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195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13/03/2023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327"/>
            <a:ext cx="10515600" cy="751387"/>
          </a:xfrm>
          <a:solidFill>
            <a:srgbClr val="7030A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PENYAMPAIAN KETERANGAN BAWASLU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BAWASLU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Bawaslu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3834652"/>
            <a:ext cx="1765281" cy="2694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34E4B0D-D9C7-1FCF-C962-45A36C77B5A2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43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104</Words>
  <Application>Microsoft Office PowerPoint</Application>
  <PresentationFormat>Widescreen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Office Theme</vt:lpstr>
      <vt:lpstr>PENYAMPAIAN KETERANGAN BAWASLU (TENGGANG WAKTU 1 (SATU) HARI KERJA SEBELUM SIDANG PEMERIKSAAN PERSIDANGAN)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53</cp:revision>
  <dcterms:created xsi:type="dcterms:W3CDTF">2023-01-10T09:53:07Z</dcterms:created>
  <dcterms:modified xsi:type="dcterms:W3CDTF">2023-03-13T14:46:32Z</dcterms:modified>
</cp:coreProperties>
</file>