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61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AD0AF-38E2-4257-B046-94619B239716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C47DC-3AEF-4230-AD36-2417235D7A8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735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5ACD0-50BD-9450-3AA6-7427B0849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2179F1-A12C-212A-568E-DCDE37CF8A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29EB8-2D4B-4D2E-A9D6-25710135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DD578-D19F-4FDE-841F-E5455C281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2DA25-EEBE-6416-45A0-9FF09A2D2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7098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DBDC6-B883-512E-D75A-E1E2CD779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509361-8ADA-F961-379A-62457AA4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CD2D5-1B31-DB4C-6A15-346252FC8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22C3E-E4FB-C6B0-3F8D-91C52A7B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15AB2-CA1F-269F-582B-F64607C23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618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22ADBA-B3D8-F0AD-40F5-FF12517435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516545-5F5D-BF6C-92F8-5993B7C46A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07500-04CA-E746-745D-C18B02755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58148-592F-32FC-3861-DD85E71A2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502BD6-D567-6258-5C91-CC8A99434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151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813F0-7BBB-445F-A05D-1089F71F9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40127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A1ADB-EEA4-10A4-9F62-57679F064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A28AD-E3F9-E157-9F45-CE1748A52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933D7-6E41-682C-6A3F-DBE5356D6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482C0-2AA3-BECF-BE90-BEC81CC9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E118D-604B-4AED-E1F2-A25E3878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647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849EA-4E0C-F019-2447-C7D36AE6D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F1775-64D9-7782-616B-1539BAC99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88DE7-2CA1-98DD-8D17-281ECBED3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DFB75-6621-73DD-62E6-34B220F1C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18C6-E403-575C-085E-72189797C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189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8477D-C86A-5659-DAB0-CDF77162C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7F288-0E89-7B98-B71D-CC8C3D2EB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496E8-93AC-5108-E35B-53EF3D813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FEF96F-3A50-BB62-5844-562ED97FE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645AA2-97FD-76C8-BB79-E33B640A0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6C0C8-D9D9-E667-2267-205C530BC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57905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79E86-63DE-EF00-E6BD-2A141EED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61876-3A79-284B-2331-64E429262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93E91E-D907-19B4-62CA-A25977C7F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EF870-EAFB-F77D-9F26-9B22CA8820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9BEF8E-13EA-DA6F-921A-E02ADE8CFD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C1D757-4436-8BCF-2737-8564DB483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36BE25-25F3-89B4-1662-821AADFB5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6C6A54-7512-5FA4-901A-10C9F87C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243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D53D4-533C-D508-C8E7-C91802FD0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136A6A-43FB-EB87-A981-E5D5A6DB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305B9-CB9F-D47E-5325-12F30BF75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D1B9E3-079F-2198-4635-CBC568453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7821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158D72-84C2-A771-56FB-3C0790884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C118E8-022F-D24E-BD84-214CD342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4301C-157E-2726-2B6C-005794052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0745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6AC64-EBF0-4CF7-85E5-E15A27C4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4FA92-A93F-DC34-1EB3-2E0DD7C41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2648B-475B-37EF-9CD6-FE59AA430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6B7C9-5DBF-0FDF-24E7-DFEF6BF8E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0685BC-1D75-C4CE-B9B0-3F4B161C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EF503-F344-3291-F783-6D6D1CD97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8816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7FF71-8796-EA4A-F70A-8072B6D6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F240-9106-FE67-0ECB-BA80FADBC0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4CECC2-AFFE-6373-86D5-B495578AA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CFFFA-ED65-2867-178B-F09F549C9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700EC-2617-874F-7E5B-CBE5DAE62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EE67A-EF8A-35F5-D492-635EDD278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6906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F51047-C24D-4122-916C-C878840B6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0C311-8244-7E86-3825-FBD5B35B4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9E7B2-697E-0F24-FC4A-588935502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D16CB-9EF4-EB5A-9877-3F9EBF8801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7A6E4-44FE-E59A-5A94-61F1EF10C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607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55" y="214461"/>
            <a:ext cx="7856349" cy="751387"/>
          </a:xfrm>
          <a:solidFill>
            <a:srgbClr val="FF0000"/>
          </a:solidFill>
          <a:ln w="28575">
            <a:solidFill>
              <a:schemeClr val="accent3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000" dirty="0">
                <a:solidFill>
                  <a:schemeClr val="bg1"/>
                </a:solidFill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SIDANG PENGUCAPAN PUTUSAN (DISMISAL)</a:t>
            </a:r>
            <a:endParaRPr lang="en-US" sz="1600" dirty="0">
              <a:solidFill>
                <a:schemeClr val="bg1"/>
              </a:solidFill>
              <a:latin typeface="Bookman Old Style" panose="02050604050505020204" pitchFamily="18" charset="0"/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4D9A4F-6AAA-AB62-C7BE-7ED9053CB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1022" y="2811266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3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F117B4-68A2-7E38-E2A2-C959385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8295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2</a:t>
            </a:r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9844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92FA08-B288-1CA1-A108-95867848F650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2249692" y="3347591"/>
            <a:ext cx="147860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C6BF50-3C27-2BC2-9B52-560ECCFC2435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4798143" y="3346190"/>
            <a:ext cx="1502879" cy="14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96">
            <a:extLst>
              <a:ext uri="{FF2B5EF4-FFF2-40B4-BE49-F238E27FC236}">
                <a16:creationId xmlns:a16="http://schemas.microsoft.com/office/drawing/2014/main" id="{8D01275D-E2B4-FBB9-BB5E-50E4EC6D77E1}"/>
              </a:ext>
            </a:extLst>
          </p:cNvPr>
          <p:cNvSpPr/>
          <p:nvPr/>
        </p:nvSpPr>
        <p:spPr>
          <a:xfrm>
            <a:off x="800224" y="1166502"/>
            <a:ext cx="1829088" cy="1644764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b="1" dirty="0"/>
              <a:t>PERSIAPAN SIDANG</a:t>
            </a:r>
          </a:p>
          <a:p>
            <a:pPr algn="ctr">
              <a:lnSpc>
                <a:spcPct val="95000"/>
              </a:lnSpc>
            </a:pPr>
            <a:endParaRPr lang="en-US" b="1" dirty="0"/>
          </a:p>
        </p:txBody>
      </p:sp>
      <p:sp>
        <p:nvSpPr>
          <p:cNvPr id="22" name="Freeform 99">
            <a:extLst>
              <a:ext uri="{FF2B5EF4-FFF2-40B4-BE49-F238E27FC236}">
                <a16:creationId xmlns:a16="http://schemas.microsoft.com/office/drawing/2014/main" id="{6ED5C18D-3C1F-2C9B-04CF-C2FAA01F90CB}"/>
              </a:ext>
            </a:extLst>
          </p:cNvPr>
          <p:cNvSpPr/>
          <p:nvPr/>
        </p:nvSpPr>
        <p:spPr>
          <a:xfrm>
            <a:off x="5745480" y="1194904"/>
            <a:ext cx="2279510" cy="1539136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solidFill>
                  <a:srgbClr val="FF0000"/>
                </a:solidFill>
              </a:rPr>
              <a:t>SIDANG PENGUCAPAN PUTUSAN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AA21E5-7030-F458-7EC4-127C3A3524A6}"/>
              </a:ext>
            </a:extLst>
          </p:cNvPr>
          <p:cNvSpPr txBox="1"/>
          <p:nvPr/>
        </p:nvSpPr>
        <p:spPr>
          <a:xfrm>
            <a:off x="2106365" y="2262337"/>
            <a:ext cx="15760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Dikirim</a:t>
            </a:r>
            <a:r>
              <a:rPr lang="en-US" sz="1600" b="1" dirty="0"/>
              <a:t> </a:t>
            </a:r>
            <a:r>
              <a:rPr lang="en-US" sz="1600" b="1" dirty="0" err="1"/>
              <a:t>melalui</a:t>
            </a:r>
            <a:r>
              <a:rPr lang="en-US" sz="1600" b="1" dirty="0"/>
              <a:t> </a:t>
            </a:r>
            <a:r>
              <a:rPr lang="en-US" sz="1600" b="1" dirty="0" err="1"/>
              <a:t>aplikasi</a:t>
            </a:r>
            <a:endParaRPr lang="en-US" sz="16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8F6C68-BEDE-3412-2DF7-3A4192EAACB2}"/>
              </a:ext>
            </a:extLst>
          </p:cNvPr>
          <p:cNvSpPr txBox="1"/>
          <p:nvPr/>
        </p:nvSpPr>
        <p:spPr>
          <a:xfrm>
            <a:off x="4901612" y="2278585"/>
            <a:ext cx="179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Pelaksanaan</a:t>
            </a:r>
            <a:r>
              <a:rPr lang="en-US" sz="1600" b="1" dirty="0"/>
              <a:t> </a:t>
            </a:r>
            <a:r>
              <a:rPr lang="en-US" sz="1600" b="1" dirty="0" err="1"/>
              <a:t>Sidang</a:t>
            </a:r>
            <a:r>
              <a:rPr lang="en-US" sz="1600" b="1" dirty="0"/>
              <a:t> 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B75C909-71D9-71C1-F002-3D976D514AD7}"/>
              </a:ext>
            </a:extLst>
          </p:cNvPr>
          <p:cNvCxnSpPr>
            <a:cxnSpLocks/>
          </p:cNvCxnSpPr>
          <p:nvPr/>
        </p:nvCxnSpPr>
        <p:spPr>
          <a:xfrm flipV="1">
            <a:off x="2360153" y="3046995"/>
            <a:ext cx="658756" cy="58885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E7B3F3B-6C60-5FF6-0663-A89B938B216B}"/>
              </a:ext>
            </a:extLst>
          </p:cNvPr>
          <p:cNvCxnSpPr>
            <a:cxnSpLocks/>
          </p:cNvCxnSpPr>
          <p:nvPr/>
        </p:nvCxnSpPr>
        <p:spPr>
          <a:xfrm flipV="1">
            <a:off x="5169772" y="2955094"/>
            <a:ext cx="348523" cy="85178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9A35C7-7264-F781-2D6B-CC5581C061D5}"/>
              </a:ext>
            </a:extLst>
          </p:cNvPr>
          <p:cNvCxnSpPr>
            <a:cxnSpLocks/>
          </p:cNvCxnSpPr>
          <p:nvPr/>
        </p:nvCxnSpPr>
        <p:spPr>
          <a:xfrm>
            <a:off x="1801056" y="375253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Document 46">
            <a:extLst>
              <a:ext uri="{FF2B5EF4-FFF2-40B4-BE49-F238E27FC236}">
                <a16:creationId xmlns:a16="http://schemas.microsoft.com/office/drawing/2014/main" id="{8BC90896-D46A-A413-CC8A-08EA7312A7D4}"/>
              </a:ext>
            </a:extLst>
          </p:cNvPr>
          <p:cNvSpPr/>
          <p:nvPr/>
        </p:nvSpPr>
        <p:spPr>
          <a:xfrm>
            <a:off x="809780" y="4039872"/>
            <a:ext cx="1829085" cy="2574014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A34C89E-DA67-3A90-0C8F-46CDC15D1CEC}"/>
              </a:ext>
            </a:extLst>
          </p:cNvPr>
          <p:cNvSpPr/>
          <p:nvPr/>
        </p:nvSpPr>
        <p:spPr>
          <a:xfrm>
            <a:off x="800224" y="3946285"/>
            <a:ext cx="18290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856" indent="-128856">
              <a:buFont typeface="Arial" panose="020B0604020202020204" pitchFamily="34" charset="0"/>
              <a:buChar char="•"/>
              <a:defRPr/>
            </a:pP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Para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pihak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mengirimkan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daftar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nama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yang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akan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hadir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dalam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persidangan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melalui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link SIMPP PHPU PILEG</a:t>
            </a:r>
            <a:endParaRPr lang="id-ID" altLang="id-ID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id="{94D36C67-AE8A-EB50-5577-B671BC9C1594}"/>
              </a:ext>
            </a:extLst>
          </p:cNvPr>
          <p:cNvSpPr/>
          <p:nvPr/>
        </p:nvSpPr>
        <p:spPr>
          <a:xfrm>
            <a:off x="3274207" y="4059763"/>
            <a:ext cx="1988600" cy="252646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8C7A51-74D3-8E31-3432-8865A45EE0A9}"/>
              </a:ext>
            </a:extLst>
          </p:cNvPr>
          <p:cNvSpPr/>
          <p:nvPr/>
        </p:nvSpPr>
        <p:spPr>
          <a:xfrm>
            <a:off x="3369551" y="4058794"/>
            <a:ext cx="1838641" cy="246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79500">
              <a:lnSpc>
                <a:spcPct val="95000"/>
              </a:lnSpc>
            </a:pPr>
            <a:r>
              <a:rPr lang="en-US" dirty="0"/>
              <a:t>Pada </a:t>
            </a:r>
            <a:r>
              <a:rPr lang="en-US" dirty="0" err="1"/>
              <a:t>hari</a:t>
            </a:r>
            <a:r>
              <a:rPr lang="en-US" dirty="0"/>
              <a:t> </a:t>
            </a:r>
            <a:r>
              <a:rPr lang="en-US" dirty="0" err="1"/>
              <a:t>Persidangan</a:t>
            </a:r>
            <a:r>
              <a:rPr lang="en-US" dirty="0"/>
              <a:t> </a:t>
            </a:r>
            <a:r>
              <a:rPr lang="en-US" dirty="0" err="1"/>
              <a:t>Jurupanggil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mencocokkan</a:t>
            </a:r>
            <a:r>
              <a:rPr lang="en-US" dirty="0"/>
              <a:t> daftar </a:t>
            </a:r>
            <a:r>
              <a:rPr lang="en-US" dirty="0" err="1"/>
              <a:t>nama</a:t>
            </a:r>
            <a:r>
              <a:rPr lang="en-US" dirty="0"/>
              <a:t> yang </a:t>
            </a:r>
            <a:r>
              <a:rPr lang="en-US" dirty="0" err="1"/>
              <a:t>dikirimkan</a:t>
            </a:r>
            <a:r>
              <a:rPr lang="en-US" dirty="0"/>
              <a:t> dengan </a:t>
            </a:r>
            <a:r>
              <a:rPr lang="en-US" dirty="0" err="1"/>
              <a:t>kehadiran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 di MK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AFDB5CB8-9C79-2688-9C26-3D145A7F9999}"/>
              </a:ext>
            </a:extLst>
          </p:cNvPr>
          <p:cNvSpPr/>
          <p:nvPr/>
        </p:nvSpPr>
        <p:spPr>
          <a:xfrm>
            <a:off x="5518295" y="4039872"/>
            <a:ext cx="2117132" cy="112650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B15EDA-E574-7B74-1490-5DBE0C37205B}"/>
              </a:ext>
            </a:extLst>
          </p:cNvPr>
          <p:cNvSpPr/>
          <p:nvPr/>
        </p:nvSpPr>
        <p:spPr>
          <a:xfrm>
            <a:off x="5527852" y="4069501"/>
            <a:ext cx="24971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856" lvl="1" indent="-128856">
              <a:buFont typeface="Wingdings" pitchFamily="2" charset="2"/>
              <a:buChar char="§"/>
              <a:defRPr/>
            </a:pPr>
            <a:r>
              <a:rPr lang="en-US" altLang="id-ID" dirty="0" err="1"/>
              <a:t>Pengucapan</a:t>
            </a:r>
            <a:r>
              <a:rPr lang="en-US" altLang="id-ID" dirty="0"/>
              <a:t> </a:t>
            </a:r>
            <a:r>
              <a:rPr lang="en-US" altLang="id-ID" dirty="0" err="1"/>
              <a:t>Putusan</a:t>
            </a:r>
            <a:r>
              <a:rPr lang="en-US" altLang="id-ID" dirty="0"/>
              <a:t>/</a:t>
            </a:r>
            <a:r>
              <a:rPr lang="en-US" altLang="id-ID" dirty="0" err="1"/>
              <a:t>Ketetapan</a:t>
            </a:r>
            <a:endParaRPr lang="id-ID" altLang="id-ID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536FD43-E674-04CF-41A0-A6041981D41C}"/>
              </a:ext>
            </a:extLst>
          </p:cNvPr>
          <p:cNvSpPr txBox="1"/>
          <p:nvPr/>
        </p:nvSpPr>
        <p:spPr>
          <a:xfrm>
            <a:off x="10509630" y="2715776"/>
            <a:ext cx="168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PROSES SELANJUTNYA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BA626E8-4DAC-22B0-183E-3AF06B00E6DB}"/>
              </a:ext>
            </a:extLst>
          </p:cNvPr>
          <p:cNvSpPr/>
          <p:nvPr/>
        </p:nvSpPr>
        <p:spPr>
          <a:xfrm>
            <a:off x="152400" y="12192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Freeform 99">
            <a:extLst>
              <a:ext uri="{FF2B5EF4-FFF2-40B4-BE49-F238E27FC236}">
                <a16:creationId xmlns:a16="http://schemas.microsoft.com/office/drawing/2014/main" id="{420BF90F-2F39-F76B-53B1-0B76046A7ECF}"/>
              </a:ext>
            </a:extLst>
          </p:cNvPr>
          <p:cNvSpPr/>
          <p:nvPr/>
        </p:nvSpPr>
        <p:spPr>
          <a:xfrm>
            <a:off x="3144338" y="1259276"/>
            <a:ext cx="2279510" cy="1539136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3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KEJURUPANGGILAN</a:t>
            </a:r>
            <a:endParaRPr lang="en-US" sz="1400" dirty="0"/>
          </a:p>
        </p:txBody>
      </p:sp>
      <p:sp>
        <p:nvSpPr>
          <p:cNvPr id="21" name="Speech Bubble: Oval 20" descr="wdsda">
            <a:extLst>
              <a:ext uri="{FF2B5EF4-FFF2-40B4-BE49-F238E27FC236}">
                <a16:creationId xmlns:a16="http://schemas.microsoft.com/office/drawing/2014/main" id="{E185BF27-B6DD-8064-CDBF-9B2B891C0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12842" y="1578238"/>
            <a:ext cx="1917121" cy="821825"/>
          </a:xfrm>
          <a:prstGeom prst="wedgeEllipseCallout">
            <a:avLst>
              <a:gd name="adj1" fmla="val -34731"/>
              <a:gd name="adj2" fmla="val 144222"/>
            </a:avLst>
          </a:prstGeom>
          <a:solidFill>
            <a:srgbClr val="00B0F0"/>
          </a:solidFill>
          <a:ln w="28575" algn="ctr">
            <a:solidFill>
              <a:srgbClr val="0070C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ID" altLang="en-US" sz="2500"/>
          </a:p>
        </p:txBody>
      </p:sp>
      <p:sp>
        <p:nvSpPr>
          <p:cNvPr id="41" name="Arrow: Notched Right 40">
            <a:extLst>
              <a:ext uri="{FF2B5EF4-FFF2-40B4-BE49-F238E27FC236}">
                <a16:creationId xmlns:a16="http://schemas.microsoft.com/office/drawing/2014/main" id="{13780190-C9F4-5153-D91C-DCDF0B368137}"/>
              </a:ext>
            </a:extLst>
          </p:cNvPr>
          <p:cNvSpPr/>
          <p:nvPr/>
        </p:nvSpPr>
        <p:spPr>
          <a:xfrm>
            <a:off x="7650045" y="3123699"/>
            <a:ext cx="1292544" cy="41239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Right Brace 42">
            <a:extLst>
              <a:ext uri="{FF2B5EF4-FFF2-40B4-BE49-F238E27FC236}">
                <a16:creationId xmlns:a16="http://schemas.microsoft.com/office/drawing/2014/main" id="{67483244-2F86-901B-4B23-9566A3AC29E4}"/>
              </a:ext>
            </a:extLst>
          </p:cNvPr>
          <p:cNvSpPr/>
          <p:nvPr/>
        </p:nvSpPr>
        <p:spPr>
          <a:xfrm>
            <a:off x="10307790" y="2005863"/>
            <a:ext cx="884297" cy="243158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099F3DF-3E67-59E1-BB0C-D2138F6D5E5F}"/>
              </a:ext>
            </a:extLst>
          </p:cNvPr>
          <p:cNvSpPr txBox="1"/>
          <p:nvPr/>
        </p:nvSpPr>
        <p:spPr>
          <a:xfrm>
            <a:off x="8829651" y="1567152"/>
            <a:ext cx="16835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Pemeriksaan</a:t>
            </a:r>
            <a:r>
              <a:rPr lang="en-US" sz="1600" b="1" dirty="0"/>
              <a:t> </a:t>
            </a:r>
            <a:r>
              <a:rPr lang="en-US" sz="1600" b="1" dirty="0" err="1"/>
              <a:t>Persidangan</a:t>
            </a:r>
            <a:r>
              <a:rPr lang="en-US" sz="1600" b="1" dirty="0"/>
              <a:t> </a:t>
            </a:r>
            <a:r>
              <a:rPr lang="en-US" sz="1600" b="1" dirty="0" err="1"/>
              <a:t>Lanjutan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851753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2227</TotalTime>
  <Words>59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Bookman Old Style</vt:lpstr>
      <vt:lpstr>Calibri</vt:lpstr>
      <vt:lpstr>Calibri Light</vt:lpstr>
      <vt:lpstr>Cambria</vt:lpstr>
      <vt:lpstr>Wingdings</vt:lpstr>
      <vt:lpstr>Office Theme</vt:lpstr>
      <vt:lpstr>SIDANG PENGUCAPAN PUTUSAN (DISMISAL)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Wiryanto</dc:creator>
  <cp:lastModifiedBy>Dr. Wiryanto</cp:lastModifiedBy>
  <cp:revision>72</cp:revision>
  <dcterms:created xsi:type="dcterms:W3CDTF">2023-01-10T09:53:07Z</dcterms:created>
  <dcterms:modified xsi:type="dcterms:W3CDTF">2023-03-13T14:50:47Z</dcterms:modified>
</cp:coreProperties>
</file>