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PENGAJUAN PERMOHONAN PEMOHON</a:t>
            </a:r>
            <a:br>
              <a:rPr lang="en-US" sz="16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</a:br>
            <a:r>
              <a:rPr lang="en-US" sz="16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3 X 24 JAM SEJAK PENGUMUMAN OLEH KPU)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6182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0095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2044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4611892" y="3347591"/>
            <a:ext cx="208820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7769943" y="3346190"/>
            <a:ext cx="1716239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3162424" y="1166502"/>
            <a:ext cx="1829088" cy="1644764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PEMOHON</a:t>
            </a:r>
          </a:p>
          <a:p>
            <a:pPr algn="ctr">
              <a:lnSpc>
                <a:spcPct val="95000"/>
              </a:lnSpc>
            </a:pPr>
            <a:endParaRPr lang="en-US" b="1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6320475" y="1194904"/>
            <a:ext cx="1829088" cy="1616359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9128018" y="1194904"/>
            <a:ext cx="1829088" cy="1539136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</a:t>
            </a:r>
            <a:r>
              <a:rPr lang="en-US">
                <a:solidFill>
                  <a:srgbClr val="FF0000"/>
                </a:solidFill>
              </a:rPr>
              <a:t>REGIS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4991510" y="2314838"/>
            <a:ext cx="13366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Menunjukkan</a:t>
            </a:r>
            <a:r>
              <a:rPr lang="en-US" sz="1400" b="1" dirty="0"/>
              <a:t> </a:t>
            </a:r>
            <a:r>
              <a:rPr lang="en-US" sz="1400" b="1" dirty="0" err="1"/>
              <a:t>Identitas</a:t>
            </a:r>
            <a:r>
              <a:rPr lang="en-US" sz="1400" b="1" dirty="0"/>
              <a:t> dan </a:t>
            </a:r>
            <a:r>
              <a:rPr lang="en-US" sz="1400" b="1" dirty="0" err="1"/>
              <a:t>Permohonan</a:t>
            </a:r>
            <a:endParaRPr lang="en-US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7869752" y="2259969"/>
            <a:ext cx="1798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NUPP dan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Permohonan</a:t>
            </a:r>
            <a:r>
              <a:rPr lang="en-US" sz="1400" dirty="0"/>
              <a:t> dan </a:t>
            </a:r>
            <a:r>
              <a:rPr lang="en-US" sz="1400" dirty="0" err="1"/>
              <a:t>dok</a:t>
            </a:r>
            <a:r>
              <a:rPr lang="en-US" sz="1400" dirty="0"/>
              <a:t>.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5001065" y="3053502"/>
            <a:ext cx="658756" cy="588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8420618" y="3214076"/>
            <a:ext cx="348523" cy="4209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4163256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3207862" y="4069501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3162424" y="405441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Permohonan</a:t>
            </a:r>
            <a:r>
              <a:rPr lang="en-US" sz="1600" dirty="0"/>
              <a:t> </a:t>
            </a:r>
            <a:r>
              <a:rPr lang="en-US" sz="1600" dirty="0" err="1"/>
              <a:t>Pemohon</a:t>
            </a:r>
            <a:r>
              <a:rPr lang="en-US" sz="1600" dirty="0"/>
              <a:t> 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6320428" y="403987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6320424" y="4058794"/>
            <a:ext cx="1829088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NUPP</a:t>
            </a:r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9058286" y="4054415"/>
            <a:ext cx="2152358" cy="20866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9058286" y="4069501"/>
            <a:ext cx="2152358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e-BP3;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Mencetak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dan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memberikan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AP3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kpd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Pemohon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endParaRPr lang="en-US" sz="12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1CAAB5-C7CE-A317-9F92-823CCB01E590}"/>
              </a:ext>
            </a:extLst>
          </p:cNvPr>
          <p:cNvCxnSpPr>
            <a:stCxn id="5" idx="6"/>
          </p:cNvCxnSpPr>
          <p:nvPr/>
        </p:nvCxnSpPr>
        <p:spPr>
          <a:xfrm>
            <a:off x="10556030" y="3346190"/>
            <a:ext cx="1506559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536FD43-E674-04CF-41A0-A6041981D41C}"/>
              </a:ext>
            </a:extLst>
          </p:cNvPr>
          <p:cNvSpPr txBox="1"/>
          <p:nvPr/>
        </p:nvSpPr>
        <p:spPr>
          <a:xfrm>
            <a:off x="10418182" y="2793473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PERBAIKAN PERMOHONAN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Speech Bubble: Oval 2" descr="wdsda">
            <a:extLst>
              <a:ext uri="{FF2B5EF4-FFF2-40B4-BE49-F238E27FC236}">
                <a16:creationId xmlns:a16="http://schemas.microsoft.com/office/drawing/2014/main" id="{E72898F0-E95B-6BC7-7DB6-0AC583F8D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76" y="1931132"/>
            <a:ext cx="2535049" cy="1294121"/>
          </a:xfrm>
          <a:prstGeom prst="wedgeEllipseCallout">
            <a:avLst>
              <a:gd name="adj1" fmla="val 59123"/>
              <a:gd name="adj2" fmla="val -64684"/>
            </a:avLst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D" altLang="en-US" sz="2500"/>
          </a:p>
        </p:txBody>
      </p:sp>
      <p:sp>
        <p:nvSpPr>
          <p:cNvPr id="4" name="TextBox 52">
            <a:extLst>
              <a:ext uri="{FF2B5EF4-FFF2-40B4-BE49-F238E27FC236}">
                <a16:creationId xmlns:a16="http://schemas.microsoft.com/office/drawing/2014/main" id="{8FEF508F-7D07-AAD4-8F3E-CBB517A22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94" y="2274131"/>
            <a:ext cx="26606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noProof="1">
                <a:solidFill>
                  <a:srgbClr val="002060"/>
                </a:solidFill>
                <a:latin typeface="Cambria" panose="02040503050406030204" pitchFamily="18" charset="0"/>
              </a:rPr>
              <a:t>Pengumuman Hasil Pemilu Serentak Tahun 2024</a:t>
            </a:r>
          </a:p>
          <a:p>
            <a:pPr algn="ctr"/>
            <a:r>
              <a:rPr lang="en-US" altLang="en-US" sz="1400" b="1" noProof="1">
                <a:solidFill>
                  <a:srgbClr val="002060"/>
                </a:solidFill>
                <a:latin typeface="Cambria" panose="02040503050406030204" pitchFamily="18" charset="0"/>
              </a:rPr>
              <a:t>15 Feb – 20 Mar 2024</a:t>
            </a:r>
          </a:p>
        </p:txBody>
      </p:sp>
    </p:spTree>
    <p:extLst>
      <p:ext uri="{BB962C8B-B14F-4D97-AF65-F5344CB8AC3E}">
        <p14:creationId xmlns:p14="http://schemas.microsoft.com/office/powerpoint/2010/main" val="192612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0" grpId="0" animBg="1"/>
      <p:bldP spid="21" grpId="0" animBg="1"/>
      <p:bldP spid="22" grpId="0" animBg="1"/>
      <p:bldP spid="26" grpId="0"/>
      <p:bldP spid="27" grpId="0"/>
      <p:bldP spid="47" grpId="0" animBg="1"/>
      <p:bldP spid="49" grpId="0"/>
      <p:bldP spid="16" grpId="0" animBg="1"/>
      <p:bldP spid="17" grpId="0"/>
      <p:bldP spid="18" grpId="0" animBg="1"/>
      <p:bldP spid="19" grpId="0"/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</TotalTime>
  <Words>79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Calibri Light</vt:lpstr>
      <vt:lpstr>Cambria</vt:lpstr>
      <vt:lpstr>Office Theme</vt:lpstr>
      <vt:lpstr>PENGAJUAN PERMOHONAN PEMOHON (TENGGANG WAKTU 3 X 24 JAM SEJAK PENGUMUMAN OLEH KPU)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58</cp:revision>
  <dcterms:created xsi:type="dcterms:W3CDTF">2023-01-10T09:53:07Z</dcterms:created>
  <dcterms:modified xsi:type="dcterms:W3CDTF">2023-03-13T14:42:07Z</dcterms:modified>
</cp:coreProperties>
</file>