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2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012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PENGUCAPAN PUTUSAN 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SIDANG PENGUCAPAN PUTUSAN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576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Dikirim</a:t>
            </a:r>
            <a:r>
              <a:rPr lang="en-US" sz="1600" b="1" dirty="0"/>
              <a:t> </a:t>
            </a:r>
            <a:r>
              <a:rPr lang="en-US" sz="1600" b="1" dirty="0" err="1"/>
              <a:t>melalui</a:t>
            </a:r>
            <a:r>
              <a:rPr lang="en-US" sz="1600" b="1" dirty="0"/>
              <a:t> </a:t>
            </a:r>
            <a:r>
              <a:rPr lang="en-US" sz="1600" b="1" dirty="0" err="1"/>
              <a:t>aplikasi</a:t>
            </a:r>
            <a:endParaRPr lang="en-US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Pelaksanaan</a:t>
            </a:r>
            <a:r>
              <a:rPr lang="en-US" sz="1600" b="1" dirty="0"/>
              <a:t> </a:t>
            </a:r>
            <a:r>
              <a:rPr lang="en-US" sz="1600" b="1" dirty="0" err="1"/>
              <a:t>Sidang</a:t>
            </a:r>
            <a:r>
              <a:rPr lang="en-US" sz="1600" b="1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60153" y="3046995"/>
            <a:ext cx="658756" cy="588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274207" y="4059763"/>
            <a:ext cx="1988600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69551" y="4058794"/>
            <a:ext cx="183864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701175" y="4039872"/>
            <a:ext cx="1597088" cy="14598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5710733" y="4069501"/>
            <a:ext cx="15875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Pengucapan</a:t>
            </a:r>
            <a:r>
              <a:rPr lang="en-US" altLang="id-ID" dirty="0"/>
              <a:t> </a:t>
            </a:r>
            <a:r>
              <a:rPr lang="en-US" altLang="id-ID" dirty="0" err="1"/>
              <a:t>Putusan</a:t>
            </a:r>
            <a:r>
              <a:rPr lang="en-US" altLang="id-ID" dirty="0"/>
              <a:t>/</a:t>
            </a:r>
            <a:r>
              <a:rPr lang="en-US" altLang="id-ID" dirty="0" err="1"/>
              <a:t>Ketetapan</a:t>
            </a:r>
            <a:endParaRPr lang="id-ID" altLang="id-ID" dirty="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3D066D2-F695-F6B2-39A7-228638A96C72}"/>
              </a:ext>
            </a:extLst>
          </p:cNvPr>
          <p:cNvSpPr/>
          <p:nvPr/>
        </p:nvSpPr>
        <p:spPr>
          <a:xfrm>
            <a:off x="9404450" y="1883398"/>
            <a:ext cx="1526526" cy="5689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>
                <a:solidFill>
                  <a:schemeClr val="tx1"/>
                </a:solidFill>
              </a:rPr>
              <a:t>PEMOHON</a:t>
            </a:r>
            <a:endParaRPr lang="en-ID" b="1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0CDA778-4314-52C4-A01F-6F64711E4F7D}"/>
              </a:ext>
            </a:extLst>
          </p:cNvPr>
          <p:cNvSpPr/>
          <p:nvPr/>
        </p:nvSpPr>
        <p:spPr>
          <a:xfrm>
            <a:off x="9419690" y="2639452"/>
            <a:ext cx="1526526" cy="56895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TERMOHON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D9187BD-3191-A806-55CE-2E55AB158E69}"/>
              </a:ext>
            </a:extLst>
          </p:cNvPr>
          <p:cNvSpPr/>
          <p:nvPr/>
        </p:nvSpPr>
        <p:spPr>
          <a:xfrm>
            <a:off x="9440070" y="3543913"/>
            <a:ext cx="1526526" cy="56895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PIHAK TERKAIT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B64A8E2-6AD9-B22D-62BE-BACF1E4A042E}"/>
              </a:ext>
            </a:extLst>
          </p:cNvPr>
          <p:cNvSpPr/>
          <p:nvPr/>
        </p:nvSpPr>
        <p:spPr>
          <a:xfrm>
            <a:off x="9476206" y="4407414"/>
            <a:ext cx="1526526" cy="56895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BAWASLU</a:t>
            </a:r>
            <a:endParaRPr lang="en-ID" dirty="0">
              <a:solidFill>
                <a:srgbClr val="FF0000"/>
              </a:solidFill>
            </a:endParaRP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3A2355D5-497C-42EA-6249-2B63C306A5B0}"/>
              </a:ext>
            </a:extLst>
          </p:cNvPr>
          <p:cNvCxnSpPr>
            <a:stCxn id="5" idx="6"/>
            <a:endCxn id="7" idx="1"/>
          </p:cNvCxnSpPr>
          <p:nvPr/>
        </p:nvCxnSpPr>
        <p:spPr>
          <a:xfrm flipV="1">
            <a:off x="7370870" y="2167874"/>
            <a:ext cx="2033580" cy="1178316"/>
          </a:xfrm>
          <a:prstGeom prst="bentConnector3">
            <a:avLst>
              <a:gd name="adj1" fmla="val 35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43703140-AAC1-29EA-7FF0-A5B4596B39C3}"/>
              </a:ext>
            </a:extLst>
          </p:cNvPr>
          <p:cNvCxnSpPr>
            <a:stCxn id="5" idx="6"/>
            <a:endCxn id="13" idx="1"/>
          </p:cNvCxnSpPr>
          <p:nvPr/>
        </p:nvCxnSpPr>
        <p:spPr>
          <a:xfrm>
            <a:off x="7370870" y="3346190"/>
            <a:ext cx="2105336" cy="1345700"/>
          </a:xfrm>
          <a:prstGeom prst="bentConnector3">
            <a:avLst>
              <a:gd name="adj1" fmla="val 294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97FD2224-19C0-EB26-65F6-21BF6844A3F4}"/>
              </a:ext>
            </a:extLst>
          </p:cNvPr>
          <p:cNvCxnSpPr>
            <a:stCxn id="5" idx="6"/>
            <a:endCxn id="9" idx="1"/>
          </p:cNvCxnSpPr>
          <p:nvPr/>
        </p:nvCxnSpPr>
        <p:spPr>
          <a:xfrm flipV="1">
            <a:off x="7370870" y="2923928"/>
            <a:ext cx="2048820" cy="4222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91875503-B9A1-F624-CECF-D329B2C1E479}"/>
              </a:ext>
            </a:extLst>
          </p:cNvPr>
          <p:cNvCxnSpPr>
            <a:stCxn id="5" idx="6"/>
            <a:endCxn id="12" idx="1"/>
          </p:cNvCxnSpPr>
          <p:nvPr/>
        </p:nvCxnSpPr>
        <p:spPr>
          <a:xfrm>
            <a:off x="7370870" y="3346190"/>
            <a:ext cx="2069200" cy="4821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B3EBAA8-1078-B4BE-A160-805FACA98F2E}"/>
              </a:ext>
            </a:extLst>
          </p:cNvPr>
          <p:cNvSpPr txBox="1"/>
          <p:nvPr/>
        </p:nvSpPr>
        <p:spPr>
          <a:xfrm>
            <a:off x="7401577" y="3026341"/>
            <a:ext cx="179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Penyampaian</a:t>
            </a:r>
            <a:r>
              <a:rPr lang="en-US" sz="1600" b="1" dirty="0"/>
              <a:t> Salinan </a:t>
            </a:r>
            <a:r>
              <a:rPr lang="en-US" sz="1600" b="1" dirty="0" err="1"/>
              <a:t>Putusan</a:t>
            </a:r>
            <a:r>
              <a:rPr lang="en-US" sz="16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94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2227</TotalTime>
  <Words>59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Bookman Old Style</vt:lpstr>
      <vt:lpstr>Calibri</vt:lpstr>
      <vt:lpstr>Calibri Light</vt:lpstr>
      <vt:lpstr>Cambria</vt:lpstr>
      <vt:lpstr>Wingdings</vt:lpstr>
      <vt:lpstr>Office Theme</vt:lpstr>
      <vt:lpstr>SIDANG PENGUCAPAN PUTUSAN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73</cp:revision>
  <dcterms:created xsi:type="dcterms:W3CDTF">2023-01-10T09:53:07Z</dcterms:created>
  <dcterms:modified xsi:type="dcterms:W3CDTF">2023-03-13T14:51:37Z</dcterms:modified>
</cp:coreProperties>
</file>