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734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AF39502E-6682-1B5D-D726-62C91F8C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4384" y="807028"/>
            <a:ext cx="5227319" cy="680167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PENYAMPAIAN SAL. PERMOHONAN</a:t>
            </a:r>
            <a:endParaRPr lang="en-ID" sz="2400" b="1" dirty="0">
              <a:solidFill>
                <a:srgbClr val="FF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6B6644-B04F-805B-D87C-440905B1B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7901" y="289712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3</a:t>
            </a:r>
            <a:endParaRPr lang="en-US" sz="2800" dirty="0"/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2E2F0443-D982-2F6B-A217-E9770948F6F4}"/>
              </a:ext>
            </a:extLst>
          </p:cNvPr>
          <p:cNvSpPr/>
          <p:nvPr/>
        </p:nvSpPr>
        <p:spPr>
          <a:xfrm>
            <a:off x="3882822" y="2909983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0B78E0D-ABA8-C10E-054B-09C3673ADD84}"/>
              </a:ext>
            </a:extLst>
          </p:cNvPr>
          <p:cNvSpPr/>
          <p:nvPr/>
        </p:nvSpPr>
        <p:spPr>
          <a:xfrm>
            <a:off x="4417066" y="2835821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Penyampaian</a:t>
            </a:r>
            <a:r>
              <a:rPr lang="en-US" dirty="0">
                <a:solidFill>
                  <a:srgbClr val="FF0000"/>
                </a:solidFill>
              </a:rPr>
              <a:t> Salinan </a:t>
            </a:r>
            <a:r>
              <a:rPr lang="en-US" dirty="0" err="1">
                <a:solidFill>
                  <a:srgbClr val="FF0000"/>
                </a:solidFill>
              </a:rPr>
              <a:t>Permohonan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kepada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Termohon</a:t>
            </a:r>
            <a:r>
              <a:rPr lang="en-US" dirty="0">
                <a:solidFill>
                  <a:srgbClr val="FF0000"/>
                </a:solidFill>
              </a:rPr>
              <a:t> dan </a:t>
            </a:r>
            <a:r>
              <a:rPr lang="en-US" dirty="0" err="1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AC0CD8-6053-2344-B1AE-6DE40065BA69}"/>
              </a:ext>
            </a:extLst>
          </p:cNvPr>
          <p:cNvSpPr/>
          <p:nvPr/>
        </p:nvSpPr>
        <p:spPr>
          <a:xfrm>
            <a:off x="335280" y="245300"/>
            <a:ext cx="11521440" cy="6216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F8F47E8-D0AB-99B0-1623-878E6B814073}"/>
              </a:ext>
            </a:extLst>
          </p:cNvPr>
          <p:cNvSpPr/>
          <p:nvPr/>
        </p:nvSpPr>
        <p:spPr>
          <a:xfrm>
            <a:off x="9206330" y="1896120"/>
            <a:ext cx="1526526" cy="56895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95124AF-8C3E-BFAC-942A-1CBE6F624BC6}"/>
              </a:ext>
            </a:extLst>
          </p:cNvPr>
          <p:cNvSpPr/>
          <p:nvPr/>
        </p:nvSpPr>
        <p:spPr>
          <a:xfrm>
            <a:off x="9240706" y="2817627"/>
            <a:ext cx="1526526" cy="5689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PIHAK 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F8DF355-8855-2E06-450F-9B56B1D9751F}"/>
              </a:ext>
            </a:extLst>
          </p:cNvPr>
          <p:cNvSpPr/>
          <p:nvPr/>
        </p:nvSpPr>
        <p:spPr>
          <a:xfrm>
            <a:off x="9206330" y="3785696"/>
            <a:ext cx="1526526" cy="5689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195C471-9B7C-EBB8-0586-F043145C0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248" y="2076743"/>
            <a:ext cx="2247841" cy="2138699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400" u="sng" dirty="0">
                <a:solidFill>
                  <a:srgbClr val="FFFFFF"/>
                </a:solidFill>
              </a:rPr>
              <a:t>ADMIN REGIS</a:t>
            </a:r>
          </a:p>
          <a:p>
            <a:pPr algn="ctr">
              <a:lnSpc>
                <a:spcPct val="85000"/>
              </a:lnSpc>
            </a:pPr>
            <a:r>
              <a:rPr lang="en-US" sz="2400" dirty="0">
                <a:solidFill>
                  <a:srgbClr val="FFFFFF"/>
                </a:solidFill>
              </a:rPr>
              <a:t>REGISTRASI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76DE5A78-F39D-3638-F1E1-D940C92867D4}"/>
              </a:ext>
            </a:extLst>
          </p:cNvPr>
          <p:cNvSpPr/>
          <p:nvPr/>
        </p:nvSpPr>
        <p:spPr>
          <a:xfrm>
            <a:off x="2441713" y="2546345"/>
            <a:ext cx="985395" cy="1169248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879499D5-4111-6B2E-0541-D09B2D4F0A37}"/>
              </a:ext>
            </a:extLst>
          </p:cNvPr>
          <p:cNvCxnSpPr>
            <a:stCxn id="28" idx="3"/>
            <a:endCxn id="22" idx="1"/>
          </p:cNvCxnSpPr>
          <p:nvPr/>
        </p:nvCxnSpPr>
        <p:spPr>
          <a:xfrm flipV="1">
            <a:off x="8205726" y="2180596"/>
            <a:ext cx="1000604" cy="939701"/>
          </a:xfrm>
          <a:prstGeom prst="bentConnector3">
            <a:avLst>
              <a:gd name="adj1" fmla="val 1496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282FE6E7-9943-0999-F4B6-1FCF8F7ED9D2}"/>
              </a:ext>
            </a:extLst>
          </p:cNvPr>
          <p:cNvCxnSpPr>
            <a:stCxn id="28" idx="3"/>
            <a:endCxn id="24" idx="1"/>
          </p:cNvCxnSpPr>
          <p:nvPr/>
        </p:nvCxnSpPr>
        <p:spPr>
          <a:xfrm>
            <a:off x="8205726" y="3120297"/>
            <a:ext cx="1000604" cy="949875"/>
          </a:xfrm>
          <a:prstGeom prst="bentConnector3">
            <a:avLst>
              <a:gd name="adj1" fmla="val 164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2019</TotalTime>
  <Words>20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PENYAMPAIAN SAL. PERMOHONAN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62</cp:revision>
  <dcterms:created xsi:type="dcterms:W3CDTF">2023-01-10T09:53:07Z</dcterms:created>
  <dcterms:modified xsi:type="dcterms:W3CDTF">2023-03-13T14:41:16Z</dcterms:modified>
</cp:coreProperties>
</file>