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8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AD0AF-38E2-4257-B046-94619B239716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C47DC-3AEF-4230-AD36-2417235D7A8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0735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1C47DC-3AEF-4230-AD36-2417235D7A89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10213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5ACD0-50BD-9450-3AA6-7427B0849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2179F1-A12C-212A-568E-DCDE37CF8A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D29EB8-2D4B-4D2E-A9D6-257101356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1DD578-D19F-4FDE-841F-E5455C281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02DA25-EEBE-6416-45A0-9FF09A2D2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7098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DBDC6-B883-512E-D75A-E1E2CD779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509361-8ADA-F961-379A-62457AA4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CD2D5-1B31-DB4C-6A15-346252FC8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222C3E-E4FB-C6B0-3F8D-91C52A7B1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15AB2-CA1F-269F-582B-F64607C23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6186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22ADBA-B3D8-F0AD-40F5-FF12517435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516545-5F5D-BF6C-92F8-5993B7C46A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07500-04CA-E746-745D-C18B02755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058148-592F-32FC-3861-DD85E71A2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502BD6-D567-6258-5C91-CC8A99434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0151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813F0-7BBB-445F-A05D-1089F71F9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0970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A1ADB-EEA4-10A4-9F62-57679F064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A28AD-E3F9-E157-9F45-CE1748A52F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933D7-6E41-682C-6A3F-DBE5356D6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482C0-2AA3-BECF-BE90-BEC81CC9B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0E118D-604B-4AED-E1F2-A25E3878E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56470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849EA-4E0C-F019-2447-C7D36AE6D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4F1775-64D9-7782-616B-1539BAC99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088DE7-2CA1-98DD-8D17-281ECBED3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DFB75-6621-73DD-62E6-34B220F1C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518C6-E403-575C-085E-72189797C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1893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8477D-C86A-5659-DAB0-CDF77162C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7F288-0E89-7B98-B71D-CC8C3D2EB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5496E8-93AC-5108-E35B-53EF3D813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FEF96F-3A50-BB62-5844-562ED97FE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645AA2-97FD-76C8-BB79-E33B640A0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86C0C8-D9D9-E667-2267-205C530BC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57905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79E86-63DE-EF00-E6BD-2A141EED7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561876-3A79-284B-2331-64E429262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93E91E-D907-19B4-62CA-A25977C7F3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FEF870-EAFB-F77D-9F26-9B22CA8820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9BEF8E-13EA-DA6F-921A-E02ADE8CFD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C1D757-4436-8BCF-2737-8564DB483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36BE25-25F3-89B4-1662-821AADFB5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6C6A54-7512-5FA4-901A-10C9F87CC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82431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D53D4-533C-D508-C8E7-C91802FD0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136A6A-43FB-EB87-A981-E5D5A6DB1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4305B9-CB9F-D47E-5325-12F30BF75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D1B9E3-079F-2198-4635-CBC568453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57821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158D72-84C2-A771-56FB-3C0790884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C118E8-022F-D24E-BD84-214CD342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F4301C-157E-2726-2B6C-005794052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07450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6AC64-EBF0-4CF7-85E5-E15A27C4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4FA92-A93F-DC34-1EB3-2E0DD7C41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92648B-475B-37EF-9CD6-FE59AA430C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26B7C9-5DBF-0FDF-24E7-DFEF6BF8E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0685BC-1D75-C4CE-B9B0-3F4B161C3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AEF503-F344-3291-F783-6D6D1CD97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88161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7FF71-8796-EA4A-F70A-8072B6D6F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F240-9106-FE67-0ECB-BA80FADBC0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4CECC2-AFFE-6373-86D5-B495578AA5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CFFFA-ED65-2867-178B-F09F549C9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E700EC-2617-874F-7E5B-CBE5DAE62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EEE67A-EF8A-35F5-D492-635EDD278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69063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F51047-C24D-4122-916C-C878840B6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C0C311-8244-7E86-3825-FBD5B35B4C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19E7B2-697E-0F24-FC4A-5889355022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D16CB-9EF4-EB5A-9877-3F9EBF8801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7A6E4-44FE-E59A-5A94-61F1EF10CE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76077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3369F-42BA-64D3-E0CC-EF1938BEC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4113" y="249451"/>
            <a:ext cx="8704072" cy="751387"/>
          </a:xfrm>
          <a:solidFill>
            <a:srgbClr val="FF0000"/>
          </a:solidFill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PENGAJUAN PERBAIKAN PERMOHONAN PEMOHON</a:t>
            </a:r>
            <a:b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en-US" sz="2000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(TENGGANG WAKTU 3 X 24 JAM SEJAK PENGAJUAN PERMOHONAN)</a:t>
            </a:r>
            <a:endParaRPr lang="en-US" sz="2400" i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A4D9A4F-6AAA-AB62-C7BE-7ED9053CB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0601" y="2719826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3</a:t>
            </a:r>
            <a:endParaRPr lang="en-US" sz="28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6F117B4-68A2-7E38-E2A2-C95938506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8651" y="272122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2</a:t>
            </a:r>
            <a:endParaRPr lang="en-US" sz="28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634C9BE-9A7C-E368-8B5A-28B04352BB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0631" y="270598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4</a:t>
            </a:r>
            <a:endParaRPr lang="en-US" sz="28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9269AFC-BCAD-99E4-6BCD-4022D354D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901" y="272122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1</a:t>
            </a:r>
            <a:endParaRPr lang="en-US" sz="28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DCBF0C6-C3D3-8782-BFB0-1DFE51E55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36860" y="2704586"/>
            <a:ext cx="1069848" cy="1069848"/>
          </a:xfrm>
          <a:prstGeom prst="ellipse">
            <a:avLst/>
          </a:prstGeom>
          <a:solidFill>
            <a:srgbClr val="00B050"/>
          </a:solidFill>
          <a:ln w="38100">
            <a:solidFill>
              <a:srgbClr val="FF0000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>
                <a:solidFill>
                  <a:srgbClr val="FFFFFF"/>
                </a:solidFill>
              </a:rPr>
              <a:t>5</a:t>
            </a:r>
            <a:endParaRPr lang="en-US" sz="2800" dirty="0">
              <a:solidFill>
                <a:srgbClr val="FFFFFF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92FA08-B288-1CA1-A108-95867848F650}"/>
              </a:ext>
            </a:extLst>
          </p:cNvPr>
          <p:cNvCxnSpPr>
            <a:cxnSpLocks/>
            <a:stCxn id="8" idx="6"/>
            <a:endCxn id="6" idx="2"/>
          </p:cNvCxnSpPr>
          <p:nvPr/>
        </p:nvCxnSpPr>
        <p:spPr>
          <a:xfrm>
            <a:off x="2142749" y="3256151"/>
            <a:ext cx="100590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8C6BF50-3C27-2BC2-9B52-560ECCFC2435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 flipV="1">
            <a:off x="4218499" y="3254750"/>
            <a:ext cx="1082102" cy="1401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ED23C85-F84B-C24F-AC7B-5640E7AF2395}"/>
              </a:ext>
            </a:extLst>
          </p:cNvPr>
          <p:cNvCxnSpPr>
            <a:stCxn id="5" idx="6"/>
            <a:endCxn id="7" idx="2"/>
          </p:cNvCxnSpPr>
          <p:nvPr/>
        </p:nvCxnSpPr>
        <p:spPr>
          <a:xfrm flipV="1">
            <a:off x="6370449" y="3240911"/>
            <a:ext cx="960182" cy="13839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1158190-9CC1-8016-1D17-19FD916E3CF0}"/>
              </a:ext>
            </a:extLst>
          </p:cNvPr>
          <p:cNvCxnSpPr>
            <a:stCxn id="7" idx="6"/>
            <a:endCxn id="9" idx="2"/>
          </p:cNvCxnSpPr>
          <p:nvPr/>
        </p:nvCxnSpPr>
        <p:spPr>
          <a:xfrm flipV="1">
            <a:off x="8400479" y="3239510"/>
            <a:ext cx="1036381" cy="1401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96">
            <a:extLst>
              <a:ext uri="{FF2B5EF4-FFF2-40B4-BE49-F238E27FC236}">
                <a16:creationId xmlns:a16="http://schemas.microsoft.com/office/drawing/2014/main" id="{8D01275D-E2B4-FBB9-BB5E-50E4EC6D77E1}"/>
              </a:ext>
            </a:extLst>
          </p:cNvPr>
          <p:cNvSpPr/>
          <p:nvPr/>
        </p:nvSpPr>
        <p:spPr>
          <a:xfrm>
            <a:off x="693281" y="1163400"/>
            <a:ext cx="1829088" cy="1556426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b="1" dirty="0"/>
              <a:t>PEMOHON </a:t>
            </a:r>
          </a:p>
          <a:p>
            <a:pPr algn="ctr">
              <a:lnSpc>
                <a:spcPct val="95000"/>
              </a:lnSpc>
            </a:pPr>
            <a:r>
              <a:rPr lang="en-US" b="1"/>
              <a:t>(Perbaikan Permohonan</a:t>
            </a:r>
            <a:r>
              <a:rPr lang="en-US" b="1" dirty="0"/>
              <a:t>)</a:t>
            </a:r>
          </a:p>
        </p:txBody>
      </p:sp>
      <p:sp>
        <p:nvSpPr>
          <p:cNvPr id="21" name="Freeform 97">
            <a:extLst>
              <a:ext uri="{FF2B5EF4-FFF2-40B4-BE49-F238E27FC236}">
                <a16:creationId xmlns:a16="http://schemas.microsoft.com/office/drawing/2014/main" id="{D4006EE7-C1EB-B77E-5110-9EE584DA8644}"/>
              </a:ext>
            </a:extLst>
          </p:cNvPr>
          <p:cNvSpPr/>
          <p:nvPr/>
        </p:nvSpPr>
        <p:spPr>
          <a:xfrm>
            <a:off x="2769031" y="1163398"/>
            <a:ext cx="1829088" cy="1556425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PETUGAS PENERIMA</a:t>
            </a:r>
          </a:p>
        </p:txBody>
      </p:sp>
      <p:sp>
        <p:nvSpPr>
          <p:cNvPr id="22" name="Freeform 99">
            <a:extLst>
              <a:ext uri="{FF2B5EF4-FFF2-40B4-BE49-F238E27FC236}">
                <a16:creationId xmlns:a16="http://schemas.microsoft.com/office/drawing/2014/main" id="{6ED5C18D-3C1F-2C9B-04CF-C2FAA01F90CB}"/>
              </a:ext>
            </a:extLst>
          </p:cNvPr>
          <p:cNvSpPr/>
          <p:nvPr/>
        </p:nvSpPr>
        <p:spPr>
          <a:xfrm>
            <a:off x="4920980" y="1163398"/>
            <a:ext cx="1829088" cy="1556425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ADMIN REGIS </a:t>
            </a:r>
          </a:p>
        </p:txBody>
      </p:sp>
      <p:sp>
        <p:nvSpPr>
          <p:cNvPr id="23" name="Freeform 100">
            <a:extLst>
              <a:ext uri="{FF2B5EF4-FFF2-40B4-BE49-F238E27FC236}">
                <a16:creationId xmlns:a16="http://schemas.microsoft.com/office/drawing/2014/main" id="{692147F0-183E-F6AF-03B7-7AE9A88E546E}"/>
              </a:ext>
            </a:extLst>
          </p:cNvPr>
          <p:cNvSpPr/>
          <p:nvPr/>
        </p:nvSpPr>
        <p:spPr>
          <a:xfrm>
            <a:off x="6951010" y="1161998"/>
            <a:ext cx="1829088" cy="1542587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5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4"/>
            </a:solidFill>
          </a:ln>
        </p:spPr>
        <p:txBody>
          <a:bodyPr wrap="square" tIns="91440" bIns="73152">
            <a:noAutofit/>
          </a:bodyPr>
          <a:lstStyle/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ADMIN KAS &amp; PP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ADMIN PAN</a:t>
            </a:r>
            <a:endParaRPr lang="en-US" sz="1200" dirty="0"/>
          </a:p>
        </p:txBody>
      </p:sp>
      <p:sp>
        <p:nvSpPr>
          <p:cNvPr id="24" name="Freeform 102">
            <a:extLst>
              <a:ext uri="{FF2B5EF4-FFF2-40B4-BE49-F238E27FC236}">
                <a16:creationId xmlns:a16="http://schemas.microsoft.com/office/drawing/2014/main" id="{17994284-FB61-BA2E-B91A-21E18428AA99}"/>
              </a:ext>
            </a:extLst>
          </p:cNvPr>
          <p:cNvSpPr/>
          <p:nvPr/>
        </p:nvSpPr>
        <p:spPr>
          <a:xfrm>
            <a:off x="9057240" y="1161998"/>
            <a:ext cx="1829088" cy="1542587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5400000" scaled="0"/>
          </a:gradFill>
          <a:ln w="6350">
            <a:solidFill>
              <a:schemeClr val="accent5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>
                <a:solidFill>
                  <a:srgbClr val="FF0000"/>
                </a:solidFill>
              </a:rPr>
              <a:t>ADMIN REGIS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CAA21E5-7030-F458-7EC4-127C3A3524A6}"/>
              </a:ext>
            </a:extLst>
          </p:cNvPr>
          <p:cNvSpPr txBox="1"/>
          <p:nvPr/>
        </p:nvSpPr>
        <p:spPr>
          <a:xfrm>
            <a:off x="2184946" y="2238489"/>
            <a:ext cx="106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/>
              <a:t>Menunjukkan</a:t>
            </a:r>
            <a:r>
              <a:rPr lang="en-US" sz="1200" b="1" dirty="0"/>
              <a:t> </a:t>
            </a:r>
            <a:r>
              <a:rPr lang="en-US" sz="1200" b="1" dirty="0" err="1"/>
              <a:t>Identitas</a:t>
            </a:r>
            <a:r>
              <a:rPr lang="en-US" sz="1200" b="1" dirty="0"/>
              <a:t> dan </a:t>
            </a:r>
            <a:r>
              <a:rPr lang="en-US" sz="1200" b="1" dirty="0" err="1"/>
              <a:t>Perbaikan</a:t>
            </a:r>
            <a:r>
              <a:rPr lang="en-US" sz="1200" b="1" dirty="0"/>
              <a:t> </a:t>
            </a:r>
            <a:r>
              <a:rPr lang="en-US" sz="1200" b="1" dirty="0" err="1"/>
              <a:t>Permohonan</a:t>
            </a:r>
            <a:endParaRPr lang="en-US" sz="12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A8F6C68-BEDE-3412-2DF7-3A4192EAACB2}"/>
              </a:ext>
            </a:extLst>
          </p:cNvPr>
          <p:cNvSpPr txBox="1"/>
          <p:nvPr/>
        </p:nvSpPr>
        <p:spPr>
          <a:xfrm>
            <a:off x="3816343" y="2144816"/>
            <a:ext cx="18195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Menyerahkan</a:t>
            </a:r>
            <a:r>
              <a:rPr lang="en-US" sz="1400" dirty="0"/>
              <a:t> NUP dan </a:t>
            </a:r>
            <a:r>
              <a:rPr lang="en-US" sz="1400" dirty="0" err="1"/>
              <a:t>Perbaikan</a:t>
            </a:r>
            <a:r>
              <a:rPr lang="en-US" sz="1400" dirty="0"/>
              <a:t> </a:t>
            </a:r>
            <a:r>
              <a:rPr lang="en-US" sz="1400" dirty="0" err="1"/>
              <a:t>Permohonan</a:t>
            </a:r>
            <a:r>
              <a:rPr lang="en-US" sz="1400" dirty="0"/>
              <a:t> dan </a:t>
            </a:r>
            <a:r>
              <a:rPr lang="en-US" sz="1400" dirty="0" err="1"/>
              <a:t>dok</a:t>
            </a:r>
            <a:r>
              <a:rPr lang="en-US" sz="1400" dirty="0"/>
              <a:t>. </a:t>
            </a:r>
            <a:r>
              <a:rPr lang="en-US" sz="1400" dirty="0" err="1"/>
              <a:t>lainnya</a:t>
            </a:r>
            <a:endParaRPr lang="en-US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1971BFC-5FB5-0522-581F-D7030BB128B0}"/>
              </a:ext>
            </a:extLst>
          </p:cNvPr>
          <p:cNvSpPr txBox="1"/>
          <p:nvPr/>
        </p:nvSpPr>
        <p:spPr>
          <a:xfrm>
            <a:off x="6056089" y="2199523"/>
            <a:ext cx="14922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Penyerahan</a:t>
            </a:r>
            <a:r>
              <a:rPr lang="en-US" sz="1400" dirty="0"/>
              <a:t> </a:t>
            </a:r>
            <a:r>
              <a:rPr lang="en-US" sz="1400" dirty="0" err="1"/>
              <a:t>berkas</a:t>
            </a:r>
            <a:r>
              <a:rPr lang="en-US" sz="1400" dirty="0"/>
              <a:t> </a:t>
            </a:r>
            <a:r>
              <a:rPr lang="en-US" sz="1400" dirty="0" err="1"/>
              <a:t>permohonan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3857CC3-2A34-C35F-C2C3-F0357C42DB20}"/>
              </a:ext>
            </a:extLst>
          </p:cNvPr>
          <p:cNvSpPr txBox="1"/>
          <p:nvPr/>
        </p:nvSpPr>
        <p:spPr>
          <a:xfrm>
            <a:off x="8086529" y="2130813"/>
            <a:ext cx="15128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Hasil </a:t>
            </a:r>
            <a:r>
              <a:rPr lang="en-US" sz="1400" dirty="0" err="1"/>
              <a:t>Pemeriksaan</a:t>
            </a:r>
            <a:r>
              <a:rPr lang="en-US" sz="1400" dirty="0"/>
              <a:t> </a:t>
            </a:r>
            <a:r>
              <a:rPr lang="en-US" sz="1400" dirty="0" err="1"/>
              <a:t>diserahkan</a:t>
            </a:r>
            <a:r>
              <a:rPr lang="en-US" sz="1400" dirty="0"/>
              <a:t> </a:t>
            </a:r>
            <a:r>
              <a:rPr lang="en-US" sz="1400" dirty="0" err="1"/>
              <a:t>kepada</a:t>
            </a:r>
            <a:r>
              <a:rPr lang="en-US" sz="1400" dirty="0"/>
              <a:t> </a:t>
            </a:r>
            <a:r>
              <a:rPr lang="en-US" sz="1400" dirty="0" err="1"/>
              <a:t>Panitera</a:t>
            </a:r>
            <a:endParaRPr lang="en-US" sz="140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B75C909-71D9-71C1-F002-3D976D514AD7}"/>
              </a:ext>
            </a:extLst>
          </p:cNvPr>
          <p:cNvCxnSpPr>
            <a:cxnSpLocks/>
          </p:cNvCxnSpPr>
          <p:nvPr/>
        </p:nvCxnSpPr>
        <p:spPr>
          <a:xfrm flipV="1">
            <a:off x="2312619" y="3015538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E7B3F3B-6C60-5FF6-0663-A89B938B216B}"/>
              </a:ext>
            </a:extLst>
          </p:cNvPr>
          <p:cNvCxnSpPr>
            <a:cxnSpLocks/>
          </p:cNvCxnSpPr>
          <p:nvPr/>
        </p:nvCxnSpPr>
        <p:spPr>
          <a:xfrm flipV="1">
            <a:off x="4381792" y="3028024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F118E90-AC87-A9D2-2BFF-75F5062412B7}"/>
              </a:ext>
            </a:extLst>
          </p:cNvPr>
          <p:cNvCxnSpPr>
            <a:cxnSpLocks/>
          </p:cNvCxnSpPr>
          <p:nvPr/>
        </p:nvCxnSpPr>
        <p:spPr>
          <a:xfrm flipV="1">
            <a:off x="6513314" y="3028024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6E414A68-0061-B359-B025-5DA92ECFE1D2}"/>
              </a:ext>
            </a:extLst>
          </p:cNvPr>
          <p:cNvCxnSpPr>
            <a:cxnSpLocks/>
          </p:cNvCxnSpPr>
          <p:nvPr/>
        </p:nvCxnSpPr>
        <p:spPr>
          <a:xfrm flipV="1">
            <a:off x="8542858" y="3000298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99A35C7-7264-F781-2D6B-CC5581C061D5}"/>
              </a:ext>
            </a:extLst>
          </p:cNvPr>
          <p:cNvCxnSpPr>
            <a:cxnSpLocks/>
          </p:cNvCxnSpPr>
          <p:nvPr/>
        </p:nvCxnSpPr>
        <p:spPr>
          <a:xfrm>
            <a:off x="1694113" y="366109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909E4AC7-9E42-08E8-75CD-F2DA0E40156D}"/>
              </a:ext>
            </a:extLst>
          </p:cNvPr>
          <p:cNvCxnSpPr>
            <a:cxnSpLocks/>
          </p:cNvCxnSpPr>
          <p:nvPr/>
        </p:nvCxnSpPr>
        <p:spPr>
          <a:xfrm>
            <a:off x="10089448" y="366109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lowchart: Document 46">
            <a:extLst>
              <a:ext uri="{FF2B5EF4-FFF2-40B4-BE49-F238E27FC236}">
                <a16:creationId xmlns:a16="http://schemas.microsoft.com/office/drawing/2014/main" id="{8BC90896-D46A-A413-CC8A-08EA7312A7D4}"/>
              </a:ext>
            </a:extLst>
          </p:cNvPr>
          <p:cNvSpPr/>
          <p:nvPr/>
        </p:nvSpPr>
        <p:spPr>
          <a:xfrm>
            <a:off x="693281" y="3938688"/>
            <a:ext cx="1829085" cy="2088091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A34C89E-DA67-3A90-0C8F-46CDC15D1CEC}"/>
              </a:ext>
            </a:extLst>
          </p:cNvPr>
          <p:cNvSpPr/>
          <p:nvPr/>
        </p:nvSpPr>
        <p:spPr>
          <a:xfrm>
            <a:off x="693281" y="3962975"/>
            <a:ext cx="1829088" cy="102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Identisa</a:t>
            </a:r>
            <a:r>
              <a:rPr lang="en-US" sz="1600" dirty="0"/>
              <a:t> </a:t>
            </a:r>
            <a:r>
              <a:rPr lang="en-US" sz="1600" dirty="0" err="1"/>
              <a:t>diri</a:t>
            </a:r>
            <a:endParaRPr lang="en-US" sz="1600" dirty="0"/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Permohonan</a:t>
            </a:r>
            <a:endParaRPr lang="en-US" sz="1600" dirty="0"/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Dokumen</a:t>
            </a:r>
            <a:r>
              <a:rPr lang="en-US" sz="1600" dirty="0"/>
              <a:t> </a:t>
            </a:r>
            <a:r>
              <a:rPr lang="en-US" sz="1600" dirty="0" err="1"/>
              <a:t>lainnya</a:t>
            </a:r>
            <a:endParaRPr lang="en-US" sz="1600" dirty="0"/>
          </a:p>
        </p:txBody>
      </p:sp>
      <p:sp>
        <p:nvSpPr>
          <p:cNvPr id="16" name="Flowchart: Document 15">
            <a:extLst>
              <a:ext uri="{FF2B5EF4-FFF2-40B4-BE49-F238E27FC236}">
                <a16:creationId xmlns:a16="http://schemas.microsoft.com/office/drawing/2014/main" id="{94D36C67-AE8A-EB50-5577-B671BC9C1594}"/>
              </a:ext>
            </a:extLst>
          </p:cNvPr>
          <p:cNvSpPr/>
          <p:nvPr/>
        </p:nvSpPr>
        <p:spPr>
          <a:xfrm>
            <a:off x="2768984" y="3948432"/>
            <a:ext cx="1829084" cy="2075548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E8C7A51-74D3-8E31-3432-8865A45EE0A9}"/>
              </a:ext>
            </a:extLst>
          </p:cNvPr>
          <p:cNvSpPr/>
          <p:nvPr/>
        </p:nvSpPr>
        <p:spPr>
          <a:xfrm>
            <a:off x="2768980" y="3967354"/>
            <a:ext cx="1829088" cy="102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 defTabSz="10795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Pengambilan</a:t>
            </a:r>
            <a:r>
              <a:rPr lang="en-US" sz="1600" dirty="0"/>
              <a:t> NUP </a:t>
            </a:r>
            <a:r>
              <a:rPr lang="en-US" sz="1600" dirty="0" err="1"/>
              <a:t>Perbaikan</a:t>
            </a:r>
            <a:r>
              <a:rPr lang="en-US" sz="1600" dirty="0"/>
              <a:t> </a:t>
            </a:r>
            <a:r>
              <a:rPr lang="en-US" sz="1600" dirty="0" err="1"/>
              <a:t>Permohonan</a:t>
            </a:r>
            <a:endParaRPr lang="en-US" sz="1600" dirty="0"/>
          </a:p>
          <a:p>
            <a:pPr marL="185738" indent="-185738" defTabSz="10795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Penerimaan</a:t>
            </a:r>
            <a:r>
              <a:rPr lang="en-US" sz="1600" dirty="0"/>
              <a:t> ID</a:t>
            </a:r>
          </a:p>
        </p:txBody>
      </p:sp>
      <p:sp>
        <p:nvSpPr>
          <p:cNvPr id="18" name="Flowchart: Document 17">
            <a:extLst>
              <a:ext uri="{FF2B5EF4-FFF2-40B4-BE49-F238E27FC236}">
                <a16:creationId xmlns:a16="http://schemas.microsoft.com/office/drawing/2014/main" id="{AFDB5CB8-9C79-2688-9C26-3D145A7F9999}"/>
              </a:ext>
            </a:extLst>
          </p:cNvPr>
          <p:cNvSpPr/>
          <p:nvPr/>
        </p:nvSpPr>
        <p:spPr>
          <a:xfrm>
            <a:off x="4872705" y="3962975"/>
            <a:ext cx="1829188" cy="2590225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FB15EDA-E574-7B74-1490-5DBE0C37205B}"/>
              </a:ext>
            </a:extLst>
          </p:cNvPr>
          <p:cNvSpPr/>
          <p:nvPr/>
        </p:nvSpPr>
        <p:spPr>
          <a:xfrm>
            <a:off x="4872705" y="3978061"/>
            <a:ext cx="1829189" cy="2197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Cek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fisik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Berkas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;</a:t>
            </a:r>
          </a:p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Input data;</a:t>
            </a:r>
          </a:p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Mencatat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dala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e-BP3;</a:t>
            </a:r>
          </a:p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Mencetak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tanda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terima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perbaikan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permohonan</a:t>
            </a:r>
            <a:endParaRPr lang="en-US" sz="1200" dirty="0"/>
          </a:p>
        </p:txBody>
      </p:sp>
      <p:sp>
        <p:nvSpPr>
          <p:cNvPr id="25" name="Flowchart: Document 24">
            <a:extLst>
              <a:ext uri="{FF2B5EF4-FFF2-40B4-BE49-F238E27FC236}">
                <a16:creationId xmlns:a16="http://schemas.microsoft.com/office/drawing/2014/main" id="{D8862A18-563C-BBEF-E4FD-0399020AACBA}"/>
              </a:ext>
            </a:extLst>
          </p:cNvPr>
          <p:cNvSpPr/>
          <p:nvPr/>
        </p:nvSpPr>
        <p:spPr>
          <a:xfrm>
            <a:off x="7014814" y="3917176"/>
            <a:ext cx="1765281" cy="2088091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5CE2105-1344-F2BB-7920-02CFC26C1441}"/>
              </a:ext>
            </a:extLst>
          </p:cNvPr>
          <p:cNvSpPr/>
          <p:nvPr/>
        </p:nvSpPr>
        <p:spPr>
          <a:xfrm>
            <a:off x="7014814" y="4002292"/>
            <a:ext cx="1765281" cy="1525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Pemeriksaan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berkas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permohon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(HPKP3);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Digandakan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;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endParaRPr lang="en-US" sz="1800" dirty="0">
              <a:effectLst/>
              <a:latin typeface="Bookman Old Style" panose="020506040505050202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31" name="Flowchart: Document 30">
            <a:extLst>
              <a:ext uri="{FF2B5EF4-FFF2-40B4-BE49-F238E27FC236}">
                <a16:creationId xmlns:a16="http://schemas.microsoft.com/office/drawing/2014/main" id="{4049ED2D-3082-61B7-4102-3CF75A191DE8}"/>
              </a:ext>
            </a:extLst>
          </p:cNvPr>
          <p:cNvSpPr/>
          <p:nvPr/>
        </p:nvSpPr>
        <p:spPr>
          <a:xfrm>
            <a:off x="9057240" y="3877061"/>
            <a:ext cx="1829081" cy="2128205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436E86B-48E5-2AD1-892B-072BC25E051A}"/>
              </a:ext>
            </a:extLst>
          </p:cNvPr>
          <p:cNvSpPr/>
          <p:nvPr/>
        </p:nvSpPr>
        <p:spPr>
          <a:xfrm>
            <a:off x="9057240" y="3942091"/>
            <a:ext cx="1829080" cy="1963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Mencatat</a:t>
            </a:r>
            <a:r>
              <a:rPr lang="en-US" sz="1600" dirty="0"/>
              <a:t> </a:t>
            </a:r>
            <a:r>
              <a:rPr lang="en-US" sz="1600" dirty="0" err="1"/>
              <a:t>dalam</a:t>
            </a:r>
            <a:r>
              <a:rPr lang="en-US" sz="1600" dirty="0"/>
              <a:t> e-BPRK;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Menerbitkan</a:t>
            </a:r>
            <a:r>
              <a:rPr lang="en-US" sz="1600" dirty="0"/>
              <a:t> ARPK;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Megirimkan</a:t>
            </a:r>
            <a:r>
              <a:rPr lang="en-US" sz="1600" dirty="0"/>
              <a:t> ARPK </a:t>
            </a:r>
            <a:r>
              <a:rPr lang="en-US" sz="1600" dirty="0" err="1"/>
              <a:t>kepada</a:t>
            </a:r>
            <a:r>
              <a:rPr lang="en-US" sz="1600" dirty="0"/>
              <a:t> </a:t>
            </a:r>
            <a:r>
              <a:rPr lang="en-US" sz="1600" dirty="0" err="1"/>
              <a:t>Pemohon</a:t>
            </a:r>
            <a:endParaRPr lang="en-US" sz="1600" dirty="0"/>
          </a:p>
          <a:p>
            <a:pPr>
              <a:lnSpc>
                <a:spcPct val="95000"/>
              </a:lnSpc>
            </a:pPr>
            <a:endParaRPr lang="en-US" sz="1600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2C5EC89-95F8-DE33-77C2-BFC02B5DB7C5}"/>
              </a:ext>
            </a:extLst>
          </p:cNvPr>
          <p:cNvCxnSpPr>
            <a:stCxn id="9" idx="6"/>
          </p:cNvCxnSpPr>
          <p:nvPr/>
        </p:nvCxnSpPr>
        <p:spPr>
          <a:xfrm>
            <a:off x="10506708" y="3239510"/>
            <a:ext cx="1106172" cy="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D5D72F2-CF18-D66E-A86C-20AF5103B2B0}"/>
              </a:ext>
            </a:extLst>
          </p:cNvPr>
          <p:cNvSpPr txBox="1"/>
          <p:nvPr/>
        </p:nvSpPr>
        <p:spPr>
          <a:xfrm>
            <a:off x="10398185" y="2348446"/>
            <a:ext cx="1512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PROSES SELANJUTNYA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196B9649-F2BF-E81D-C057-E1B26E488AEE}"/>
              </a:ext>
            </a:extLst>
          </p:cNvPr>
          <p:cNvSpPr/>
          <p:nvPr/>
        </p:nvSpPr>
        <p:spPr>
          <a:xfrm>
            <a:off x="152400" y="121920"/>
            <a:ext cx="11932920" cy="65379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83379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2002</TotalTime>
  <Words>109</Words>
  <Application>Microsoft Office PowerPoint</Application>
  <PresentationFormat>Widescreen</PresentationFormat>
  <Paragraphs>33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Bookman Old Style</vt:lpstr>
      <vt:lpstr>Calibri</vt:lpstr>
      <vt:lpstr>Calibri Light</vt:lpstr>
      <vt:lpstr>Office Theme</vt:lpstr>
      <vt:lpstr>PENGAJUAN PERBAIKAN PERMOHONAN PEMOHON (TENGGANG WAKTU 3 X 24 JAM SEJAK PENGAJUAN PERMOHONAN)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Wiryanto</dc:creator>
  <cp:lastModifiedBy>Dr. Wiryanto</cp:lastModifiedBy>
  <cp:revision>56</cp:revision>
  <dcterms:created xsi:type="dcterms:W3CDTF">2023-01-10T09:53:07Z</dcterms:created>
  <dcterms:modified xsi:type="dcterms:W3CDTF">2023-03-13T14:44:55Z</dcterms:modified>
</cp:coreProperties>
</file>