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47DC-3AEF-4230-AD36-2417235D7A89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03695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097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886" y="309019"/>
            <a:ext cx="10006579" cy="751387"/>
          </a:xfrm>
          <a:solidFill>
            <a:srgbClr val="00B0F0"/>
          </a:solidFill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400" dirty="0">
                <a:latin typeface="+mn-lt"/>
                <a:ea typeface="+mn-ea"/>
                <a:cs typeface="+mn-cs"/>
              </a:rPr>
              <a:t>PENGAJUAN JAWABAN TERMOHON</a:t>
            </a:r>
            <a:br>
              <a:rPr lang="en-US" sz="2400" dirty="0">
                <a:latin typeface="+mn-lt"/>
                <a:ea typeface="+mn-ea"/>
                <a:cs typeface="+mn-cs"/>
              </a:rPr>
            </a:br>
            <a:r>
              <a:rPr lang="en-US" sz="2000" i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(TENGGANG WAKTU 1 (SATU) HARI KERJA SEBELUM SIDANG PEMERIKSAAN PERSIDANGAN)</a:t>
            </a:r>
            <a:endParaRPr lang="en-US" sz="2400" i="1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0601" y="281126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8651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634C9BE-9A7C-E368-8B5A-28B04352B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0631" y="27974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4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01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DCBF0C6-C3D3-8782-BFB0-1DFE51E55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6860" y="2796026"/>
            <a:ext cx="1069848" cy="1069848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>
                <a:solidFill>
                  <a:srgbClr val="FFFFFF"/>
                </a:solidFill>
              </a:rPr>
              <a:t>5</a:t>
            </a:r>
            <a:endParaRPr lang="en-US" sz="2800" dirty="0">
              <a:solidFill>
                <a:srgbClr val="FFFFFF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142749" y="3347591"/>
            <a:ext cx="100590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218499" y="3346190"/>
            <a:ext cx="1082102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ED23C85-F84B-C24F-AC7B-5640E7AF2395}"/>
              </a:ext>
            </a:extLst>
          </p:cNvPr>
          <p:cNvCxnSpPr>
            <a:stCxn id="5" idx="6"/>
            <a:endCxn id="7" idx="2"/>
          </p:cNvCxnSpPr>
          <p:nvPr/>
        </p:nvCxnSpPr>
        <p:spPr>
          <a:xfrm flipV="1">
            <a:off x="6370449" y="3332351"/>
            <a:ext cx="960182" cy="13839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1158190-9CC1-8016-1D17-19FD916E3CF0}"/>
              </a:ext>
            </a:extLst>
          </p:cNvPr>
          <p:cNvCxnSpPr>
            <a:stCxn id="7" idx="6"/>
            <a:endCxn id="9" idx="2"/>
          </p:cNvCxnSpPr>
          <p:nvPr/>
        </p:nvCxnSpPr>
        <p:spPr>
          <a:xfrm flipV="1">
            <a:off x="8400479" y="3330950"/>
            <a:ext cx="1036381" cy="1401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693281" y="1254840"/>
            <a:ext cx="1829088" cy="1556426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TERMOHON </a:t>
            </a:r>
          </a:p>
          <a:p>
            <a:pPr algn="ctr">
              <a:lnSpc>
                <a:spcPct val="95000"/>
              </a:lnSpc>
            </a:pPr>
            <a:endParaRPr lang="en-US" dirty="0"/>
          </a:p>
        </p:txBody>
      </p:sp>
      <p:sp>
        <p:nvSpPr>
          <p:cNvPr id="21" name="Freeform 97">
            <a:extLst>
              <a:ext uri="{FF2B5EF4-FFF2-40B4-BE49-F238E27FC236}">
                <a16:creationId xmlns:a16="http://schemas.microsoft.com/office/drawing/2014/main" id="{D4006EE7-C1EB-B77E-5110-9EE584DA8644}"/>
              </a:ext>
            </a:extLst>
          </p:cNvPr>
          <p:cNvSpPr/>
          <p:nvPr/>
        </p:nvSpPr>
        <p:spPr>
          <a:xfrm>
            <a:off x="2769031" y="125483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PETUGAS PENERIMA</a:t>
            </a:r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4920980" y="125483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ADMIN REGIS </a:t>
            </a:r>
          </a:p>
        </p:txBody>
      </p:sp>
      <p:sp>
        <p:nvSpPr>
          <p:cNvPr id="23" name="Freeform 100">
            <a:extLst>
              <a:ext uri="{FF2B5EF4-FFF2-40B4-BE49-F238E27FC236}">
                <a16:creationId xmlns:a16="http://schemas.microsoft.com/office/drawing/2014/main" id="{692147F0-183E-F6AF-03B7-7AE9A88E546E}"/>
              </a:ext>
            </a:extLst>
          </p:cNvPr>
          <p:cNvSpPr/>
          <p:nvPr/>
        </p:nvSpPr>
        <p:spPr>
          <a:xfrm>
            <a:off x="6951010" y="125343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5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4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KAS &amp; PP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PAN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JURU PANGGIL</a:t>
            </a:r>
            <a:endParaRPr lang="en-US" sz="1100" dirty="0"/>
          </a:p>
        </p:txBody>
      </p:sp>
      <p:sp>
        <p:nvSpPr>
          <p:cNvPr id="24" name="Freeform 102">
            <a:extLst>
              <a:ext uri="{FF2B5EF4-FFF2-40B4-BE49-F238E27FC236}">
                <a16:creationId xmlns:a16="http://schemas.microsoft.com/office/drawing/2014/main" id="{17994284-FB61-BA2E-B91A-21E18428AA99}"/>
              </a:ext>
            </a:extLst>
          </p:cNvPr>
          <p:cNvSpPr/>
          <p:nvPr/>
        </p:nvSpPr>
        <p:spPr>
          <a:xfrm>
            <a:off x="9057240" y="125343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MAJELIS HAKIM 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PANITERA PENGGANTI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1700487" y="2315197"/>
            <a:ext cx="1536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/>
              <a:t>Menunjukkan</a:t>
            </a:r>
            <a:r>
              <a:rPr lang="en-US" sz="1200" b="1" dirty="0"/>
              <a:t> </a:t>
            </a:r>
            <a:r>
              <a:rPr lang="en-US" sz="1200" b="1" dirty="0" err="1"/>
              <a:t>Identitas</a:t>
            </a:r>
            <a:r>
              <a:rPr lang="en-US" sz="1200" b="1" dirty="0"/>
              <a:t> dan </a:t>
            </a:r>
            <a:r>
              <a:rPr lang="en-US" sz="1200" b="1" dirty="0" err="1"/>
              <a:t>Jawaban</a:t>
            </a:r>
            <a:r>
              <a:rPr lang="en-US" sz="1200" b="1" dirty="0"/>
              <a:t> </a:t>
            </a:r>
            <a:r>
              <a:rPr lang="en-US" sz="1200" b="1" dirty="0" err="1"/>
              <a:t>Termohon</a:t>
            </a:r>
            <a:endParaRPr lang="en-US" sz="1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3816343" y="2236256"/>
            <a:ext cx="18195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Menyerahkan</a:t>
            </a:r>
            <a:r>
              <a:rPr lang="en-US" sz="1400" dirty="0"/>
              <a:t> NUP </a:t>
            </a:r>
            <a:r>
              <a:rPr lang="en-US" sz="1400" dirty="0" err="1"/>
              <a:t>Jawaban</a:t>
            </a:r>
            <a:r>
              <a:rPr lang="en-US" sz="1400" dirty="0"/>
              <a:t> </a:t>
            </a:r>
            <a:r>
              <a:rPr lang="en-US" sz="1400" dirty="0" err="1"/>
              <a:t>Termohon</a:t>
            </a:r>
            <a:r>
              <a:rPr lang="en-US" sz="1400" dirty="0"/>
              <a:t> dan </a:t>
            </a:r>
            <a:r>
              <a:rPr lang="en-US" sz="1400" dirty="0" err="1"/>
              <a:t>Dokumen</a:t>
            </a:r>
            <a:r>
              <a:rPr lang="en-US" sz="1400" dirty="0"/>
              <a:t> </a:t>
            </a:r>
            <a:r>
              <a:rPr lang="en-US" sz="1400" dirty="0" err="1"/>
              <a:t>lainnya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1971BFC-5FB5-0522-581F-D7030BB128B0}"/>
              </a:ext>
            </a:extLst>
          </p:cNvPr>
          <p:cNvSpPr txBox="1"/>
          <p:nvPr/>
        </p:nvSpPr>
        <p:spPr>
          <a:xfrm>
            <a:off x="6056089" y="2290963"/>
            <a:ext cx="14922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Penyerahan</a:t>
            </a:r>
            <a:r>
              <a:rPr lang="en-US" sz="1400" dirty="0"/>
              <a:t> </a:t>
            </a:r>
            <a:r>
              <a:rPr lang="en-US" sz="1400" dirty="0" err="1"/>
              <a:t>berkas</a:t>
            </a:r>
            <a:r>
              <a:rPr lang="en-US" sz="1400" dirty="0"/>
              <a:t> </a:t>
            </a:r>
            <a:r>
              <a:rPr lang="en-US" sz="1400" dirty="0" err="1"/>
              <a:t>Jawaban</a:t>
            </a:r>
            <a:r>
              <a:rPr lang="en-US" sz="1400" dirty="0"/>
              <a:t> </a:t>
            </a:r>
            <a:r>
              <a:rPr lang="en-US" sz="1400" dirty="0" err="1"/>
              <a:t>Termohon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3857CC3-2A34-C35F-C2C3-F0357C42DB20}"/>
              </a:ext>
            </a:extLst>
          </p:cNvPr>
          <p:cNvSpPr txBox="1"/>
          <p:nvPr/>
        </p:nvSpPr>
        <p:spPr>
          <a:xfrm>
            <a:off x="8086528" y="2222253"/>
            <a:ext cx="1712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Distribusi</a:t>
            </a:r>
            <a:r>
              <a:rPr lang="en-US" sz="1400" dirty="0"/>
              <a:t> </a:t>
            </a:r>
            <a:r>
              <a:rPr lang="en-US" sz="1400" dirty="0" err="1"/>
              <a:t>jawaban</a:t>
            </a:r>
            <a:r>
              <a:rPr lang="en-US" sz="1400" dirty="0"/>
              <a:t> </a:t>
            </a:r>
            <a:r>
              <a:rPr lang="en-US" sz="1400" dirty="0" err="1"/>
              <a:t>termohon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12619" y="310697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4381792" y="311946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F118E90-AC87-A9D2-2BFF-75F5062412B7}"/>
              </a:ext>
            </a:extLst>
          </p:cNvPr>
          <p:cNvCxnSpPr>
            <a:cxnSpLocks/>
          </p:cNvCxnSpPr>
          <p:nvPr/>
        </p:nvCxnSpPr>
        <p:spPr>
          <a:xfrm flipV="1">
            <a:off x="6513314" y="311946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E414A68-0061-B359-B025-5DA92ECFE1D2}"/>
              </a:ext>
            </a:extLst>
          </p:cNvPr>
          <p:cNvCxnSpPr>
            <a:cxnSpLocks/>
          </p:cNvCxnSpPr>
          <p:nvPr/>
        </p:nvCxnSpPr>
        <p:spPr>
          <a:xfrm flipV="1">
            <a:off x="8542858" y="309173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694113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09E4AC7-9E42-08E8-75CD-F2DA0E40156D}"/>
              </a:ext>
            </a:extLst>
          </p:cNvPr>
          <p:cNvCxnSpPr>
            <a:cxnSpLocks/>
          </p:cNvCxnSpPr>
          <p:nvPr/>
        </p:nvCxnSpPr>
        <p:spPr>
          <a:xfrm>
            <a:off x="10089448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693281" y="4030128"/>
            <a:ext cx="1829085" cy="208809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693281" y="4054415"/>
            <a:ext cx="18290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Identisa</a:t>
            </a:r>
            <a:r>
              <a:rPr lang="en-US" sz="1600" dirty="0"/>
              <a:t> </a:t>
            </a:r>
            <a:r>
              <a:rPr lang="en-US" sz="1600" dirty="0" err="1"/>
              <a:t>diri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Jawaban</a:t>
            </a:r>
            <a:r>
              <a:rPr lang="en-US" sz="1600" dirty="0"/>
              <a:t> </a:t>
            </a:r>
            <a:r>
              <a:rPr lang="en-US" sz="1600" dirty="0" err="1"/>
              <a:t>Termohon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Dokumen</a:t>
            </a:r>
            <a:r>
              <a:rPr lang="en-US" sz="1600" dirty="0"/>
              <a:t> </a:t>
            </a:r>
            <a:r>
              <a:rPr lang="en-US" sz="1600" dirty="0" err="1"/>
              <a:t>lainnya</a:t>
            </a:r>
            <a:endParaRPr lang="en-US" sz="1600" dirty="0"/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2768984" y="4039872"/>
            <a:ext cx="1829084" cy="2075548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2768980" y="4058794"/>
            <a:ext cx="1829088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Pengambilan</a:t>
            </a:r>
            <a:r>
              <a:rPr lang="en-US" sz="1600" dirty="0"/>
              <a:t> NUP </a:t>
            </a:r>
            <a:r>
              <a:rPr lang="en-US" sz="1600" dirty="0" err="1"/>
              <a:t>Jawaban</a:t>
            </a:r>
            <a:r>
              <a:rPr lang="en-US" sz="1600" dirty="0"/>
              <a:t> </a:t>
            </a:r>
            <a:r>
              <a:rPr lang="en-US" sz="1600" dirty="0" err="1"/>
              <a:t>Termohon</a:t>
            </a:r>
            <a:endParaRPr lang="en-US" sz="1600" dirty="0"/>
          </a:p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Penerimaan</a:t>
            </a:r>
            <a:r>
              <a:rPr lang="en-US" sz="1600" dirty="0"/>
              <a:t> ID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4872705" y="4054415"/>
            <a:ext cx="1829188" cy="2497192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4872705" y="4069501"/>
            <a:ext cx="1829189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Cek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fisik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Jawaban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Termohon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Input data;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Mencatat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dalam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e-BRPK</a:t>
            </a:r>
            <a:endParaRPr lang="en-US" sz="1200" dirty="0"/>
          </a:p>
        </p:txBody>
      </p:sp>
      <p:sp>
        <p:nvSpPr>
          <p:cNvPr id="25" name="Flowchart: Document 24">
            <a:extLst>
              <a:ext uri="{FF2B5EF4-FFF2-40B4-BE49-F238E27FC236}">
                <a16:creationId xmlns:a16="http://schemas.microsoft.com/office/drawing/2014/main" id="{D8862A18-563C-BBEF-E4FD-0399020AACBA}"/>
              </a:ext>
            </a:extLst>
          </p:cNvPr>
          <p:cNvSpPr/>
          <p:nvPr/>
        </p:nvSpPr>
        <p:spPr>
          <a:xfrm>
            <a:off x="7014814" y="4008617"/>
            <a:ext cx="1765281" cy="2542990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5CE2105-1344-F2BB-7920-02CFC26C1441}"/>
              </a:ext>
            </a:extLst>
          </p:cNvPr>
          <p:cNvSpPr/>
          <p:nvPr/>
        </p:nvSpPr>
        <p:spPr>
          <a:xfrm>
            <a:off x="7014814" y="4093732"/>
            <a:ext cx="1765281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Pemeriksaan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Jawaban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Termohon</a:t>
            </a:r>
            <a:endParaRPr lang="en-US" sz="1600" dirty="0"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Digandakan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Distribusi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kepada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Majelis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Hakim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Bookman Old Style" panose="020506040505050202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1" name="Flowchart: Document 30">
            <a:extLst>
              <a:ext uri="{FF2B5EF4-FFF2-40B4-BE49-F238E27FC236}">
                <a16:creationId xmlns:a16="http://schemas.microsoft.com/office/drawing/2014/main" id="{4049ED2D-3082-61B7-4102-3CF75A191DE8}"/>
              </a:ext>
            </a:extLst>
          </p:cNvPr>
          <p:cNvSpPr/>
          <p:nvPr/>
        </p:nvSpPr>
        <p:spPr>
          <a:xfrm>
            <a:off x="9057240" y="3968501"/>
            <a:ext cx="1829081" cy="212820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436E86B-48E5-2AD1-892B-072BC25E051A}"/>
              </a:ext>
            </a:extLst>
          </p:cNvPr>
          <p:cNvSpPr/>
          <p:nvPr/>
        </p:nvSpPr>
        <p:spPr>
          <a:xfrm>
            <a:off x="9057240" y="4033531"/>
            <a:ext cx="182908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Digabungkan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Berkas</a:t>
            </a:r>
            <a:r>
              <a:rPr lang="en-US" sz="1600" dirty="0"/>
              <a:t> </a:t>
            </a:r>
            <a:r>
              <a:rPr lang="en-US" sz="1600" dirty="0" err="1"/>
              <a:t>Permohonan</a:t>
            </a:r>
            <a:r>
              <a:rPr lang="en-US" sz="1600" dirty="0"/>
              <a:t> yang </a:t>
            </a:r>
            <a:r>
              <a:rPr lang="en-US" sz="1600" dirty="0" err="1"/>
              <a:t>terkait</a:t>
            </a:r>
            <a:endParaRPr lang="en-US" sz="1600" dirty="0"/>
          </a:p>
          <a:p>
            <a:pPr>
              <a:lnSpc>
                <a:spcPct val="95000"/>
              </a:lnSpc>
            </a:pPr>
            <a:endParaRPr lang="en-US" sz="16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2C5EC89-95F8-DE33-77C2-BFC02B5DB7C5}"/>
              </a:ext>
            </a:extLst>
          </p:cNvPr>
          <p:cNvCxnSpPr>
            <a:stCxn id="9" idx="6"/>
          </p:cNvCxnSpPr>
          <p:nvPr/>
        </p:nvCxnSpPr>
        <p:spPr>
          <a:xfrm>
            <a:off x="10506708" y="3330950"/>
            <a:ext cx="1106172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D5D72F2-CF18-D66E-A86C-20AF5103B2B0}"/>
              </a:ext>
            </a:extLst>
          </p:cNvPr>
          <p:cNvSpPr txBox="1"/>
          <p:nvPr/>
        </p:nvSpPr>
        <p:spPr>
          <a:xfrm>
            <a:off x="10398185" y="2607526"/>
            <a:ext cx="1512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PROSES SELANJUTNYA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09819B0-42A3-3EAD-4EE7-67E1E3680F41}"/>
              </a:ext>
            </a:extLst>
          </p:cNvPr>
          <p:cNvSpPr/>
          <p:nvPr/>
        </p:nvSpPr>
        <p:spPr>
          <a:xfrm>
            <a:off x="152400" y="7620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5079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1940</TotalTime>
  <Words>102</Words>
  <Application>Microsoft Office PowerPoint</Application>
  <PresentationFormat>Widescreen</PresentationFormat>
  <Paragraphs>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Bookman Old Style</vt:lpstr>
      <vt:lpstr>Calibri</vt:lpstr>
      <vt:lpstr>Calibri Light</vt:lpstr>
      <vt:lpstr>Office Theme</vt:lpstr>
      <vt:lpstr>PENGAJUAN JAWABAN TERMOHON (TENGGANG WAKTU 1 (SATU) HARI KERJA SEBELUM SIDANG PEMERIKSAAN PERSIDANGAN)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55</cp:revision>
  <dcterms:created xsi:type="dcterms:W3CDTF">2023-01-10T09:53:07Z</dcterms:created>
  <dcterms:modified xsi:type="dcterms:W3CDTF">2023-03-13T14:53:15Z</dcterms:modified>
</cp:coreProperties>
</file>