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85" r:id="rId2"/>
    <p:sldId id="28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AD0AF-38E2-4257-B046-94619B239716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C47DC-3AEF-4230-AD36-2417235D7A8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735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1C47DC-3AEF-4230-AD36-2417235D7A89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10213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1C47DC-3AEF-4230-AD36-2417235D7A89}" type="slidenum">
              <a:rPr lang="en-ID" smtClean="0"/>
              <a:t>2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56481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5ACD0-50BD-9450-3AA6-7427B0849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2179F1-A12C-212A-568E-DCDE37CF8A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29EB8-2D4B-4D2E-A9D6-257101356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1DD578-D19F-4FDE-841F-E5455C281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2DA25-EEBE-6416-45A0-9FF09A2D2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7098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DBDC6-B883-512E-D75A-E1E2CD779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509361-8ADA-F961-379A-62457AA4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CD2D5-1B31-DB4C-6A15-346252FC8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222C3E-E4FB-C6B0-3F8D-91C52A7B1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15AB2-CA1F-269F-582B-F64607C23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618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22ADBA-B3D8-F0AD-40F5-FF12517435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516545-5F5D-BF6C-92F8-5993B7C46A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07500-04CA-E746-745D-C18B02755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58148-592F-32FC-3861-DD85E71A2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502BD6-D567-6258-5C91-CC8A99434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151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813F0-7BBB-445F-A05D-1089F71F9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0970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A1ADB-EEA4-10A4-9F62-57679F064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A28AD-E3F9-E157-9F45-CE1748A52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933D7-6E41-682C-6A3F-DBE5356D6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482C0-2AA3-BECF-BE90-BEC81CC9B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E118D-604B-4AED-E1F2-A25E3878E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56470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849EA-4E0C-F019-2447-C7D36AE6D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F1775-64D9-7782-616B-1539BAC99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88DE7-2CA1-98DD-8D17-281ECBED3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DFB75-6621-73DD-62E6-34B220F1C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518C6-E403-575C-085E-72189797C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1893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8477D-C86A-5659-DAB0-CDF77162C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7F288-0E89-7B98-B71D-CC8C3D2EB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5496E8-93AC-5108-E35B-53EF3D813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FEF96F-3A50-BB62-5844-562ED97FE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645AA2-97FD-76C8-BB79-E33B640A0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86C0C8-D9D9-E667-2267-205C530BC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57905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79E86-63DE-EF00-E6BD-2A141EED7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61876-3A79-284B-2331-64E429262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93E91E-D907-19B4-62CA-A25977C7F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FEF870-EAFB-F77D-9F26-9B22CA8820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9BEF8E-13EA-DA6F-921A-E02ADE8CFD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C1D757-4436-8BCF-2737-8564DB483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36BE25-25F3-89B4-1662-821AADFB5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6C6A54-7512-5FA4-901A-10C9F87CC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2431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D53D4-533C-D508-C8E7-C91802FD0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136A6A-43FB-EB87-A981-E5D5A6DB1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4305B9-CB9F-D47E-5325-12F30BF75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D1B9E3-079F-2198-4635-CBC568453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7821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158D72-84C2-A771-56FB-3C0790884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C118E8-022F-D24E-BD84-214CD342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4301C-157E-2726-2B6C-005794052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07450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6AC64-EBF0-4CF7-85E5-E15A27C4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4FA92-A93F-DC34-1EB3-2E0DD7C41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92648B-475B-37EF-9CD6-FE59AA430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6B7C9-5DBF-0FDF-24E7-DFEF6BF8E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0685BC-1D75-C4CE-B9B0-3F4B161C3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AEF503-F344-3291-F783-6D6D1CD97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88161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7FF71-8796-EA4A-F70A-8072B6D6F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F240-9106-FE67-0ECB-BA80FADBC0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4CECC2-AFFE-6373-86D5-B495578AA5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CFFFA-ED65-2867-178B-F09F549C9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E700EC-2617-874F-7E5B-CBE5DAE62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EE67A-EF8A-35F5-D492-635EDD278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6906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F51047-C24D-4122-916C-C878840B6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C0C311-8244-7E86-3825-FBD5B35B4C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9E7B2-697E-0F24-FC4A-5889355022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D16CB-9EF4-EB5A-9877-3F9EBF8801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7A6E4-44FE-E59A-5A94-61F1EF10C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607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3369F-42BA-64D3-E0CC-EF1938BEC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8413" y="248006"/>
            <a:ext cx="8704072" cy="751387"/>
          </a:xfrm>
          <a:solidFill>
            <a:srgbClr val="FF0000"/>
          </a:solidFill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PENGAJUAN PERBAIKAN PERMOHONAN PEMOHON</a:t>
            </a:r>
            <a:b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en-US" sz="2000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(TENGGANG WAKTU 3 X 24 JAM SEJAK PENGAJUAN PERMOHONAN)</a:t>
            </a:r>
            <a:endParaRPr lang="en-US" sz="2400" i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A4D9A4F-6AAA-AB62-C7BE-7ED9053CB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0601" y="2719826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3</a:t>
            </a:r>
            <a:endParaRPr lang="en-US" sz="28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6F117B4-68A2-7E38-E2A2-C95938506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8651" y="272122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2</a:t>
            </a:r>
            <a:endParaRPr lang="en-US" sz="28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634C9BE-9A7C-E368-8B5A-28B04352BB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0631" y="270598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4</a:t>
            </a:r>
            <a:endParaRPr lang="en-US" sz="28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9269AFC-BCAD-99E4-6BCD-4022D354D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901" y="272122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1</a:t>
            </a:r>
            <a:endParaRPr lang="en-US" sz="28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DCBF0C6-C3D3-8782-BFB0-1DFE51E55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9300" y="2704586"/>
            <a:ext cx="1069848" cy="1069848"/>
          </a:xfrm>
          <a:prstGeom prst="ellipse">
            <a:avLst/>
          </a:prstGeom>
          <a:solidFill>
            <a:srgbClr val="00B050"/>
          </a:solidFill>
          <a:ln w="38100">
            <a:solidFill>
              <a:srgbClr val="FF0000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>
                <a:solidFill>
                  <a:srgbClr val="FFFFFF"/>
                </a:solidFill>
              </a:rPr>
              <a:t>5</a:t>
            </a:r>
            <a:endParaRPr lang="en-US" sz="2800" dirty="0">
              <a:solidFill>
                <a:srgbClr val="FFFFFF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92FA08-B288-1CA1-A108-95867848F650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>
            <a:off x="2142749" y="3256151"/>
            <a:ext cx="100590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C6BF50-3C27-2BC2-9B52-560ECCFC2435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 flipV="1">
            <a:off x="4218499" y="3254750"/>
            <a:ext cx="1082102" cy="1401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ED23C85-F84B-C24F-AC7B-5640E7AF2395}"/>
              </a:ext>
            </a:extLst>
          </p:cNvPr>
          <p:cNvCxnSpPr>
            <a:stCxn id="5" idx="6"/>
            <a:endCxn id="7" idx="2"/>
          </p:cNvCxnSpPr>
          <p:nvPr/>
        </p:nvCxnSpPr>
        <p:spPr>
          <a:xfrm flipV="1">
            <a:off x="6370449" y="3240911"/>
            <a:ext cx="960182" cy="13839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1158190-9CC1-8016-1D17-19FD916E3CF0}"/>
              </a:ext>
            </a:extLst>
          </p:cNvPr>
          <p:cNvCxnSpPr>
            <a:stCxn id="7" idx="6"/>
            <a:endCxn id="9" idx="2"/>
          </p:cNvCxnSpPr>
          <p:nvPr/>
        </p:nvCxnSpPr>
        <p:spPr>
          <a:xfrm flipV="1">
            <a:off x="8400479" y="3239510"/>
            <a:ext cx="1508821" cy="1401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96">
            <a:extLst>
              <a:ext uri="{FF2B5EF4-FFF2-40B4-BE49-F238E27FC236}">
                <a16:creationId xmlns:a16="http://schemas.microsoft.com/office/drawing/2014/main" id="{8D01275D-E2B4-FBB9-BB5E-50E4EC6D77E1}"/>
              </a:ext>
            </a:extLst>
          </p:cNvPr>
          <p:cNvSpPr/>
          <p:nvPr/>
        </p:nvSpPr>
        <p:spPr>
          <a:xfrm>
            <a:off x="693281" y="1163400"/>
            <a:ext cx="1829088" cy="1556426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b="1" dirty="0"/>
              <a:t>PENGAJUAN PERMOHONAN</a:t>
            </a:r>
          </a:p>
        </p:txBody>
      </p:sp>
      <p:sp>
        <p:nvSpPr>
          <p:cNvPr id="24" name="Freeform 102">
            <a:extLst>
              <a:ext uri="{FF2B5EF4-FFF2-40B4-BE49-F238E27FC236}">
                <a16:creationId xmlns:a16="http://schemas.microsoft.com/office/drawing/2014/main" id="{17994284-FB61-BA2E-B91A-21E18428AA99}"/>
              </a:ext>
            </a:extLst>
          </p:cNvPr>
          <p:cNvSpPr/>
          <p:nvPr/>
        </p:nvSpPr>
        <p:spPr>
          <a:xfrm>
            <a:off x="9529680" y="1161998"/>
            <a:ext cx="1829088" cy="1542587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00" scaled="0"/>
          </a:gradFill>
          <a:ln w="6350">
            <a:solidFill>
              <a:schemeClr val="accent5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>
                <a:solidFill>
                  <a:srgbClr val="FF0000"/>
                </a:solidFill>
              </a:rPr>
              <a:t>ADMIN REGIS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CAA21E5-7030-F458-7EC4-127C3A3524A6}"/>
              </a:ext>
            </a:extLst>
          </p:cNvPr>
          <p:cNvSpPr txBox="1"/>
          <p:nvPr/>
        </p:nvSpPr>
        <p:spPr>
          <a:xfrm>
            <a:off x="2172425" y="2315099"/>
            <a:ext cx="1069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24 Jam </a:t>
            </a:r>
            <a:r>
              <a:rPr lang="en-US" b="1" dirty="0" err="1"/>
              <a:t>Pertama</a:t>
            </a:r>
            <a:endParaRPr lang="en-US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A8F6C68-BEDE-3412-2DF7-3A4192EAACB2}"/>
              </a:ext>
            </a:extLst>
          </p:cNvPr>
          <p:cNvSpPr txBox="1"/>
          <p:nvPr/>
        </p:nvSpPr>
        <p:spPr>
          <a:xfrm>
            <a:off x="4171400" y="2401764"/>
            <a:ext cx="1274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24 Jam </a:t>
            </a:r>
            <a:r>
              <a:rPr lang="en-US" b="1" dirty="0" err="1"/>
              <a:t>Kedua</a:t>
            </a:r>
            <a:endParaRPr lang="en-US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1971BFC-5FB5-0522-581F-D7030BB128B0}"/>
              </a:ext>
            </a:extLst>
          </p:cNvPr>
          <p:cNvSpPr txBox="1"/>
          <p:nvPr/>
        </p:nvSpPr>
        <p:spPr>
          <a:xfrm>
            <a:off x="6129338" y="2321509"/>
            <a:ext cx="1492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24 Jam </a:t>
            </a:r>
          </a:p>
          <a:p>
            <a:pPr algn="ctr"/>
            <a:r>
              <a:rPr lang="en-US" b="1" dirty="0" err="1"/>
              <a:t>Ketiga</a:t>
            </a:r>
            <a:endParaRPr lang="en-US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3857CC3-2A34-C35F-C2C3-F0357C42DB20}"/>
              </a:ext>
            </a:extLst>
          </p:cNvPr>
          <p:cNvSpPr txBox="1"/>
          <p:nvPr/>
        </p:nvSpPr>
        <p:spPr>
          <a:xfrm>
            <a:off x="8193292" y="2165555"/>
            <a:ext cx="1512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/>
              <a:t>Persiapan</a:t>
            </a:r>
            <a:r>
              <a:rPr lang="en-US" sz="1600" b="1" dirty="0"/>
              <a:t> </a:t>
            </a:r>
            <a:r>
              <a:rPr lang="en-US" sz="1600" b="1" dirty="0" err="1"/>
              <a:t>Registrasi</a:t>
            </a:r>
            <a:endParaRPr lang="en-US" sz="1600" b="1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B75C909-71D9-71C1-F002-3D976D514AD7}"/>
              </a:ext>
            </a:extLst>
          </p:cNvPr>
          <p:cNvCxnSpPr>
            <a:cxnSpLocks/>
          </p:cNvCxnSpPr>
          <p:nvPr/>
        </p:nvCxnSpPr>
        <p:spPr>
          <a:xfrm flipV="1">
            <a:off x="2359339" y="2989398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E7B3F3B-6C60-5FF6-0663-A89B938B216B}"/>
              </a:ext>
            </a:extLst>
          </p:cNvPr>
          <p:cNvCxnSpPr>
            <a:cxnSpLocks/>
          </p:cNvCxnSpPr>
          <p:nvPr/>
        </p:nvCxnSpPr>
        <p:spPr>
          <a:xfrm flipV="1">
            <a:off x="4381792" y="3028024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F118E90-AC87-A9D2-2BFF-75F5062412B7}"/>
              </a:ext>
            </a:extLst>
          </p:cNvPr>
          <p:cNvCxnSpPr>
            <a:cxnSpLocks/>
          </p:cNvCxnSpPr>
          <p:nvPr/>
        </p:nvCxnSpPr>
        <p:spPr>
          <a:xfrm flipV="1">
            <a:off x="6513314" y="3028024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6E414A68-0061-B359-B025-5DA92ECFE1D2}"/>
              </a:ext>
            </a:extLst>
          </p:cNvPr>
          <p:cNvCxnSpPr>
            <a:cxnSpLocks/>
          </p:cNvCxnSpPr>
          <p:nvPr/>
        </p:nvCxnSpPr>
        <p:spPr>
          <a:xfrm flipV="1">
            <a:off x="8577157" y="2830812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99A35C7-7264-F781-2D6B-CC5581C061D5}"/>
              </a:ext>
            </a:extLst>
          </p:cNvPr>
          <p:cNvCxnSpPr>
            <a:cxnSpLocks/>
          </p:cNvCxnSpPr>
          <p:nvPr/>
        </p:nvCxnSpPr>
        <p:spPr>
          <a:xfrm>
            <a:off x="1694113" y="366109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09E4AC7-9E42-08E8-75CD-F2DA0E40156D}"/>
              </a:ext>
            </a:extLst>
          </p:cNvPr>
          <p:cNvCxnSpPr>
            <a:cxnSpLocks/>
          </p:cNvCxnSpPr>
          <p:nvPr/>
        </p:nvCxnSpPr>
        <p:spPr>
          <a:xfrm>
            <a:off x="10561888" y="366109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Document 46">
            <a:extLst>
              <a:ext uri="{FF2B5EF4-FFF2-40B4-BE49-F238E27FC236}">
                <a16:creationId xmlns:a16="http://schemas.microsoft.com/office/drawing/2014/main" id="{8BC90896-D46A-A413-CC8A-08EA7312A7D4}"/>
              </a:ext>
            </a:extLst>
          </p:cNvPr>
          <p:cNvSpPr/>
          <p:nvPr/>
        </p:nvSpPr>
        <p:spPr>
          <a:xfrm>
            <a:off x="693281" y="3938688"/>
            <a:ext cx="1829085" cy="156435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A34C89E-DA67-3A90-0C8F-46CDC15D1CEC}"/>
              </a:ext>
            </a:extLst>
          </p:cNvPr>
          <p:cNvSpPr/>
          <p:nvPr/>
        </p:nvSpPr>
        <p:spPr>
          <a:xfrm>
            <a:off x="693281" y="3962975"/>
            <a:ext cx="1829088" cy="114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dirty="0"/>
              <a:t>21 - 23 </a:t>
            </a:r>
            <a:r>
              <a:rPr lang="en-US" dirty="0" err="1"/>
              <a:t>Maret</a:t>
            </a:r>
            <a:r>
              <a:rPr lang="en-US" dirty="0"/>
              <a:t> 2024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dirty="0" err="1"/>
              <a:t>Pukul</a:t>
            </a:r>
            <a:r>
              <a:rPr lang="en-US" dirty="0"/>
              <a:t> 17.00 WIB</a:t>
            </a:r>
          </a:p>
        </p:txBody>
      </p:sp>
      <p:sp>
        <p:nvSpPr>
          <p:cNvPr id="16" name="Flowchart: Document 15">
            <a:extLst>
              <a:ext uri="{FF2B5EF4-FFF2-40B4-BE49-F238E27FC236}">
                <a16:creationId xmlns:a16="http://schemas.microsoft.com/office/drawing/2014/main" id="{94D36C67-AE8A-EB50-5577-B671BC9C1594}"/>
              </a:ext>
            </a:extLst>
          </p:cNvPr>
          <p:cNvSpPr/>
          <p:nvPr/>
        </p:nvSpPr>
        <p:spPr>
          <a:xfrm>
            <a:off x="2768984" y="3948432"/>
            <a:ext cx="1829084" cy="1564350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8C7A51-74D3-8E31-3432-8865A45EE0A9}"/>
              </a:ext>
            </a:extLst>
          </p:cNvPr>
          <p:cNvSpPr/>
          <p:nvPr/>
        </p:nvSpPr>
        <p:spPr>
          <a:xfrm>
            <a:off x="2768980" y="3967354"/>
            <a:ext cx="1829088" cy="881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dirty="0"/>
              <a:t>24 </a:t>
            </a:r>
            <a:r>
              <a:rPr lang="en-US" dirty="0" err="1"/>
              <a:t>Maret</a:t>
            </a:r>
            <a:r>
              <a:rPr lang="en-US" dirty="0"/>
              <a:t> 2024</a:t>
            </a:r>
          </a:p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dirty="0" err="1"/>
              <a:t>Pukul</a:t>
            </a:r>
            <a:r>
              <a:rPr lang="en-US" dirty="0"/>
              <a:t> 17.00 WIB</a:t>
            </a:r>
          </a:p>
        </p:txBody>
      </p:sp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id="{AFDB5CB8-9C79-2688-9C26-3D145A7F9999}"/>
              </a:ext>
            </a:extLst>
          </p:cNvPr>
          <p:cNvSpPr/>
          <p:nvPr/>
        </p:nvSpPr>
        <p:spPr>
          <a:xfrm>
            <a:off x="4872705" y="3962976"/>
            <a:ext cx="1829188" cy="1564350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Flowchart: Document 24">
            <a:extLst>
              <a:ext uri="{FF2B5EF4-FFF2-40B4-BE49-F238E27FC236}">
                <a16:creationId xmlns:a16="http://schemas.microsoft.com/office/drawing/2014/main" id="{D8862A18-563C-BBEF-E4FD-0399020AACBA}"/>
              </a:ext>
            </a:extLst>
          </p:cNvPr>
          <p:cNvSpPr/>
          <p:nvPr/>
        </p:nvSpPr>
        <p:spPr>
          <a:xfrm>
            <a:off x="7014814" y="3917176"/>
            <a:ext cx="1765281" cy="156435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Flowchart: Document 30">
            <a:extLst>
              <a:ext uri="{FF2B5EF4-FFF2-40B4-BE49-F238E27FC236}">
                <a16:creationId xmlns:a16="http://schemas.microsoft.com/office/drawing/2014/main" id="{4049ED2D-3082-61B7-4102-3CF75A191DE8}"/>
              </a:ext>
            </a:extLst>
          </p:cNvPr>
          <p:cNvSpPr/>
          <p:nvPr/>
        </p:nvSpPr>
        <p:spPr>
          <a:xfrm>
            <a:off x="9529680" y="3877061"/>
            <a:ext cx="1829081" cy="163572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436E86B-48E5-2AD1-892B-072BC25E051A}"/>
              </a:ext>
            </a:extLst>
          </p:cNvPr>
          <p:cNvSpPr/>
          <p:nvPr/>
        </p:nvSpPr>
        <p:spPr>
          <a:xfrm>
            <a:off x="9558079" y="3932550"/>
            <a:ext cx="1829080" cy="1408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b="1" dirty="0" err="1"/>
              <a:t>Mencatat</a:t>
            </a:r>
            <a:r>
              <a:rPr lang="en-US" b="1" dirty="0"/>
              <a:t> </a:t>
            </a:r>
            <a:r>
              <a:rPr lang="en-US" b="1" dirty="0" err="1"/>
              <a:t>dalam</a:t>
            </a:r>
            <a:r>
              <a:rPr lang="en-US" b="1" dirty="0"/>
              <a:t> e-BPRK;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22 April 2024</a:t>
            </a:r>
          </a:p>
          <a:p>
            <a:pPr>
              <a:lnSpc>
                <a:spcPct val="95000"/>
              </a:lnSpc>
            </a:pPr>
            <a:endParaRPr lang="en-US" b="1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2C5EC89-95F8-DE33-77C2-BFC02B5DB7C5}"/>
              </a:ext>
            </a:extLst>
          </p:cNvPr>
          <p:cNvCxnSpPr>
            <a:stCxn id="9" idx="6"/>
          </p:cNvCxnSpPr>
          <p:nvPr/>
        </p:nvCxnSpPr>
        <p:spPr>
          <a:xfrm>
            <a:off x="10979148" y="3239510"/>
            <a:ext cx="1106172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D5D72F2-CF18-D66E-A86C-20AF5103B2B0}"/>
              </a:ext>
            </a:extLst>
          </p:cNvPr>
          <p:cNvSpPr txBox="1"/>
          <p:nvPr/>
        </p:nvSpPr>
        <p:spPr>
          <a:xfrm>
            <a:off x="10759172" y="2361600"/>
            <a:ext cx="1337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PROSES SELANJUTNYA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196B9649-F2BF-E81D-C057-E1B26E488AEE}"/>
              </a:ext>
            </a:extLst>
          </p:cNvPr>
          <p:cNvSpPr/>
          <p:nvPr/>
        </p:nvSpPr>
        <p:spPr>
          <a:xfrm>
            <a:off x="152400" y="121920"/>
            <a:ext cx="11932920" cy="65379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C50EF3-E6EE-9197-54E6-FD26670EE34E}"/>
              </a:ext>
            </a:extLst>
          </p:cNvPr>
          <p:cNvSpPr txBox="1"/>
          <p:nvPr/>
        </p:nvSpPr>
        <p:spPr>
          <a:xfrm>
            <a:off x="3148651" y="1680373"/>
            <a:ext cx="5976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PENGAJUAN  PERBAIKAN PERMOHONAN PEMOHON</a:t>
            </a:r>
            <a:endParaRPr lang="en-ID" dirty="0">
              <a:solidFill>
                <a:srgbClr val="FF0000"/>
              </a:solidFill>
            </a:endParaRPr>
          </a:p>
        </p:txBody>
      </p:sp>
      <p:sp>
        <p:nvSpPr>
          <p:cNvPr id="4" name="Left Bracket 3">
            <a:extLst>
              <a:ext uri="{FF2B5EF4-FFF2-40B4-BE49-F238E27FC236}">
                <a16:creationId xmlns:a16="http://schemas.microsoft.com/office/drawing/2014/main" id="{55EDBFD4-9AA7-953F-2DEA-2280E79F6A05}"/>
              </a:ext>
            </a:extLst>
          </p:cNvPr>
          <p:cNvSpPr/>
          <p:nvPr/>
        </p:nvSpPr>
        <p:spPr>
          <a:xfrm rot="5400000">
            <a:off x="2472290" y="1712168"/>
            <a:ext cx="394876" cy="1648408"/>
          </a:xfrm>
          <a:prstGeom prst="leftBracket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Left Bracket 13">
            <a:extLst>
              <a:ext uri="{FF2B5EF4-FFF2-40B4-BE49-F238E27FC236}">
                <a16:creationId xmlns:a16="http://schemas.microsoft.com/office/drawing/2014/main" id="{E9F360C9-7800-A3C7-D937-6DA9DC33CC89}"/>
              </a:ext>
            </a:extLst>
          </p:cNvPr>
          <p:cNvSpPr/>
          <p:nvPr/>
        </p:nvSpPr>
        <p:spPr>
          <a:xfrm rot="5400000">
            <a:off x="4562112" y="1753909"/>
            <a:ext cx="394876" cy="1648408"/>
          </a:xfrm>
          <a:prstGeom prst="leftBracket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Left Bracket 14">
            <a:extLst>
              <a:ext uri="{FF2B5EF4-FFF2-40B4-BE49-F238E27FC236}">
                <a16:creationId xmlns:a16="http://schemas.microsoft.com/office/drawing/2014/main" id="{58F0F168-EAAA-3ECC-DAED-47E8FC8091E4}"/>
              </a:ext>
            </a:extLst>
          </p:cNvPr>
          <p:cNvSpPr/>
          <p:nvPr/>
        </p:nvSpPr>
        <p:spPr>
          <a:xfrm rot="5400000">
            <a:off x="6744443" y="1722752"/>
            <a:ext cx="394876" cy="1648408"/>
          </a:xfrm>
          <a:prstGeom prst="leftBracket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9D163A5-09B6-F661-F24C-F21F09F0CECB}"/>
              </a:ext>
            </a:extLst>
          </p:cNvPr>
          <p:cNvSpPr/>
          <p:nvPr/>
        </p:nvSpPr>
        <p:spPr>
          <a:xfrm>
            <a:off x="4910506" y="3969399"/>
            <a:ext cx="1829088" cy="881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dirty="0"/>
              <a:t>25 </a:t>
            </a:r>
            <a:r>
              <a:rPr lang="en-US" dirty="0" err="1"/>
              <a:t>Maret</a:t>
            </a:r>
            <a:r>
              <a:rPr lang="en-US" dirty="0"/>
              <a:t> 2024</a:t>
            </a:r>
          </a:p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dirty="0" err="1"/>
              <a:t>Pukul</a:t>
            </a:r>
            <a:r>
              <a:rPr lang="en-US" dirty="0"/>
              <a:t> 17.00 WIB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9B1B1C3-EC72-E519-BBEB-A565D16C06B3}"/>
              </a:ext>
            </a:extLst>
          </p:cNvPr>
          <p:cNvSpPr/>
          <p:nvPr/>
        </p:nvSpPr>
        <p:spPr>
          <a:xfrm>
            <a:off x="7067611" y="3970519"/>
            <a:ext cx="1829088" cy="881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dirty="0"/>
              <a:t>26 </a:t>
            </a:r>
            <a:r>
              <a:rPr lang="en-US" dirty="0" err="1"/>
              <a:t>Maret</a:t>
            </a:r>
            <a:r>
              <a:rPr lang="en-US" dirty="0"/>
              <a:t> 2024</a:t>
            </a:r>
          </a:p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dirty="0" err="1"/>
              <a:t>Pukul</a:t>
            </a:r>
            <a:r>
              <a:rPr lang="en-US" dirty="0"/>
              <a:t> 17.00 WIB</a:t>
            </a:r>
          </a:p>
        </p:txBody>
      </p:sp>
      <p:sp>
        <p:nvSpPr>
          <p:cNvPr id="39" name="Sun 38">
            <a:extLst>
              <a:ext uri="{FF2B5EF4-FFF2-40B4-BE49-F238E27FC236}">
                <a16:creationId xmlns:a16="http://schemas.microsoft.com/office/drawing/2014/main" id="{6CF33864-3BC0-74F3-42C3-181BAC97DE96}"/>
              </a:ext>
            </a:extLst>
          </p:cNvPr>
          <p:cNvSpPr/>
          <p:nvPr/>
        </p:nvSpPr>
        <p:spPr>
          <a:xfrm>
            <a:off x="7681687" y="5246200"/>
            <a:ext cx="3027301" cy="135025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81C0A57-0AE3-1046-19B9-3F9AA172907A}"/>
              </a:ext>
            </a:extLst>
          </p:cNvPr>
          <p:cNvSpPr txBox="1"/>
          <p:nvPr/>
        </p:nvSpPr>
        <p:spPr>
          <a:xfrm>
            <a:off x="8400479" y="5613818"/>
            <a:ext cx="152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Pts. </a:t>
            </a:r>
            <a:r>
              <a:rPr lang="en-US" sz="1400" b="1" dirty="0" err="1">
                <a:solidFill>
                  <a:schemeClr val="bg1"/>
                </a:solidFill>
              </a:rPr>
              <a:t>Pilpres</a:t>
            </a:r>
            <a:endParaRPr lang="en-US" sz="1400" b="1" dirty="0">
              <a:solidFill>
                <a:schemeClr val="bg1"/>
              </a:solidFill>
            </a:endParaRP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16 April 2024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2C73A4F8-C957-7CA9-7AFD-9740CD62B42A}"/>
              </a:ext>
            </a:extLst>
          </p:cNvPr>
          <p:cNvCxnSpPr>
            <a:cxnSpLocks/>
          </p:cNvCxnSpPr>
          <p:nvPr/>
        </p:nvCxnSpPr>
        <p:spPr>
          <a:xfrm>
            <a:off x="9207185" y="3267667"/>
            <a:ext cx="0" cy="1840237"/>
          </a:xfrm>
          <a:prstGeom prst="straightConnector1">
            <a:avLst/>
          </a:prstGeom>
          <a:ln w="57150">
            <a:solidFill>
              <a:schemeClr val="accent2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3F1CFBF6-76CD-9AED-76F1-8B3E16EE4853}"/>
              </a:ext>
            </a:extLst>
          </p:cNvPr>
          <p:cNvSpPr/>
          <p:nvPr/>
        </p:nvSpPr>
        <p:spPr>
          <a:xfrm>
            <a:off x="4933349" y="5637397"/>
            <a:ext cx="1614886" cy="7093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976D8FF-9E9A-9C34-7734-04F23E44B072}"/>
              </a:ext>
            </a:extLst>
          </p:cNvPr>
          <p:cNvSpPr txBox="1"/>
          <p:nvPr/>
        </p:nvSpPr>
        <p:spPr>
          <a:xfrm>
            <a:off x="5035362" y="5647140"/>
            <a:ext cx="1512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REGISTRASI PHPU PILPRES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1AD3D21-6FDF-94DA-3265-A9AE99F815AF}"/>
              </a:ext>
            </a:extLst>
          </p:cNvPr>
          <p:cNvCxnSpPr>
            <a:stCxn id="21" idx="3"/>
            <a:endCxn id="39" idx="1"/>
          </p:cNvCxnSpPr>
          <p:nvPr/>
        </p:nvCxnSpPr>
        <p:spPr>
          <a:xfrm flipV="1">
            <a:off x="6548234" y="5921329"/>
            <a:ext cx="1133453" cy="18199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3379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5" fill="hold">
                      <p:stCondLst>
                        <p:cond delay="indefinite"/>
                      </p:stCondLst>
                      <p:childTnLst>
                        <p:par>
                          <p:cTn id="386" fill="hold">
                            <p:stCondLst>
                              <p:cond delay="0"/>
                            </p:stCondLst>
                            <p:childTnLst>
                              <p:par>
                                <p:cTn id="3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5" fill="hold">
                      <p:stCondLst>
                        <p:cond delay="indefinite"/>
                      </p:stCondLst>
                      <p:childTnLst>
                        <p:par>
                          <p:cTn id="396" fill="hold">
                            <p:stCondLst>
                              <p:cond delay="0"/>
                            </p:stCondLst>
                            <p:childTnLst>
                              <p:par>
                                <p:cTn id="39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3" fill="hold">
                      <p:stCondLst>
                        <p:cond delay="indefinite"/>
                      </p:stCondLst>
                      <p:childTnLst>
                        <p:par>
                          <p:cTn id="414" fill="hold">
                            <p:stCondLst>
                              <p:cond delay="0"/>
                            </p:stCondLst>
                            <p:childTnLst>
                              <p:par>
                                <p:cTn id="4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6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7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5" fill="hold">
                      <p:stCondLst>
                        <p:cond delay="indefinite"/>
                      </p:stCondLst>
                      <p:childTnLst>
                        <p:par>
                          <p:cTn id="496" fill="hold">
                            <p:stCondLst>
                              <p:cond delay="0"/>
                            </p:stCondLst>
                            <p:childTnLst>
                              <p:par>
                                <p:cTn id="49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9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0" fill="hold">
                      <p:stCondLst>
                        <p:cond delay="indefinite"/>
                      </p:stCondLst>
                      <p:childTnLst>
                        <p:par>
                          <p:cTn id="501" fill="hold">
                            <p:stCondLst>
                              <p:cond delay="0"/>
                            </p:stCondLst>
                            <p:childTnLst>
                              <p:par>
                                <p:cTn id="50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6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2" fill="hold">
                      <p:stCondLst>
                        <p:cond delay="indefinite"/>
                      </p:stCondLst>
                      <p:childTnLst>
                        <p:par>
                          <p:cTn id="583" fill="hold">
                            <p:stCondLst>
                              <p:cond delay="0"/>
                            </p:stCondLst>
                            <p:childTnLst>
                              <p:par>
                                <p:cTn id="58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0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6" fill="hold">
                      <p:stCondLst>
                        <p:cond delay="indefinite"/>
                      </p:stCondLst>
                      <p:childTnLst>
                        <p:par>
                          <p:cTn id="617" fill="hold">
                            <p:stCondLst>
                              <p:cond delay="0"/>
                            </p:stCondLst>
                            <p:childTnLst>
                              <p:par>
                                <p:cTn id="6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20" grpId="0" animBg="1"/>
      <p:bldP spid="24" grpId="0" animBg="1"/>
      <p:bldP spid="26" grpId="0"/>
      <p:bldP spid="27" grpId="0"/>
      <p:bldP spid="33" grpId="0"/>
      <p:bldP spid="34" grpId="0"/>
      <p:bldP spid="47" grpId="0" animBg="1"/>
      <p:bldP spid="49" grpId="0"/>
      <p:bldP spid="16" grpId="0" animBg="1"/>
      <p:bldP spid="17" grpId="0"/>
      <p:bldP spid="18" grpId="0" animBg="1"/>
      <p:bldP spid="25" grpId="0" animBg="1"/>
      <p:bldP spid="31" grpId="0" animBg="1"/>
      <p:bldP spid="32" grpId="0"/>
      <p:bldP spid="30" grpId="0"/>
      <p:bldP spid="3" grpId="0"/>
      <p:bldP spid="4" grpId="0" animBg="1"/>
      <p:bldP spid="14" grpId="0" animBg="1"/>
      <p:bldP spid="15" grpId="0" animBg="1"/>
      <p:bldP spid="37" grpId="0"/>
      <p:bldP spid="38" grpId="0"/>
      <p:bldP spid="39" grpId="0" animBg="1"/>
      <p:bldP spid="41" grpId="0"/>
      <p:bldP spid="19" grpId="0" animBg="1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AF39502E-6682-1B5D-D726-62C91F8CF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672" y="228988"/>
            <a:ext cx="10623982" cy="680167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/>
              <a:t>TENGGANG WAKTU PENGAJUAN PERBAIKAN PERMOHONAN</a:t>
            </a:r>
            <a:endParaRPr lang="en-ID" sz="2400" b="1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5E80DAC-B962-777F-81EA-EF09451EB2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0280" y="2346249"/>
            <a:ext cx="494886" cy="409953"/>
          </a:xfrm>
          <a:prstGeom prst="ellipse">
            <a:avLst/>
          </a:prstGeom>
          <a:solidFill>
            <a:srgbClr val="00B050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1</a:t>
            </a:r>
            <a:endParaRPr lang="en-US" sz="280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22A33B5-CC20-29C3-1194-2EA522C57C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9299" y="3368530"/>
            <a:ext cx="494886" cy="409953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dirty="0"/>
              <a:t>2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6E1AE5F-F220-594C-B66B-13EB36E4B4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0252" y="4541572"/>
            <a:ext cx="494886" cy="409953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dirty="0"/>
              <a:t>3</a:t>
            </a:r>
            <a:endParaRPr lang="en-US" sz="2800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923EC65-059A-49AC-5404-A2D3E378AE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1096" y="5392307"/>
            <a:ext cx="494886" cy="409953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>
                <a:lumMod val="75000"/>
              </a:schemeClr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4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5883A86-8CBD-DCE4-0EA8-BF593BC627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2294" y="3294113"/>
            <a:ext cx="494886" cy="409953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dirty="0"/>
              <a:t>5</a:t>
            </a:r>
            <a:endParaRPr lang="en-US" sz="2800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F2256FA-5268-D18F-6587-332952BDF3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8702" y="4624049"/>
            <a:ext cx="494886" cy="409953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dirty="0"/>
              <a:t>6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6418ED7D-D4EF-6F39-5115-29F5E7CC5F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83607" y="5752301"/>
            <a:ext cx="494886" cy="409953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>
                <a:lumMod val="75000"/>
              </a:schemeClr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7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6ADD920-CDED-F3AD-1E57-253005516B2B}"/>
              </a:ext>
            </a:extLst>
          </p:cNvPr>
          <p:cNvSpPr txBox="1"/>
          <p:nvPr/>
        </p:nvSpPr>
        <p:spPr>
          <a:xfrm>
            <a:off x="2307723" y="3779998"/>
            <a:ext cx="1716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24 Jam </a:t>
            </a:r>
            <a:r>
              <a:rPr lang="en-US" dirty="0" err="1"/>
              <a:t>Pertama</a:t>
            </a:r>
            <a:endParaRPr lang="en-ID" dirty="0"/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EF69F8C2-6709-9980-9933-61F8CA4596F8}"/>
              </a:ext>
            </a:extLst>
          </p:cNvPr>
          <p:cNvCxnSpPr>
            <a:stCxn id="12" idx="6"/>
            <a:endCxn id="15" idx="0"/>
          </p:cNvCxnSpPr>
          <p:nvPr/>
        </p:nvCxnSpPr>
        <p:spPr>
          <a:xfrm>
            <a:off x="3544185" y="3573507"/>
            <a:ext cx="993510" cy="96806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188DD291-380E-FB93-F276-2ABB6639D90D}"/>
              </a:ext>
            </a:extLst>
          </p:cNvPr>
          <p:cNvCxnSpPr>
            <a:stCxn id="15" idx="6"/>
            <a:endCxn id="22" idx="0"/>
          </p:cNvCxnSpPr>
          <p:nvPr/>
        </p:nvCxnSpPr>
        <p:spPr>
          <a:xfrm>
            <a:off x="4785138" y="4746549"/>
            <a:ext cx="1053401" cy="64575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679F32A8-8271-3076-57BC-47F6D443E48C}"/>
              </a:ext>
            </a:extLst>
          </p:cNvPr>
          <p:cNvCxnSpPr>
            <a:stCxn id="32" idx="6"/>
            <a:endCxn id="12" idx="0"/>
          </p:cNvCxnSpPr>
          <p:nvPr/>
        </p:nvCxnSpPr>
        <p:spPr>
          <a:xfrm>
            <a:off x="2555166" y="2551226"/>
            <a:ext cx="741576" cy="81730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EC23544-8F06-A027-0258-507A62627F35}"/>
              </a:ext>
            </a:extLst>
          </p:cNvPr>
          <p:cNvSpPr txBox="1"/>
          <p:nvPr/>
        </p:nvSpPr>
        <p:spPr>
          <a:xfrm>
            <a:off x="3543317" y="4932486"/>
            <a:ext cx="1716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24 Jam </a:t>
            </a:r>
            <a:r>
              <a:rPr lang="en-US" dirty="0" err="1"/>
              <a:t>Kedua</a:t>
            </a:r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FAF02-CB2E-255E-BB1C-2AECD8736BDE}"/>
              </a:ext>
            </a:extLst>
          </p:cNvPr>
          <p:cNvSpPr txBox="1"/>
          <p:nvPr/>
        </p:nvSpPr>
        <p:spPr>
          <a:xfrm>
            <a:off x="4867555" y="5752220"/>
            <a:ext cx="1716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24 Jam </a:t>
            </a:r>
            <a:r>
              <a:rPr lang="en-US" dirty="0" err="1"/>
              <a:t>Ketiga</a:t>
            </a:r>
            <a:endParaRPr lang="en-ID" dirty="0"/>
          </a:p>
        </p:txBody>
      </p: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AEF0A0C1-0BA0-460A-612F-C0F3E9CE90BD}"/>
              </a:ext>
            </a:extLst>
          </p:cNvPr>
          <p:cNvCxnSpPr>
            <a:stCxn id="12" idx="7"/>
            <a:endCxn id="26" idx="0"/>
          </p:cNvCxnSpPr>
          <p:nvPr/>
        </p:nvCxnSpPr>
        <p:spPr>
          <a:xfrm rot="5400000" flipH="1" flipV="1">
            <a:off x="5393498" y="1372327"/>
            <a:ext cx="134453" cy="3978026"/>
          </a:xfrm>
          <a:prstGeom prst="bentConnector3">
            <a:avLst>
              <a:gd name="adj1" fmla="val 270022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or: Elbow 51">
            <a:extLst>
              <a:ext uri="{FF2B5EF4-FFF2-40B4-BE49-F238E27FC236}">
                <a16:creationId xmlns:a16="http://schemas.microsoft.com/office/drawing/2014/main" id="{6DFB5EAD-96CC-EB7A-CB78-85F1653C2F50}"/>
              </a:ext>
            </a:extLst>
          </p:cNvPr>
          <p:cNvCxnSpPr>
            <a:stCxn id="15" idx="7"/>
            <a:endCxn id="33" idx="0"/>
          </p:cNvCxnSpPr>
          <p:nvPr/>
        </p:nvCxnSpPr>
        <p:spPr>
          <a:xfrm rot="16200000" flipH="1">
            <a:off x="6813183" y="2501088"/>
            <a:ext cx="22441" cy="4223481"/>
          </a:xfrm>
          <a:prstGeom prst="bentConnector3">
            <a:avLst>
              <a:gd name="adj1" fmla="val -1286199"/>
            </a:avLst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9E2A5878-271F-710C-08E4-94B1FD96C2EE}"/>
              </a:ext>
            </a:extLst>
          </p:cNvPr>
          <p:cNvCxnSpPr>
            <a:cxnSpLocks/>
            <a:stCxn id="22" idx="6"/>
            <a:endCxn id="36" idx="0"/>
          </p:cNvCxnSpPr>
          <p:nvPr/>
        </p:nvCxnSpPr>
        <p:spPr>
          <a:xfrm>
            <a:off x="6085982" y="5597284"/>
            <a:ext cx="4045068" cy="155017"/>
          </a:xfrm>
          <a:prstGeom prst="bentConnector2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D1951342-5217-FB97-C77C-3FA427DAA561}"/>
              </a:ext>
            </a:extLst>
          </p:cNvPr>
          <p:cNvSpPr txBox="1"/>
          <p:nvPr/>
        </p:nvSpPr>
        <p:spPr>
          <a:xfrm>
            <a:off x="4162341" y="2745674"/>
            <a:ext cx="2857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Tenggang</a:t>
            </a:r>
            <a:r>
              <a:rPr lang="en-US" dirty="0"/>
              <a:t> </a:t>
            </a:r>
            <a:r>
              <a:rPr lang="en-US" dirty="0" err="1"/>
              <a:t>waktu</a:t>
            </a:r>
            <a:r>
              <a:rPr lang="en-US" dirty="0"/>
              <a:t> </a:t>
            </a:r>
            <a:r>
              <a:rPr lang="en-US" dirty="0" err="1"/>
              <a:t>perbaikan</a:t>
            </a:r>
            <a:endParaRPr lang="en-ID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5EEF4AB-F0E7-1851-D91D-F87CCBFC7C4E}"/>
              </a:ext>
            </a:extLst>
          </p:cNvPr>
          <p:cNvSpPr txBox="1"/>
          <p:nvPr/>
        </p:nvSpPr>
        <p:spPr>
          <a:xfrm>
            <a:off x="5725750" y="3945148"/>
            <a:ext cx="2857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Tenggang</a:t>
            </a:r>
            <a:r>
              <a:rPr lang="en-US" dirty="0"/>
              <a:t> </a:t>
            </a:r>
            <a:r>
              <a:rPr lang="en-US" dirty="0" err="1"/>
              <a:t>waktu</a:t>
            </a:r>
            <a:r>
              <a:rPr lang="en-US" dirty="0"/>
              <a:t> </a:t>
            </a:r>
            <a:r>
              <a:rPr lang="en-US" dirty="0" err="1"/>
              <a:t>perbaikan</a:t>
            </a:r>
            <a:endParaRPr lang="en-ID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5BE1585-FB51-F2EB-7CE2-81E40526860F}"/>
              </a:ext>
            </a:extLst>
          </p:cNvPr>
          <p:cNvSpPr txBox="1"/>
          <p:nvPr/>
        </p:nvSpPr>
        <p:spPr>
          <a:xfrm>
            <a:off x="7324449" y="5114439"/>
            <a:ext cx="2857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Tenggang</a:t>
            </a:r>
            <a:r>
              <a:rPr lang="en-US" dirty="0"/>
              <a:t> </a:t>
            </a:r>
            <a:r>
              <a:rPr lang="en-US" dirty="0" err="1"/>
              <a:t>waktu</a:t>
            </a:r>
            <a:r>
              <a:rPr lang="en-US" dirty="0"/>
              <a:t> </a:t>
            </a:r>
            <a:r>
              <a:rPr lang="en-US" dirty="0" err="1"/>
              <a:t>perbaikan</a:t>
            </a:r>
            <a:endParaRPr lang="en-ID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4A5BA1C-BE88-E512-6639-B71D405F12C3}"/>
              </a:ext>
            </a:extLst>
          </p:cNvPr>
          <p:cNvSpPr txBox="1"/>
          <p:nvPr/>
        </p:nvSpPr>
        <p:spPr>
          <a:xfrm>
            <a:off x="953877" y="1152151"/>
            <a:ext cx="1716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Pengumuman</a:t>
            </a:r>
            <a:endParaRPr lang="en-ID" dirty="0"/>
          </a:p>
        </p:txBody>
      </p:sp>
      <p:sp>
        <p:nvSpPr>
          <p:cNvPr id="69" name="Speech Bubble: Oval 68" descr="wdsda">
            <a:extLst>
              <a:ext uri="{FF2B5EF4-FFF2-40B4-BE49-F238E27FC236}">
                <a16:creationId xmlns:a16="http://schemas.microsoft.com/office/drawing/2014/main" id="{C5BB2126-4674-E684-807B-C04EA7347E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877" y="1053754"/>
            <a:ext cx="1601289" cy="680167"/>
          </a:xfrm>
          <a:prstGeom prst="wedgeEllipseCallout">
            <a:avLst>
              <a:gd name="adj1" fmla="val 30225"/>
              <a:gd name="adj2" fmla="val 135591"/>
            </a:avLst>
          </a:prstGeom>
          <a:noFill/>
          <a:ln w="28575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ID" altLang="en-US" sz="250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FF03609-F84B-0B1B-1428-8CDC35E2557C}"/>
              </a:ext>
            </a:extLst>
          </p:cNvPr>
          <p:cNvSpPr/>
          <p:nvPr/>
        </p:nvSpPr>
        <p:spPr>
          <a:xfrm>
            <a:off x="104282" y="736448"/>
            <a:ext cx="11963400" cy="58925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0B972AF3-9714-A86B-3343-DF0C06B85380}"/>
              </a:ext>
            </a:extLst>
          </p:cNvPr>
          <p:cNvSpPr/>
          <p:nvPr/>
        </p:nvSpPr>
        <p:spPr>
          <a:xfrm>
            <a:off x="9511400" y="2233951"/>
            <a:ext cx="2031051" cy="4350177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621E49-5D20-A3E3-7818-F2DEE3E5B157}"/>
              </a:ext>
            </a:extLst>
          </p:cNvPr>
          <p:cNvSpPr txBox="1"/>
          <p:nvPr/>
        </p:nvSpPr>
        <p:spPr>
          <a:xfrm>
            <a:off x="10492946" y="3839388"/>
            <a:ext cx="1337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PROSES SELANJUTNYA</a:t>
            </a:r>
          </a:p>
        </p:txBody>
      </p:sp>
    </p:spTree>
    <p:extLst>
      <p:ext uri="{BB962C8B-B14F-4D97-AF65-F5344CB8AC3E}">
        <p14:creationId xmlns:p14="http://schemas.microsoft.com/office/powerpoint/2010/main" val="2190936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1" fill="hold">
                      <p:stCondLst>
                        <p:cond delay="indefinite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9" fill="hold">
                      <p:stCondLst>
                        <p:cond delay="indefinite"/>
                      </p:stCondLst>
                      <p:childTnLst>
                        <p:par>
                          <p:cTn id="360" fill="hold">
                            <p:stCondLst>
                              <p:cond delay="0"/>
                            </p:stCondLst>
                            <p:childTnLst>
                              <p:par>
                                <p:cTn id="36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2" grpId="0" animBg="1"/>
      <p:bldP spid="15" grpId="0" animBg="1"/>
      <p:bldP spid="22" grpId="0" animBg="1"/>
      <p:bldP spid="26" grpId="0" animBg="1"/>
      <p:bldP spid="33" grpId="0" animBg="1"/>
      <p:bldP spid="36" grpId="0" animBg="1"/>
      <p:bldP spid="28" grpId="0"/>
      <p:bldP spid="11" grpId="0"/>
      <p:bldP spid="17" grpId="0"/>
      <p:bldP spid="57" grpId="0"/>
      <p:bldP spid="58" grpId="0"/>
      <p:bldP spid="59" grpId="0"/>
      <p:bldP spid="65" grpId="0"/>
      <p:bldP spid="69" grpId="0" animBg="1"/>
      <p:bldP spid="2" grpId="0" animBg="1"/>
      <p:bldP spid="3" grpId="0" animBg="1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2297</TotalTime>
  <Words>119</Words>
  <Application>Microsoft Office PowerPoint</Application>
  <PresentationFormat>Widescreen</PresentationFormat>
  <Paragraphs>46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PENGAJUAN PERBAIKAN PERMOHONAN PEMOHON (TENGGANG WAKTU 3 X 24 JAM SEJAK PENGAJUAN PERMOHONAN)</vt:lpstr>
      <vt:lpstr>TENGGANG WAKTU PENGAJUAN PERBAIKAN PERMOHONAN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Wiryanto</dc:creator>
  <cp:lastModifiedBy>Dr. Wiryanto</cp:lastModifiedBy>
  <cp:revision>67</cp:revision>
  <dcterms:created xsi:type="dcterms:W3CDTF">2023-01-10T09:53:07Z</dcterms:created>
  <dcterms:modified xsi:type="dcterms:W3CDTF">2023-03-13T14:43:08Z</dcterms:modified>
</cp:coreProperties>
</file>