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1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</a:t>
            </a:r>
            <a:r>
              <a:rPr lang="en-US" sz="2000" dirty="0" err="1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PEMERIKSAAN </a:t>
            </a:r>
            <a:r>
              <a:rPr lang="en-US" dirty="0" err="1">
                <a:solidFill>
                  <a:srgbClr val="FF0000"/>
                </a:solidFill>
              </a:rPr>
              <a:t>PEMERIKSAAN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54415"/>
            <a:ext cx="2506695" cy="252786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memeriksa Jawaban Termohon, Keterangan Pihak Terkait, dan/atau Keterangan Bawaslu;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mengesahkan alat bukti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memeriksa alat bukti tertulis;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FF5970-898F-624C-287B-34BD3CBE6D75}"/>
              </a:ext>
            </a:extLst>
          </p:cNvPr>
          <p:cNvSpPr txBox="1"/>
          <p:nvPr/>
        </p:nvSpPr>
        <p:spPr>
          <a:xfrm>
            <a:off x="8324360" y="2716433"/>
            <a:ext cx="1683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RPH </a:t>
            </a:r>
          </a:p>
          <a:p>
            <a:pPr algn="ctr"/>
            <a:r>
              <a:rPr lang="en-US" sz="1600" b="1" dirty="0" err="1">
                <a:solidFill>
                  <a:srgbClr val="FF0000"/>
                </a:solidFill>
              </a:rPr>
              <a:t>Pengambilan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Putusan</a:t>
            </a:r>
            <a:r>
              <a:rPr lang="en-US" sz="1600" b="1" dirty="0">
                <a:solidFill>
                  <a:srgbClr val="FF0000"/>
                </a:solidFill>
              </a:rPr>
              <a:t>/</a:t>
            </a:r>
            <a:r>
              <a:rPr lang="en-US" sz="1600" b="1" dirty="0" err="1">
                <a:solidFill>
                  <a:srgbClr val="FF0000"/>
                </a:solidFill>
              </a:rPr>
              <a:t>Ketetapan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Dismisal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FF4393AD-BCAC-F806-7952-8236F0DC74E0}"/>
              </a:ext>
            </a:extLst>
          </p:cNvPr>
          <p:cNvSpPr/>
          <p:nvPr/>
        </p:nvSpPr>
        <p:spPr>
          <a:xfrm>
            <a:off x="7494155" y="3129723"/>
            <a:ext cx="882799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A2E770D-5B04-225F-E0C8-09F129590F67}"/>
              </a:ext>
            </a:extLst>
          </p:cNvPr>
          <p:cNvSpPr/>
          <p:nvPr/>
        </p:nvSpPr>
        <p:spPr>
          <a:xfrm>
            <a:off x="9616904" y="2407941"/>
            <a:ext cx="884297" cy="19404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526BC0-CFE4-83EA-1FE1-B0598BB5EAB9}"/>
              </a:ext>
            </a:extLst>
          </p:cNvPr>
          <p:cNvSpPr txBox="1"/>
          <p:nvPr/>
        </p:nvSpPr>
        <p:spPr>
          <a:xfrm>
            <a:off x="10261470" y="2868364"/>
            <a:ext cx="1683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Sidang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Pengucapan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Putusan</a:t>
            </a:r>
            <a:r>
              <a:rPr lang="en-US" sz="1400" b="1" dirty="0">
                <a:solidFill>
                  <a:srgbClr val="FF0000"/>
                </a:solidFill>
              </a:rPr>
              <a:t>/</a:t>
            </a:r>
            <a:r>
              <a:rPr lang="en-US" sz="1400" b="1" dirty="0" err="1">
                <a:solidFill>
                  <a:srgbClr val="FF0000"/>
                </a:solidFill>
              </a:rPr>
              <a:t>Ketetapan</a:t>
            </a:r>
            <a:r>
              <a:rPr lang="en-US" sz="1400" b="1" dirty="0">
                <a:solidFill>
                  <a:srgbClr val="FF0000"/>
                </a:solidFill>
              </a:rPr>
              <a:t> (</a:t>
            </a:r>
            <a:r>
              <a:rPr lang="en-US" sz="1400" b="1" dirty="0" err="1">
                <a:solidFill>
                  <a:srgbClr val="FF0000"/>
                </a:solidFill>
              </a:rPr>
              <a:t>Dismisal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522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84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Cambria</vt:lpstr>
      <vt:lpstr>Wingdings</vt:lpstr>
      <vt:lpstr>Office Theme</vt:lpstr>
      <vt:lpstr>SIDANG PEMERIKSAAN PEMERIKSAAN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72</cp:revision>
  <dcterms:created xsi:type="dcterms:W3CDTF">2023-01-10T09:53:07Z</dcterms:created>
  <dcterms:modified xsi:type="dcterms:W3CDTF">2023-03-13T14:53:55Z</dcterms:modified>
</cp:coreProperties>
</file>