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01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9" r:id="rId3"/>
    <p:sldId id="302" r:id="rId4"/>
    <p:sldId id="320" r:id="rId5"/>
    <p:sldId id="322" r:id="rId6"/>
    <p:sldId id="327" r:id="rId7"/>
    <p:sldId id="324" r:id="rId8"/>
    <p:sldId id="323" r:id="rId9"/>
    <p:sldId id="304" r:id="rId10"/>
    <p:sldId id="293" r:id="rId11"/>
    <p:sldId id="303" r:id="rId12"/>
    <p:sldId id="288" r:id="rId13"/>
    <p:sldId id="309" r:id="rId14"/>
    <p:sldId id="308" r:id="rId15"/>
    <p:sldId id="271" r:id="rId16"/>
    <p:sldId id="310" r:id="rId17"/>
    <p:sldId id="276" r:id="rId18"/>
    <p:sldId id="307" r:id="rId19"/>
    <p:sldId id="305" r:id="rId20"/>
    <p:sldId id="317" r:id="rId21"/>
    <p:sldId id="313" r:id="rId22"/>
    <p:sldId id="314" r:id="rId23"/>
    <p:sldId id="318" r:id="rId24"/>
    <p:sldId id="321" r:id="rId25"/>
    <p:sldId id="328" r:id="rId26"/>
    <p:sldId id="325" r:id="rId27"/>
    <p:sldId id="326" r:id="rId28"/>
    <p:sldId id="315" r:id="rId29"/>
    <p:sldId id="286" r:id="rId30"/>
    <p:sldId id="319" r:id="rId31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0A8"/>
    <a:srgbClr val="F20000"/>
    <a:srgbClr val="000682"/>
    <a:srgbClr val="008000"/>
    <a:srgbClr val="FF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0" autoAdjust="0"/>
    <p:restoredTop sz="90406" autoAdjust="0"/>
  </p:normalViewPr>
  <p:slideViewPr>
    <p:cSldViewPr snapToGrid="0">
      <p:cViewPr varScale="1">
        <p:scale>
          <a:sx n="62" d="100"/>
          <a:sy n="62" d="100"/>
        </p:scale>
        <p:origin x="-10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T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</a:rPr>
              <a:t>erdapat 2.319 perkara yg diregistrasi MK sejak 2003-201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7</a:t>
            </a:r>
            <a:endParaRPr lang="id-ID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Perkara Ditangani MK Tahun 2003 s/d 2016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73-4872-8950-D01F0B993BB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73-4872-8950-D01F0B993BB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5BE-4580-8999-BDECFB78F51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5BE-4580-8999-BDECFB78F51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CE1-4F9C-B581-7A6B64899631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CE1-4F9C-B581-7A6B64899631}"/>
              </c:ext>
            </c:extLst>
          </c:dPt>
          <c:dLbls>
            <c:dLbl>
              <c:idx val="0"/>
              <c:layout>
                <c:manualLayout>
                  <c:x val="-6.1504613059731171E-2"/>
                  <c:y val="-0.114557328319422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fld id="{5B029FBE-29AE-447B-9918-7B656655F6D5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308A0DB8-EA23-412B-9457-D32184C0416D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331633261751371"/>
                  <c:y val="0.17822287861228842"/>
                </c:manualLayout>
              </c:layout>
              <c:tx>
                <c:rich>
                  <a:bodyPr/>
                  <a:lstStyle/>
                  <a:p>
                    <a:fld id="{64DB656F-39C4-47FA-93AA-1B0C593861D0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4A77FB7F-2570-4FA8-AEE4-7C602EA61204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fld id="{7C38E30B-518C-4E2C-80CF-F3827782E949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129A86A2-195E-4271-8EB2-1C8494F318E4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4"/>
                <c:pt idx="0">
                  <c:v>PUU (1.134)</c:v>
                </c:pt>
                <c:pt idx="1">
                  <c:v>PHP Kepala Daerah (910)</c:v>
                </c:pt>
                <c:pt idx="2">
                  <c:v>PHP Legislatif dan Presiden (412)</c:v>
                </c:pt>
                <c:pt idx="3">
                  <c:v>SKLN (25)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1134</c:v>
                </c:pt>
                <c:pt idx="1">
                  <c:v>910</c:v>
                </c:pt>
                <c:pt idx="2">
                  <c:v>412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73-4872-8950-D01F0B993BB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AA665-B914-4736-A652-60DCC1BAC468}" type="doc">
      <dgm:prSet loTypeId="urn:microsoft.com/office/officeart/2005/8/layout/pyramid2" loCatId="list" qsTypeId="urn:microsoft.com/office/officeart/2005/8/quickstyle/simple1" qsCatId="simple" csTypeId="urn:microsoft.com/office/officeart/2005/8/colors/accent0_3" csCatId="mainScheme" phldr="1"/>
      <dgm:spPr/>
    </dgm:pt>
    <dgm:pt modelId="{E820D694-73FA-4DBD-863E-664A07A3F36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400" dirty="0">
              <a:latin typeface="Cambria" panose="02040503050406030204" pitchFamily="18" charset="0"/>
            </a:rPr>
            <a:t>Legislatif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500" dirty="0">
              <a:latin typeface="Cambria" panose="02040503050406030204" pitchFamily="18" charset="0"/>
            </a:rPr>
            <a:t>[DPR bersama Presiden]</a:t>
          </a:r>
        </a:p>
      </dgm:t>
    </dgm:pt>
    <dgm:pt modelId="{5385FB73-B19A-48FC-A2ED-C80B9D6E915A}" type="parTrans" cxnId="{EB50D838-636A-4C93-9B51-1D7234F59B13}">
      <dgm:prSet/>
      <dgm:spPr/>
      <dgm:t>
        <a:bodyPr/>
        <a:lstStyle/>
        <a:p>
          <a:endParaRPr lang="id-ID"/>
        </a:p>
      </dgm:t>
    </dgm:pt>
    <dgm:pt modelId="{607F3E15-3B48-4F4D-94AA-ACCDEF8EF7AA}" type="sibTrans" cxnId="{EB50D838-636A-4C93-9B51-1D7234F59B13}">
      <dgm:prSet/>
      <dgm:spPr/>
      <dgm:t>
        <a:bodyPr/>
        <a:lstStyle/>
        <a:p>
          <a:endParaRPr lang="id-ID"/>
        </a:p>
      </dgm:t>
    </dgm:pt>
    <dgm:pt modelId="{B5667ED0-CB7F-4FFD-9CC3-3BBE528C7B6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400" dirty="0">
              <a:latin typeface="Cambria" panose="02040503050406030204" pitchFamily="18" charset="0"/>
            </a:rPr>
            <a:t>Eksekutif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500" dirty="0">
              <a:latin typeface="Cambria" panose="02040503050406030204" pitchFamily="18" charset="0"/>
            </a:rPr>
            <a:t>[Presiden/Pemerintah]</a:t>
          </a:r>
        </a:p>
      </dgm:t>
    </dgm:pt>
    <dgm:pt modelId="{DDB8CEA7-2CE8-49FF-B177-9D0D3A807805}" type="parTrans" cxnId="{F549C481-8E75-4BAC-8F03-C6048813348B}">
      <dgm:prSet/>
      <dgm:spPr/>
      <dgm:t>
        <a:bodyPr/>
        <a:lstStyle/>
        <a:p>
          <a:endParaRPr lang="id-ID"/>
        </a:p>
      </dgm:t>
    </dgm:pt>
    <dgm:pt modelId="{ECC857C9-056D-4DB0-AE22-A4B677007464}" type="sibTrans" cxnId="{F549C481-8E75-4BAC-8F03-C6048813348B}">
      <dgm:prSet/>
      <dgm:spPr/>
      <dgm:t>
        <a:bodyPr/>
        <a:lstStyle/>
        <a:p>
          <a:endParaRPr lang="id-ID"/>
        </a:p>
      </dgm:t>
    </dgm:pt>
    <dgm:pt modelId="{29737D7C-A4C8-457D-B831-A30F81E241F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400" dirty="0">
              <a:latin typeface="Cambria" panose="02040503050406030204" pitchFamily="18" charset="0"/>
            </a:rPr>
            <a:t>Yudikatif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500" dirty="0">
              <a:latin typeface="Cambria" panose="02040503050406030204" pitchFamily="18" charset="0"/>
            </a:rPr>
            <a:t>[MA dan MK]</a:t>
          </a:r>
        </a:p>
      </dgm:t>
    </dgm:pt>
    <dgm:pt modelId="{693F40D2-6556-4D1F-891A-863FC37D08EE}" type="parTrans" cxnId="{CAD3838F-29AC-4B7F-BE11-5B36D3713EDE}">
      <dgm:prSet/>
      <dgm:spPr/>
      <dgm:t>
        <a:bodyPr/>
        <a:lstStyle/>
        <a:p>
          <a:endParaRPr lang="id-ID"/>
        </a:p>
      </dgm:t>
    </dgm:pt>
    <dgm:pt modelId="{2217BBF6-1E38-45B1-9D59-2BBFBC432A7E}" type="sibTrans" cxnId="{CAD3838F-29AC-4B7F-BE11-5B36D3713EDE}">
      <dgm:prSet/>
      <dgm:spPr/>
      <dgm:t>
        <a:bodyPr/>
        <a:lstStyle/>
        <a:p>
          <a:endParaRPr lang="id-ID"/>
        </a:p>
      </dgm:t>
    </dgm:pt>
    <dgm:pt modelId="{7D010C4A-3473-499F-B44D-ED638AAA5C2A}" type="pres">
      <dgm:prSet presAssocID="{A64AA665-B914-4736-A652-60DCC1BAC468}" presName="compositeShape" presStyleCnt="0">
        <dgm:presLayoutVars>
          <dgm:dir/>
          <dgm:resizeHandles/>
        </dgm:presLayoutVars>
      </dgm:prSet>
      <dgm:spPr/>
    </dgm:pt>
    <dgm:pt modelId="{F0B66F07-A97E-4CCA-B682-666F2D82ABAF}" type="pres">
      <dgm:prSet presAssocID="{A64AA665-B914-4736-A652-60DCC1BAC468}" presName="pyramid" presStyleLbl="node1" presStyleIdx="0" presStyleCnt="1" custLinFactNeighborX="4452"/>
      <dgm:spPr/>
    </dgm:pt>
    <dgm:pt modelId="{0159A73B-3538-447E-AD59-FE4F6135F999}" type="pres">
      <dgm:prSet presAssocID="{A64AA665-B914-4736-A652-60DCC1BAC468}" presName="theList" presStyleCnt="0"/>
      <dgm:spPr/>
    </dgm:pt>
    <dgm:pt modelId="{C02A0B3F-C725-4124-8243-66A9A72C5A6C}" type="pres">
      <dgm:prSet presAssocID="{E820D694-73FA-4DBD-863E-664A07A3F36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9FA99E-43C2-4CA8-AD38-869DE65E716C}" type="pres">
      <dgm:prSet presAssocID="{E820D694-73FA-4DBD-863E-664A07A3F363}" presName="aSpace" presStyleCnt="0"/>
      <dgm:spPr/>
    </dgm:pt>
    <dgm:pt modelId="{72DA5898-0522-439E-AF58-398337826550}" type="pres">
      <dgm:prSet presAssocID="{B5667ED0-CB7F-4FFD-9CC3-3BBE528C7B6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A8F951-7D8B-40F7-BE6C-3A611F68B5FC}" type="pres">
      <dgm:prSet presAssocID="{B5667ED0-CB7F-4FFD-9CC3-3BBE528C7B6B}" presName="aSpace" presStyleCnt="0"/>
      <dgm:spPr/>
    </dgm:pt>
    <dgm:pt modelId="{C14732D0-8235-48C5-A313-B88DD11EED11}" type="pres">
      <dgm:prSet presAssocID="{29737D7C-A4C8-457D-B831-A30F81E241F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1CFB2B0-365B-4898-810F-94BC4EB65F12}" type="pres">
      <dgm:prSet presAssocID="{29737D7C-A4C8-457D-B831-A30F81E241FF}" presName="aSpace" presStyleCnt="0"/>
      <dgm:spPr/>
    </dgm:pt>
  </dgm:ptLst>
  <dgm:cxnLst>
    <dgm:cxn modelId="{3681169E-8EBE-441A-972D-E96F13AEDA8E}" type="presOf" srcId="{E820D694-73FA-4DBD-863E-664A07A3F363}" destId="{C02A0B3F-C725-4124-8243-66A9A72C5A6C}" srcOrd="0" destOrd="0" presId="urn:microsoft.com/office/officeart/2005/8/layout/pyramid2"/>
    <dgm:cxn modelId="{1BC5ABB8-CDF0-40A4-A12B-8315D1E0EC6E}" type="presOf" srcId="{A64AA665-B914-4736-A652-60DCC1BAC468}" destId="{7D010C4A-3473-499F-B44D-ED638AAA5C2A}" srcOrd="0" destOrd="0" presId="urn:microsoft.com/office/officeart/2005/8/layout/pyramid2"/>
    <dgm:cxn modelId="{F549C481-8E75-4BAC-8F03-C6048813348B}" srcId="{A64AA665-B914-4736-A652-60DCC1BAC468}" destId="{B5667ED0-CB7F-4FFD-9CC3-3BBE528C7B6B}" srcOrd="1" destOrd="0" parTransId="{DDB8CEA7-2CE8-49FF-B177-9D0D3A807805}" sibTransId="{ECC857C9-056D-4DB0-AE22-A4B677007464}"/>
    <dgm:cxn modelId="{CAD3838F-29AC-4B7F-BE11-5B36D3713EDE}" srcId="{A64AA665-B914-4736-A652-60DCC1BAC468}" destId="{29737D7C-A4C8-457D-B831-A30F81E241FF}" srcOrd="2" destOrd="0" parTransId="{693F40D2-6556-4D1F-891A-863FC37D08EE}" sibTransId="{2217BBF6-1E38-45B1-9D59-2BBFBC432A7E}"/>
    <dgm:cxn modelId="{EB50D838-636A-4C93-9B51-1D7234F59B13}" srcId="{A64AA665-B914-4736-A652-60DCC1BAC468}" destId="{E820D694-73FA-4DBD-863E-664A07A3F363}" srcOrd="0" destOrd="0" parTransId="{5385FB73-B19A-48FC-A2ED-C80B9D6E915A}" sibTransId="{607F3E15-3B48-4F4D-94AA-ACCDEF8EF7AA}"/>
    <dgm:cxn modelId="{A2643AAD-92E8-4E76-92F9-E6EF37FDEDE4}" type="presOf" srcId="{29737D7C-A4C8-457D-B831-A30F81E241FF}" destId="{C14732D0-8235-48C5-A313-B88DD11EED11}" srcOrd="0" destOrd="0" presId="urn:microsoft.com/office/officeart/2005/8/layout/pyramid2"/>
    <dgm:cxn modelId="{BC99B567-AAE2-4CC1-A704-485F7E1768CD}" type="presOf" srcId="{B5667ED0-CB7F-4FFD-9CC3-3BBE528C7B6B}" destId="{72DA5898-0522-439E-AF58-398337826550}" srcOrd="0" destOrd="0" presId="urn:microsoft.com/office/officeart/2005/8/layout/pyramid2"/>
    <dgm:cxn modelId="{C8926DF7-5A8D-44E7-A919-BF9C32C1C47A}" type="presParOf" srcId="{7D010C4A-3473-499F-B44D-ED638AAA5C2A}" destId="{F0B66F07-A97E-4CCA-B682-666F2D82ABAF}" srcOrd="0" destOrd="0" presId="urn:microsoft.com/office/officeart/2005/8/layout/pyramid2"/>
    <dgm:cxn modelId="{100101F2-DE85-4717-9871-28FE6175BDC4}" type="presParOf" srcId="{7D010C4A-3473-499F-B44D-ED638AAA5C2A}" destId="{0159A73B-3538-447E-AD59-FE4F6135F999}" srcOrd="1" destOrd="0" presId="urn:microsoft.com/office/officeart/2005/8/layout/pyramid2"/>
    <dgm:cxn modelId="{B54E6F83-9573-4079-B4B4-FEABB196C701}" type="presParOf" srcId="{0159A73B-3538-447E-AD59-FE4F6135F999}" destId="{C02A0B3F-C725-4124-8243-66A9A72C5A6C}" srcOrd="0" destOrd="0" presId="urn:microsoft.com/office/officeart/2005/8/layout/pyramid2"/>
    <dgm:cxn modelId="{959740F4-F516-470D-A1E4-37FC11E0972D}" type="presParOf" srcId="{0159A73B-3538-447E-AD59-FE4F6135F999}" destId="{E29FA99E-43C2-4CA8-AD38-869DE65E716C}" srcOrd="1" destOrd="0" presId="urn:microsoft.com/office/officeart/2005/8/layout/pyramid2"/>
    <dgm:cxn modelId="{EBC08D0E-67EB-4DE4-BAEF-8C4FA110AE26}" type="presParOf" srcId="{0159A73B-3538-447E-AD59-FE4F6135F999}" destId="{72DA5898-0522-439E-AF58-398337826550}" srcOrd="2" destOrd="0" presId="urn:microsoft.com/office/officeart/2005/8/layout/pyramid2"/>
    <dgm:cxn modelId="{7629D778-471F-453D-A98F-0FD2F8FC7386}" type="presParOf" srcId="{0159A73B-3538-447E-AD59-FE4F6135F999}" destId="{ECA8F951-7D8B-40F7-BE6C-3A611F68B5FC}" srcOrd="3" destOrd="0" presId="urn:microsoft.com/office/officeart/2005/8/layout/pyramid2"/>
    <dgm:cxn modelId="{223E1936-933D-4C07-B446-DF448B6C505B}" type="presParOf" srcId="{0159A73B-3538-447E-AD59-FE4F6135F999}" destId="{C14732D0-8235-48C5-A313-B88DD11EED11}" srcOrd="4" destOrd="0" presId="urn:microsoft.com/office/officeart/2005/8/layout/pyramid2"/>
    <dgm:cxn modelId="{7857FF69-7AF2-44D3-AE94-3F773D17A0BD}" type="presParOf" srcId="{0159A73B-3538-447E-AD59-FE4F6135F999}" destId="{D1CFB2B0-365B-4898-810F-94BC4EB65F1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BCAD4B-5629-4ABE-8261-9FF0F93E0569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B3DD01-EA57-458E-9880-953980DE71DA}">
      <dgm:prSet phldrT="[Text]"/>
      <dgm:spPr/>
      <dgm:t>
        <a:bodyPr/>
        <a:lstStyle/>
        <a:p>
          <a:r>
            <a:rPr lang="id-ID" dirty="0">
              <a:solidFill>
                <a:schemeClr val="bg1"/>
              </a:solidFill>
              <a:latin typeface="Cambria" panose="02040503050406030204" pitchFamily="18" charset="0"/>
            </a:rPr>
            <a:t>Pasal 1 ayat (2) UUD 1945 sebelum </a:t>
          </a:r>
          <a:r>
            <a:rPr lang="en-US" dirty="0">
              <a:solidFill>
                <a:schemeClr val="bg1"/>
              </a:solidFill>
              <a:latin typeface="Cambria" panose="02040503050406030204" pitchFamily="18" charset="0"/>
            </a:rPr>
            <a:t>P</a:t>
          </a:r>
          <a:r>
            <a:rPr lang="id-ID" dirty="0">
              <a:solidFill>
                <a:schemeClr val="bg1"/>
              </a:solidFill>
              <a:latin typeface="Cambria" panose="02040503050406030204" pitchFamily="18" charset="0"/>
            </a:rPr>
            <a:t>erubahan</a:t>
          </a:r>
          <a:endParaRPr lang="en-US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0791993B-FD12-40EB-AFC2-7FAC69334861}" type="parTrans" cxnId="{E6F11DE7-7CFE-452B-8B08-DC1C54A6EDA7}">
      <dgm:prSet/>
      <dgm:spPr/>
      <dgm:t>
        <a:bodyPr/>
        <a:lstStyle/>
        <a:p>
          <a:endParaRPr lang="en-US"/>
        </a:p>
      </dgm:t>
    </dgm:pt>
    <dgm:pt modelId="{24738424-E2E3-4E96-B9A7-8046F264A679}" type="sibTrans" cxnId="{E6F11DE7-7CFE-452B-8B08-DC1C54A6EDA7}">
      <dgm:prSet/>
      <dgm:spPr/>
      <dgm:t>
        <a:bodyPr/>
        <a:lstStyle/>
        <a:p>
          <a:endParaRPr lang="en-US"/>
        </a:p>
      </dgm:t>
    </dgm:pt>
    <dgm:pt modelId="{41AFFA55-A144-4E44-BBAD-E815EEF909A5}">
      <dgm:prSet phldrT="[Text]"/>
      <dgm:spPr/>
      <dgm:t>
        <a:bodyPr/>
        <a:lstStyle/>
        <a:p>
          <a:pPr>
            <a:buNone/>
          </a:pPr>
          <a:r>
            <a:rPr lang="id-ID" i="1" dirty="0">
              <a:latin typeface="Cambria" panose="02040503050406030204" pitchFamily="18" charset="0"/>
            </a:rPr>
            <a:t>“Kedaulatan adalah di tangan rakyat, dan dilakukan sepenuhnya oleh Majelis Permusyawaratan Rakyat”.</a:t>
          </a:r>
          <a:endParaRPr lang="en-US" dirty="0">
            <a:latin typeface="Cambria" panose="02040503050406030204" pitchFamily="18" charset="0"/>
          </a:endParaRPr>
        </a:p>
      </dgm:t>
    </dgm:pt>
    <dgm:pt modelId="{F59F9D09-0419-49E5-87B5-DED51BE578C0}" type="parTrans" cxnId="{6826ADE0-C021-4265-8F86-79D3878B6EAF}">
      <dgm:prSet/>
      <dgm:spPr/>
      <dgm:t>
        <a:bodyPr/>
        <a:lstStyle/>
        <a:p>
          <a:endParaRPr lang="en-US"/>
        </a:p>
      </dgm:t>
    </dgm:pt>
    <dgm:pt modelId="{F7FDCB10-B2AE-44E8-9FB5-7A92C997167B}" type="sibTrans" cxnId="{6826ADE0-C021-4265-8F86-79D3878B6EAF}">
      <dgm:prSet/>
      <dgm:spPr/>
      <dgm:t>
        <a:bodyPr/>
        <a:lstStyle/>
        <a:p>
          <a:endParaRPr lang="en-US"/>
        </a:p>
      </dgm:t>
    </dgm:pt>
    <dgm:pt modelId="{CA9A4298-55C7-472A-B724-05BC9D8E21FA}">
      <dgm:prSet phldrT="[Text]"/>
      <dgm:spPr/>
      <dgm:t>
        <a:bodyPr/>
        <a:lstStyle/>
        <a:p>
          <a:pPr>
            <a:buNone/>
          </a:pPr>
          <a:r>
            <a:rPr lang="id-ID" dirty="0">
              <a:solidFill>
                <a:schemeClr val="bg1"/>
              </a:solidFill>
              <a:latin typeface="Cambria" panose="02040503050406030204" pitchFamily="18" charset="0"/>
            </a:rPr>
            <a:t>Pasal 1 ayat (2) UUD 1945 </a:t>
          </a:r>
          <a:r>
            <a:rPr lang="en-US" dirty="0">
              <a:solidFill>
                <a:schemeClr val="bg1"/>
              </a:solidFill>
              <a:latin typeface="Cambria" panose="02040503050406030204" pitchFamily="18" charset="0"/>
            </a:rPr>
            <a:t>P</a:t>
          </a:r>
          <a:r>
            <a:rPr lang="id-ID" dirty="0">
              <a:solidFill>
                <a:schemeClr val="bg1"/>
              </a:solidFill>
              <a:latin typeface="Cambria" panose="02040503050406030204" pitchFamily="18" charset="0"/>
            </a:rPr>
            <a:t>erubaha</a:t>
          </a:r>
          <a:r>
            <a:rPr lang="en-US" dirty="0">
              <a:solidFill>
                <a:schemeClr val="bg1"/>
              </a:solidFill>
              <a:latin typeface="Cambria" panose="02040503050406030204" pitchFamily="18" charset="0"/>
            </a:rPr>
            <a:t>n</a:t>
          </a:r>
        </a:p>
      </dgm:t>
    </dgm:pt>
    <dgm:pt modelId="{35E32126-3562-490D-A086-7580BC655785}" type="parTrans" cxnId="{BECDCA65-DAE8-4CCE-A3E3-D9BA7E920031}">
      <dgm:prSet/>
      <dgm:spPr/>
      <dgm:t>
        <a:bodyPr/>
        <a:lstStyle/>
        <a:p>
          <a:endParaRPr lang="en-US"/>
        </a:p>
      </dgm:t>
    </dgm:pt>
    <dgm:pt modelId="{1521DC6B-6E3C-46A0-BE11-C547E5C48A84}" type="sibTrans" cxnId="{BECDCA65-DAE8-4CCE-A3E3-D9BA7E920031}">
      <dgm:prSet/>
      <dgm:spPr/>
      <dgm:t>
        <a:bodyPr/>
        <a:lstStyle/>
        <a:p>
          <a:endParaRPr lang="en-US"/>
        </a:p>
      </dgm:t>
    </dgm:pt>
    <dgm:pt modelId="{AFFBCC7F-1254-4F76-84E7-2D467BB40572}">
      <dgm:prSet phldrT="[Text]"/>
      <dgm:spPr/>
      <dgm:t>
        <a:bodyPr/>
        <a:lstStyle/>
        <a:p>
          <a:pPr>
            <a:buNone/>
          </a:pPr>
          <a:r>
            <a:rPr lang="id-ID" i="1" dirty="0">
              <a:latin typeface="Cambria" panose="02040503050406030204" pitchFamily="18" charset="0"/>
            </a:rPr>
            <a:t>“Kedaulatan berada di tangan rakyat dan dilaksanakan menurut Undang-Undang Dasar”</a:t>
          </a:r>
          <a:endParaRPr lang="en-US" dirty="0">
            <a:latin typeface="Cambria" panose="02040503050406030204" pitchFamily="18" charset="0"/>
          </a:endParaRPr>
        </a:p>
      </dgm:t>
    </dgm:pt>
    <dgm:pt modelId="{1D24483C-6E09-4C5A-BF9E-87969036AA58}" type="parTrans" cxnId="{D6B3FEC2-4067-4F70-BB32-6FD4DDA0BBE8}">
      <dgm:prSet/>
      <dgm:spPr/>
      <dgm:t>
        <a:bodyPr/>
        <a:lstStyle/>
        <a:p>
          <a:endParaRPr lang="en-US"/>
        </a:p>
      </dgm:t>
    </dgm:pt>
    <dgm:pt modelId="{0340AB58-97E9-498A-AAE9-23688705D833}" type="sibTrans" cxnId="{D6B3FEC2-4067-4F70-BB32-6FD4DDA0BBE8}">
      <dgm:prSet/>
      <dgm:spPr/>
      <dgm:t>
        <a:bodyPr/>
        <a:lstStyle/>
        <a:p>
          <a:endParaRPr lang="en-US"/>
        </a:p>
      </dgm:t>
    </dgm:pt>
    <dgm:pt modelId="{94301164-9CB2-4C40-A39C-38FC90A1A522}" type="pres">
      <dgm:prSet presAssocID="{9DBCAD4B-5629-4ABE-8261-9FF0F93E05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18104D7-DE19-4EF7-BC6D-EFD709EB0326}" type="pres">
      <dgm:prSet presAssocID="{C8B3DD01-EA57-458E-9880-953980DE71DA}" presName="compositeNode" presStyleCnt="0">
        <dgm:presLayoutVars>
          <dgm:bulletEnabled val="1"/>
        </dgm:presLayoutVars>
      </dgm:prSet>
      <dgm:spPr/>
    </dgm:pt>
    <dgm:pt modelId="{AD0C0D8B-ACDD-4519-A6EF-7914D62FFCD2}" type="pres">
      <dgm:prSet presAssocID="{C8B3DD01-EA57-458E-9880-953980DE71DA}" presName="bgRect" presStyleLbl="node1" presStyleIdx="0" presStyleCnt="2"/>
      <dgm:spPr/>
      <dgm:t>
        <a:bodyPr/>
        <a:lstStyle/>
        <a:p>
          <a:endParaRPr lang="id-ID"/>
        </a:p>
      </dgm:t>
    </dgm:pt>
    <dgm:pt modelId="{7062EFDA-6804-47C8-AAFE-8AD3A92DFA42}" type="pres">
      <dgm:prSet presAssocID="{C8B3DD01-EA57-458E-9880-953980DE71DA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75A77F-6896-4E3F-8C92-8C991C1D76AF}" type="pres">
      <dgm:prSet presAssocID="{C8B3DD01-EA57-458E-9880-953980DE71DA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75D3F1-CE66-4E83-937F-6B93F56BDFE5}" type="pres">
      <dgm:prSet presAssocID="{24738424-E2E3-4E96-B9A7-8046F264A679}" presName="hSp" presStyleCnt="0"/>
      <dgm:spPr/>
    </dgm:pt>
    <dgm:pt modelId="{DA9BE76F-0995-4BF3-8C12-0D4CA24AB446}" type="pres">
      <dgm:prSet presAssocID="{24738424-E2E3-4E96-B9A7-8046F264A679}" presName="vProcSp" presStyleCnt="0"/>
      <dgm:spPr/>
    </dgm:pt>
    <dgm:pt modelId="{BAF1A08D-2C95-4439-B7C1-B4BFA9700481}" type="pres">
      <dgm:prSet presAssocID="{24738424-E2E3-4E96-B9A7-8046F264A679}" presName="vSp1" presStyleCnt="0"/>
      <dgm:spPr/>
    </dgm:pt>
    <dgm:pt modelId="{242C1C1D-4AA1-4560-B832-28ADE8CC7D5D}" type="pres">
      <dgm:prSet presAssocID="{24738424-E2E3-4E96-B9A7-8046F264A679}" presName="simulatedConn" presStyleLbl="solidFgAcc1" presStyleIdx="0" presStyleCnt="1"/>
      <dgm:spPr/>
    </dgm:pt>
    <dgm:pt modelId="{B2D896DE-BE46-4349-B3A0-B1104DFF5A04}" type="pres">
      <dgm:prSet presAssocID="{24738424-E2E3-4E96-B9A7-8046F264A679}" presName="vSp2" presStyleCnt="0"/>
      <dgm:spPr/>
    </dgm:pt>
    <dgm:pt modelId="{3844485F-EB22-46C1-8CB5-91EF5DF0C2CB}" type="pres">
      <dgm:prSet presAssocID="{24738424-E2E3-4E96-B9A7-8046F264A679}" presName="sibTrans" presStyleCnt="0"/>
      <dgm:spPr/>
    </dgm:pt>
    <dgm:pt modelId="{6E45017F-3FCE-4ED6-ABC3-56A51E8DA5AA}" type="pres">
      <dgm:prSet presAssocID="{CA9A4298-55C7-472A-B724-05BC9D8E21FA}" presName="compositeNode" presStyleCnt="0">
        <dgm:presLayoutVars>
          <dgm:bulletEnabled val="1"/>
        </dgm:presLayoutVars>
      </dgm:prSet>
      <dgm:spPr/>
    </dgm:pt>
    <dgm:pt modelId="{94391FBC-7F53-4E60-BDAC-A0CD41311B2B}" type="pres">
      <dgm:prSet presAssocID="{CA9A4298-55C7-472A-B724-05BC9D8E21FA}" presName="bgRect" presStyleLbl="node1" presStyleIdx="1" presStyleCnt="2" custLinFactNeighborY="-554"/>
      <dgm:spPr/>
      <dgm:t>
        <a:bodyPr/>
        <a:lstStyle/>
        <a:p>
          <a:endParaRPr lang="id-ID"/>
        </a:p>
      </dgm:t>
    </dgm:pt>
    <dgm:pt modelId="{5FB9BB0D-AB05-4253-8A9F-AF705C6CB325}" type="pres">
      <dgm:prSet presAssocID="{CA9A4298-55C7-472A-B724-05BC9D8E21FA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0D6B952-C0DF-4E37-8660-A5F0452D52F0}" type="pres">
      <dgm:prSet presAssocID="{CA9A4298-55C7-472A-B724-05BC9D8E21FA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C826860-ACFF-422E-99D6-CF4F46CF6A4B}" type="presOf" srcId="{C8B3DD01-EA57-458E-9880-953980DE71DA}" destId="{7062EFDA-6804-47C8-AAFE-8AD3A92DFA42}" srcOrd="1" destOrd="0" presId="urn:microsoft.com/office/officeart/2005/8/layout/hProcess7"/>
    <dgm:cxn modelId="{6826ADE0-C021-4265-8F86-79D3878B6EAF}" srcId="{C8B3DD01-EA57-458E-9880-953980DE71DA}" destId="{41AFFA55-A144-4E44-BBAD-E815EEF909A5}" srcOrd="0" destOrd="0" parTransId="{F59F9D09-0419-49E5-87B5-DED51BE578C0}" sibTransId="{F7FDCB10-B2AE-44E8-9FB5-7A92C997167B}"/>
    <dgm:cxn modelId="{C65C8A87-2931-4273-AE06-CF2DE9F661DA}" type="presOf" srcId="{C8B3DD01-EA57-458E-9880-953980DE71DA}" destId="{AD0C0D8B-ACDD-4519-A6EF-7914D62FFCD2}" srcOrd="0" destOrd="0" presId="urn:microsoft.com/office/officeart/2005/8/layout/hProcess7"/>
    <dgm:cxn modelId="{6BB8456B-9053-4A46-9CA7-02AD587A2F9D}" type="presOf" srcId="{CA9A4298-55C7-472A-B724-05BC9D8E21FA}" destId="{5FB9BB0D-AB05-4253-8A9F-AF705C6CB325}" srcOrd="1" destOrd="0" presId="urn:microsoft.com/office/officeart/2005/8/layout/hProcess7"/>
    <dgm:cxn modelId="{D6B3FEC2-4067-4F70-BB32-6FD4DDA0BBE8}" srcId="{CA9A4298-55C7-472A-B724-05BC9D8E21FA}" destId="{AFFBCC7F-1254-4F76-84E7-2D467BB40572}" srcOrd="0" destOrd="0" parTransId="{1D24483C-6E09-4C5A-BF9E-87969036AA58}" sibTransId="{0340AB58-97E9-498A-AAE9-23688705D833}"/>
    <dgm:cxn modelId="{9EEB6DE1-EDB2-40B3-8C56-1ECC97FEC7ED}" type="presOf" srcId="{9DBCAD4B-5629-4ABE-8261-9FF0F93E0569}" destId="{94301164-9CB2-4C40-A39C-38FC90A1A522}" srcOrd="0" destOrd="0" presId="urn:microsoft.com/office/officeart/2005/8/layout/hProcess7"/>
    <dgm:cxn modelId="{E6F11DE7-7CFE-452B-8B08-DC1C54A6EDA7}" srcId="{9DBCAD4B-5629-4ABE-8261-9FF0F93E0569}" destId="{C8B3DD01-EA57-458E-9880-953980DE71DA}" srcOrd="0" destOrd="0" parTransId="{0791993B-FD12-40EB-AFC2-7FAC69334861}" sibTransId="{24738424-E2E3-4E96-B9A7-8046F264A679}"/>
    <dgm:cxn modelId="{BECDCA65-DAE8-4CCE-A3E3-D9BA7E920031}" srcId="{9DBCAD4B-5629-4ABE-8261-9FF0F93E0569}" destId="{CA9A4298-55C7-472A-B724-05BC9D8E21FA}" srcOrd="1" destOrd="0" parTransId="{35E32126-3562-490D-A086-7580BC655785}" sibTransId="{1521DC6B-6E3C-46A0-BE11-C547E5C48A84}"/>
    <dgm:cxn modelId="{7F388A6C-2708-427E-93D0-1FE95FD92112}" type="presOf" srcId="{AFFBCC7F-1254-4F76-84E7-2D467BB40572}" destId="{20D6B952-C0DF-4E37-8660-A5F0452D52F0}" srcOrd="0" destOrd="0" presId="urn:microsoft.com/office/officeart/2005/8/layout/hProcess7"/>
    <dgm:cxn modelId="{FA1C81F2-3293-4758-BB22-65FC10310615}" type="presOf" srcId="{CA9A4298-55C7-472A-B724-05BC9D8E21FA}" destId="{94391FBC-7F53-4E60-BDAC-A0CD41311B2B}" srcOrd="0" destOrd="0" presId="urn:microsoft.com/office/officeart/2005/8/layout/hProcess7"/>
    <dgm:cxn modelId="{6E71B5B5-B989-4593-81EE-AA305DED787E}" type="presOf" srcId="{41AFFA55-A144-4E44-BBAD-E815EEF909A5}" destId="{C375A77F-6896-4E3F-8C92-8C991C1D76AF}" srcOrd="0" destOrd="0" presId="urn:microsoft.com/office/officeart/2005/8/layout/hProcess7"/>
    <dgm:cxn modelId="{0625CEFE-E5CD-4A7B-9DBD-E08722DEE243}" type="presParOf" srcId="{94301164-9CB2-4C40-A39C-38FC90A1A522}" destId="{018104D7-DE19-4EF7-BC6D-EFD709EB0326}" srcOrd="0" destOrd="0" presId="urn:microsoft.com/office/officeart/2005/8/layout/hProcess7"/>
    <dgm:cxn modelId="{2520359B-B49F-49D3-95C3-7088B790119D}" type="presParOf" srcId="{018104D7-DE19-4EF7-BC6D-EFD709EB0326}" destId="{AD0C0D8B-ACDD-4519-A6EF-7914D62FFCD2}" srcOrd="0" destOrd="0" presId="urn:microsoft.com/office/officeart/2005/8/layout/hProcess7"/>
    <dgm:cxn modelId="{4B0E31FC-EDD7-4C4A-A615-0BA59EF7F7E7}" type="presParOf" srcId="{018104D7-DE19-4EF7-BC6D-EFD709EB0326}" destId="{7062EFDA-6804-47C8-AAFE-8AD3A92DFA42}" srcOrd="1" destOrd="0" presId="urn:microsoft.com/office/officeart/2005/8/layout/hProcess7"/>
    <dgm:cxn modelId="{68397A8F-86F3-4910-A2B7-421C10F6B50E}" type="presParOf" srcId="{018104D7-DE19-4EF7-BC6D-EFD709EB0326}" destId="{C375A77F-6896-4E3F-8C92-8C991C1D76AF}" srcOrd="2" destOrd="0" presId="urn:microsoft.com/office/officeart/2005/8/layout/hProcess7"/>
    <dgm:cxn modelId="{29FFCAF5-BD2F-4183-82AB-9A8C0D8134D7}" type="presParOf" srcId="{94301164-9CB2-4C40-A39C-38FC90A1A522}" destId="{F775D3F1-CE66-4E83-937F-6B93F56BDFE5}" srcOrd="1" destOrd="0" presId="urn:microsoft.com/office/officeart/2005/8/layout/hProcess7"/>
    <dgm:cxn modelId="{9DFDCE29-626B-415E-ADFA-2019AE6448D7}" type="presParOf" srcId="{94301164-9CB2-4C40-A39C-38FC90A1A522}" destId="{DA9BE76F-0995-4BF3-8C12-0D4CA24AB446}" srcOrd="2" destOrd="0" presId="urn:microsoft.com/office/officeart/2005/8/layout/hProcess7"/>
    <dgm:cxn modelId="{986BBA23-175C-48E2-BD46-A0AB9D95A74A}" type="presParOf" srcId="{DA9BE76F-0995-4BF3-8C12-0D4CA24AB446}" destId="{BAF1A08D-2C95-4439-B7C1-B4BFA9700481}" srcOrd="0" destOrd="0" presId="urn:microsoft.com/office/officeart/2005/8/layout/hProcess7"/>
    <dgm:cxn modelId="{3BE0607C-237D-4053-A513-5241902F840E}" type="presParOf" srcId="{DA9BE76F-0995-4BF3-8C12-0D4CA24AB446}" destId="{242C1C1D-4AA1-4560-B832-28ADE8CC7D5D}" srcOrd="1" destOrd="0" presId="urn:microsoft.com/office/officeart/2005/8/layout/hProcess7"/>
    <dgm:cxn modelId="{71F766BC-24CA-4076-A352-6D29B0829AA9}" type="presParOf" srcId="{DA9BE76F-0995-4BF3-8C12-0D4CA24AB446}" destId="{B2D896DE-BE46-4349-B3A0-B1104DFF5A04}" srcOrd="2" destOrd="0" presId="urn:microsoft.com/office/officeart/2005/8/layout/hProcess7"/>
    <dgm:cxn modelId="{B305C053-E576-47B7-99B7-1F10BDFFEE96}" type="presParOf" srcId="{94301164-9CB2-4C40-A39C-38FC90A1A522}" destId="{3844485F-EB22-46C1-8CB5-91EF5DF0C2CB}" srcOrd="3" destOrd="0" presId="urn:microsoft.com/office/officeart/2005/8/layout/hProcess7"/>
    <dgm:cxn modelId="{C5339E88-70AE-41E0-B16A-E0A59FB68445}" type="presParOf" srcId="{94301164-9CB2-4C40-A39C-38FC90A1A522}" destId="{6E45017F-3FCE-4ED6-ABC3-56A51E8DA5AA}" srcOrd="4" destOrd="0" presId="urn:microsoft.com/office/officeart/2005/8/layout/hProcess7"/>
    <dgm:cxn modelId="{60E7C3A7-63A1-4E16-B12D-94E8A74786AA}" type="presParOf" srcId="{6E45017F-3FCE-4ED6-ABC3-56A51E8DA5AA}" destId="{94391FBC-7F53-4E60-BDAC-A0CD41311B2B}" srcOrd="0" destOrd="0" presId="urn:microsoft.com/office/officeart/2005/8/layout/hProcess7"/>
    <dgm:cxn modelId="{439967EB-9D60-4876-8172-25987A56D9E7}" type="presParOf" srcId="{6E45017F-3FCE-4ED6-ABC3-56A51E8DA5AA}" destId="{5FB9BB0D-AB05-4253-8A9F-AF705C6CB325}" srcOrd="1" destOrd="0" presId="urn:microsoft.com/office/officeart/2005/8/layout/hProcess7"/>
    <dgm:cxn modelId="{209D4609-11AA-431A-B1B3-8A5ED256F241}" type="presParOf" srcId="{6E45017F-3FCE-4ED6-ABC3-56A51E8DA5AA}" destId="{20D6B952-C0DF-4E37-8660-A5F0452D52F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C7988F-0110-45E6-BCBE-9D2B3AE87718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B0EB490-AD53-4C73-8EC6-924D3D6489EE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id-ID" sz="2200" dirty="0">
              <a:solidFill>
                <a:schemeClr val="bg1"/>
              </a:solidFill>
              <a:latin typeface="Cambria" panose="02040503050406030204" pitchFamily="18" charset="0"/>
            </a:rPr>
            <a:t>Pengujian UU terhadap</a:t>
          </a:r>
        </a:p>
        <a:p>
          <a:pPr>
            <a:spcAft>
              <a:spcPts val="0"/>
            </a:spcAft>
          </a:pPr>
          <a:r>
            <a:rPr lang="id-ID" sz="2200" dirty="0">
              <a:solidFill>
                <a:schemeClr val="bg1"/>
              </a:solidFill>
              <a:latin typeface="Cambria" panose="02040503050406030204" pitchFamily="18" charset="0"/>
            </a:rPr>
            <a:t>UUD 1945</a:t>
          </a:r>
          <a:endParaRPr lang="en-US" sz="22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C3E98020-7B95-4481-879E-DA2E3D4D12AE}" type="parTrans" cxnId="{3923F735-B001-4859-B672-35168A093D08}">
      <dgm:prSet/>
      <dgm:spPr/>
      <dgm:t>
        <a:bodyPr/>
        <a:lstStyle/>
        <a:p>
          <a:endParaRPr lang="en-US"/>
        </a:p>
      </dgm:t>
    </dgm:pt>
    <dgm:pt modelId="{DBA66DD9-FA3C-4B85-B04E-C0C162122E8C}" type="sibTrans" cxnId="{3923F735-B001-4859-B672-35168A093D08}">
      <dgm:prSet/>
      <dgm:spPr/>
      <dgm:t>
        <a:bodyPr/>
        <a:lstStyle/>
        <a:p>
          <a:endParaRPr lang="en-US"/>
        </a:p>
      </dgm:t>
    </dgm:pt>
    <dgm:pt modelId="{78E8EEC7-A741-4EFE-A59E-37D151C49AC9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200" b="0" dirty="0">
              <a:solidFill>
                <a:schemeClr val="bg1"/>
              </a:solidFill>
              <a:latin typeface="Cambria" panose="02040503050406030204" pitchFamily="18" charset="0"/>
            </a:rPr>
            <a:t>formal</a:t>
          </a:r>
          <a:endParaRPr lang="en-US" sz="2200" b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D81E42D5-2A8F-4712-A525-261774CD7EF9}" type="parTrans" cxnId="{2AB32BBD-88C0-47F9-95D4-F766AAB1AA34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E63A48E-C486-42C3-BF75-682F943111A1}" type="sibTrans" cxnId="{2AB32BBD-88C0-47F9-95D4-F766AAB1AA34}">
      <dgm:prSet/>
      <dgm:spPr/>
      <dgm:t>
        <a:bodyPr/>
        <a:lstStyle/>
        <a:p>
          <a:endParaRPr lang="en-US"/>
        </a:p>
      </dgm:t>
    </dgm:pt>
    <dgm:pt modelId="{DEB3FFA4-5C4E-406D-A4FA-39AD53738DE0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000" dirty="0">
              <a:solidFill>
                <a:schemeClr val="bg1"/>
              </a:solidFill>
              <a:latin typeface="Cambria" panose="02040503050406030204" pitchFamily="18" charset="0"/>
            </a:rPr>
            <a:t>norma UUD 1945</a:t>
          </a:r>
          <a:endParaRPr lang="en-US" sz="20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00D6C0F6-78D4-4C04-BE13-1E0CA4AB0A85}" type="parTrans" cxnId="{CBECC63F-D304-43E3-B0B3-2D6645D6FDE4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5FCE2368-40FB-4144-93BB-CF1B60836A1F}" type="sibTrans" cxnId="{CBECC63F-D304-43E3-B0B3-2D6645D6FDE4}">
      <dgm:prSet/>
      <dgm:spPr/>
      <dgm:t>
        <a:bodyPr/>
        <a:lstStyle/>
        <a:p>
          <a:endParaRPr lang="en-US"/>
        </a:p>
      </dgm:t>
    </dgm:pt>
    <dgm:pt modelId="{68D341E8-F7DA-4D8D-8481-9B61335A6AA9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en-US" sz="2000" dirty="0" err="1">
              <a:solidFill>
                <a:schemeClr val="bg1"/>
              </a:solidFill>
              <a:latin typeface="Cambria" panose="02040503050406030204" pitchFamily="18" charset="0"/>
            </a:rPr>
            <a:t>norma</a:t>
          </a:r>
          <a:r>
            <a:rPr lang="en-US" sz="2000" dirty="0">
              <a:solidFill>
                <a:schemeClr val="bg1"/>
              </a:solidFill>
              <a:latin typeface="Cambria" panose="02040503050406030204" pitchFamily="18" charset="0"/>
            </a:rPr>
            <a:t> </a:t>
          </a:r>
          <a:r>
            <a:rPr lang="id-ID" sz="2000" dirty="0">
              <a:solidFill>
                <a:schemeClr val="bg1"/>
              </a:solidFill>
              <a:latin typeface="Cambria" panose="02040503050406030204" pitchFamily="18" charset="0"/>
            </a:rPr>
            <a:t>UU yang dibentuk berdasar</a:t>
          </a:r>
        </a:p>
        <a:p>
          <a:pPr>
            <a:spcAft>
              <a:spcPts val="0"/>
            </a:spcAft>
          </a:pPr>
          <a:r>
            <a:rPr lang="id-ID" sz="2000" dirty="0">
              <a:solidFill>
                <a:schemeClr val="bg1"/>
              </a:solidFill>
              <a:latin typeface="Cambria" panose="02040503050406030204" pitchFamily="18" charset="0"/>
            </a:rPr>
            <a:t>Ps 22A UUD 1945</a:t>
          </a:r>
          <a:endParaRPr lang="en-US" sz="20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7F87E65C-0274-4AA5-922B-F0C7E3307C6A}" type="parTrans" cxnId="{FB9BF7D9-0DBA-4539-9AF3-957B5CCCAA6A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AC3335E2-7444-477C-9A72-A76940CD5A6C}" type="sibTrans" cxnId="{FB9BF7D9-0DBA-4539-9AF3-957B5CCCAA6A}">
      <dgm:prSet/>
      <dgm:spPr/>
      <dgm:t>
        <a:bodyPr/>
        <a:lstStyle/>
        <a:p>
          <a:endParaRPr lang="en-US"/>
        </a:p>
      </dgm:t>
    </dgm:pt>
    <dgm:pt modelId="{274C857F-7846-42A0-962E-755092C6B8D3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200" b="0" dirty="0">
              <a:solidFill>
                <a:schemeClr val="bg1"/>
              </a:solidFill>
              <a:latin typeface="Cambria" panose="02040503050406030204" pitchFamily="18" charset="0"/>
            </a:rPr>
            <a:t>materiil</a:t>
          </a:r>
          <a:endParaRPr lang="en-US" sz="2200" b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A392D21-1E78-4CF8-96B9-FC5B45AE549A}" type="parTrans" cxnId="{151F0D74-595C-4314-89FA-D85FA0578F2D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4B8FA11C-BE9F-43D4-B486-F7A0CB242766}" type="sibTrans" cxnId="{151F0D74-595C-4314-89FA-D85FA0578F2D}">
      <dgm:prSet/>
      <dgm:spPr/>
      <dgm:t>
        <a:bodyPr/>
        <a:lstStyle/>
        <a:p>
          <a:endParaRPr lang="en-US"/>
        </a:p>
      </dgm:t>
    </dgm:pt>
    <dgm:pt modelId="{089F9F4B-D211-45E1-BD4B-E106DCCC1887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000" dirty="0">
              <a:solidFill>
                <a:schemeClr val="bg1"/>
              </a:solidFill>
              <a:latin typeface="Cambria" panose="02040503050406030204" pitchFamily="18" charset="0"/>
            </a:rPr>
            <a:t>norma UUD 1945</a:t>
          </a:r>
          <a:endParaRPr lang="en-US" sz="20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5D5ACCF9-1D40-4C5B-B3AA-B6EF3D3B585E}" type="parTrans" cxnId="{999DD635-6747-42EF-8A6A-388D69934132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D10C4AE-2AA1-46F1-8B36-DAC881F47AEB}" type="sibTrans" cxnId="{999DD635-6747-42EF-8A6A-388D69934132}">
      <dgm:prSet/>
      <dgm:spPr/>
      <dgm:t>
        <a:bodyPr/>
        <a:lstStyle/>
        <a:p>
          <a:endParaRPr lang="en-US"/>
        </a:p>
      </dgm:t>
    </dgm:pt>
    <dgm:pt modelId="{9C661E5D-0314-437E-B00D-BDCFD85286CB}" type="pres">
      <dgm:prSet presAssocID="{E8C7988F-0110-45E6-BCBE-9D2B3AE877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754EFD2-54F4-4F0F-AE94-78F62D28C915}" type="pres">
      <dgm:prSet presAssocID="{2B0EB490-AD53-4C73-8EC6-924D3D6489EE}" presName="root1" presStyleCnt="0"/>
      <dgm:spPr/>
    </dgm:pt>
    <dgm:pt modelId="{FA1DDE21-3551-4A56-8A7B-0F2E7D4805B0}" type="pres">
      <dgm:prSet presAssocID="{2B0EB490-AD53-4C73-8EC6-924D3D6489E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CDE208A-6B0C-41B5-9927-95EF157D76F0}" type="pres">
      <dgm:prSet presAssocID="{2B0EB490-AD53-4C73-8EC6-924D3D6489EE}" presName="level2hierChild" presStyleCnt="0"/>
      <dgm:spPr/>
    </dgm:pt>
    <dgm:pt modelId="{2F1B3687-EA9C-43E0-8B90-57DFB653E757}" type="pres">
      <dgm:prSet presAssocID="{D81E42D5-2A8F-4712-A525-261774CD7EF9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F85DA442-2E55-4DBC-8C0F-B329BB0BD0CF}" type="pres">
      <dgm:prSet presAssocID="{D81E42D5-2A8F-4712-A525-261774CD7EF9}" presName="connTx" presStyleLbl="parChTrans1D2" presStyleIdx="0" presStyleCnt="2"/>
      <dgm:spPr/>
      <dgm:t>
        <a:bodyPr/>
        <a:lstStyle/>
        <a:p>
          <a:endParaRPr lang="id-ID"/>
        </a:p>
      </dgm:t>
    </dgm:pt>
    <dgm:pt modelId="{529F8DD1-58F8-411B-829D-E23F84127DE3}" type="pres">
      <dgm:prSet presAssocID="{78E8EEC7-A741-4EFE-A59E-37D151C49AC9}" presName="root2" presStyleCnt="0"/>
      <dgm:spPr/>
    </dgm:pt>
    <dgm:pt modelId="{D8815D03-6CEB-442E-8994-E2DC835889DB}" type="pres">
      <dgm:prSet presAssocID="{78E8EEC7-A741-4EFE-A59E-37D151C49AC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0F3F41B-1337-4385-9877-838F8419E1ED}" type="pres">
      <dgm:prSet presAssocID="{78E8EEC7-A741-4EFE-A59E-37D151C49AC9}" presName="level3hierChild" presStyleCnt="0"/>
      <dgm:spPr/>
    </dgm:pt>
    <dgm:pt modelId="{03B35B7E-225E-43B9-B88F-D88EF54631D0}" type="pres">
      <dgm:prSet presAssocID="{00D6C0F6-78D4-4C04-BE13-1E0CA4AB0A85}" presName="conn2-1" presStyleLbl="parChTrans1D3" presStyleIdx="0" presStyleCnt="3"/>
      <dgm:spPr/>
      <dgm:t>
        <a:bodyPr/>
        <a:lstStyle/>
        <a:p>
          <a:endParaRPr lang="id-ID"/>
        </a:p>
      </dgm:t>
    </dgm:pt>
    <dgm:pt modelId="{1F13428A-1169-4CF7-87B5-C3A51F1704B8}" type="pres">
      <dgm:prSet presAssocID="{00D6C0F6-78D4-4C04-BE13-1E0CA4AB0A85}" presName="connTx" presStyleLbl="parChTrans1D3" presStyleIdx="0" presStyleCnt="3"/>
      <dgm:spPr/>
      <dgm:t>
        <a:bodyPr/>
        <a:lstStyle/>
        <a:p>
          <a:endParaRPr lang="id-ID"/>
        </a:p>
      </dgm:t>
    </dgm:pt>
    <dgm:pt modelId="{CE792EC2-474D-4D76-8C60-D289B2A5FDAA}" type="pres">
      <dgm:prSet presAssocID="{DEB3FFA4-5C4E-406D-A4FA-39AD53738DE0}" presName="root2" presStyleCnt="0"/>
      <dgm:spPr/>
    </dgm:pt>
    <dgm:pt modelId="{6969F340-33F0-4145-8F9F-E6C91D473AD8}" type="pres">
      <dgm:prSet presAssocID="{DEB3FFA4-5C4E-406D-A4FA-39AD53738DE0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29EE7AE-1759-4655-B426-C0EA0690BAE0}" type="pres">
      <dgm:prSet presAssocID="{DEB3FFA4-5C4E-406D-A4FA-39AD53738DE0}" presName="level3hierChild" presStyleCnt="0"/>
      <dgm:spPr/>
    </dgm:pt>
    <dgm:pt modelId="{816F75B7-9195-4EEF-993B-015932EC2584}" type="pres">
      <dgm:prSet presAssocID="{7F87E65C-0274-4AA5-922B-F0C7E3307C6A}" presName="conn2-1" presStyleLbl="parChTrans1D3" presStyleIdx="1" presStyleCnt="3"/>
      <dgm:spPr/>
      <dgm:t>
        <a:bodyPr/>
        <a:lstStyle/>
        <a:p>
          <a:endParaRPr lang="id-ID"/>
        </a:p>
      </dgm:t>
    </dgm:pt>
    <dgm:pt modelId="{B72DD69C-0BCC-403F-B25B-B8961B5FB3EF}" type="pres">
      <dgm:prSet presAssocID="{7F87E65C-0274-4AA5-922B-F0C7E3307C6A}" presName="connTx" presStyleLbl="parChTrans1D3" presStyleIdx="1" presStyleCnt="3"/>
      <dgm:spPr/>
      <dgm:t>
        <a:bodyPr/>
        <a:lstStyle/>
        <a:p>
          <a:endParaRPr lang="id-ID"/>
        </a:p>
      </dgm:t>
    </dgm:pt>
    <dgm:pt modelId="{4946F388-0285-4FC9-9F19-9A0E9E5FE993}" type="pres">
      <dgm:prSet presAssocID="{68D341E8-F7DA-4D8D-8481-9B61335A6AA9}" presName="root2" presStyleCnt="0"/>
      <dgm:spPr/>
    </dgm:pt>
    <dgm:pt modelId="{842D00CC-9111-4230-A302-82C9590CDA6C}" type="pres">
      <dgm:prSet presAssocID="{68D341E8-F7DA-4D8D-8481-9B61335A6AA9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183E733-104C-4F78-8750-C3CBFC835BD1}" type="pres">
      <dgm:prSet presAssocID="{68D341E8-F7DA-4D8D-8481-9B61335A6AA9}" presName="level3hierChild" presStyleCnt="0"/>
      <dgm:spPr/>
    </dgm:pt>
    <dgm:pt modelId="{A2E6F28D-96CB-4777-87AD-0DCC9334D5ED}" type="pres">
      <dgm:prSet presAssocID="{1A392D21-1E78-4CF8-96B9-FC5B45AE549A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81A1DB8C-352E-48E8-9C02-8D0AD10AB126}" type="pres">
      <dgm:prSet presAssocID="{1A392D21-1E78-4CF8-96B9-FC5B45AE549A}" presName="connTx" presStyleLbl="parChTrans1D2" presStyleIdx="1" presStyleCnt="2"/>
      <dgm:spPr/>
      <dgm:t>
        <a:bodyPr/>
        <a:lstStyle/>
        <a:p>
          <a:endParaRPr lang="id-ID"/>
        </a:p>
      </dgm:t>
    </dgm:pt>
    <dgm:pt modelId="{55B18D3F-1C7F-44FD-8F55-F232991A0C0D}" type="pres">
      <dgm:prSet presAssocID="{274C857F-7846-42A0-962E-755092C6B8D3}" presName="root2" presStyleCnt="0"/>
      <dgm:spPr/>
    </dgm:pt>
    <dgm:pt modelId="{3CE7080B-6424-47ED-ADFC-028A255480CB}" type="pres">
      <dgm:prSet presAssocID="{274C857F-7846-42A0-962E-755092C6B8D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636A887-69BC-4B85-A005-8D44D8084E0A}" type="pres">
      <dgm:prSet presAssocID="{274C857F-7846-42A0-962E-755092C6B8D3}" presName="level3hierChild" presStyleCnt="0"/>
      <dgm:spPr/>
    </dgm:pt>
    <dgm:pt modelId="{EB0522E4-7A49-4C59-A81A-62E27F26E31C}" type="pres">
      <dgm:prSet presAssocID="{5D5ACCF9-1D40-4C5B-B3AA-B6EF3D3B585E}" presName="conn2-1" presStyleLbl="parChTrans1D3" presStyleIdx="2" presStyleCnt="3"/>
      <dgm:spPr/>
      <dgm:t>
        <a:bodyPr/>
        <a:lstStyle/>
        <a:p>
          <a:endParaRPr lang="id-ID"/>
        </a:p>
      </dgm:t>
    </dgm:pt>
    <dgm:pt modelId="{9CBB0C75-B2ED-4326-AA95-DDF5156F47DA}" type="pres">
      <dgm:prSet presAssocID="{5D5ACCF9-1D40-4C5B-B3AA-B6EF3D3B585E}" presName="connTx" presStyleLbl="parChTrans1D3" presStyleIdx="2" presStyleCnt="3"/>
      <dgm:spPr/>
      <dgm:t>
        <a:bodyPr/>
        <a:lstStyle/>
        <a:p>
          <a:endParaRPr lang="id-ID"/>
        </a:p>
      </dgm:t>
    </dgm:pt>
    <dgm:pt modelId="{8C4EFB70-59A1-4CF8-8DD0-389A1B9228B1}" type="pres">
      <dgm:prSet presAssocID="{089F9F4B-D211-45E1-BD4B-E106DCCC1887}" presName="root2" presStyleCnt="0"/>
      <dgm:spPr/>
    </dgm:pt>
    <dgm:pt modelId="{EE6A57FC-DED3-4AA2-AD93-E1AC1E65A7FA}" type="pres">
      <dgm:prSet presAssocID="{089F9F4B-D211-45E1-BD4B-E106DCCC1887}" presName="LevelTwoTextNode" presStyleLbl="node3" presStyleIdx="2" presStyleCnt="3" custScaleX="9872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C19959B-74FA-48AD-AA6D-2F773A1B8D36}" type="pres">
      <dgm:prSet presAssocID="{089F9F4B-D211-45E1-BD4B-E106DCCC1887}" presName="level3hierChild" presStyleCnt="0"/>
      <dgm:spPr/>
    </dgm:pt>
  </dgm:ptLst>
  <dgm:cxnLst>
    <dgm:cxn modelId="{A4819C4E-AC94-44BC-BBBA-AB48E2CD267B}" type="presOf" srcId="{2B0EB490-AD53-4C73-8EC6-924D3D6489EE}" destId="{FA1DDE21-3551-4A56-8A7B-0F2E7D4805B0}" srcOrd="0" destOrd="0" presId="urn:microsoft.com/office/officeart/2005/8/layout/hierarchy2"/>
    <dgm:cxn modelId="{2390E692-E65F-4F33-B842-335D596C863A}" type="presOf" srcId="{E8C7988F-0110-45E6-BCBE-9D2B3AE87718}" destId="{9C661E5D-0314-437E-B00D-BDCFD85286CB}" srcOrd="0" destOrd="0" presId="urn:microsoft.com/office/officeart/2005/8/layout/hierarchy2"/>
    <dgm:cxn modelId="{E5BB00D9-6121-4D6F-8361-D50B8137B213}" type="presOf" srcId="{78E8EEC7-A741-4EFE-A59E-37D151C49AC9}" destId="{D8815D03-6CEB-442E-8994-E2DC835889DB}" srcOrd="0" destOrd="0" presId="urn:microsoft.com/office/officeart/2005/8/layout/hierarchy2"/>
    <dgm:cxn modelId="{64CD09A5-B3D7-4E63-9C77-FABB4C7D3179}" type="presOf" srcId="{7F87E65C-0274-4AA5-922B-F0C7E3307C6A}" destId="{B72DD69C-0BCC-403F-B25B-B8961B5FB3EF}" srcOrd="1" destOrd="0" presId="urn:microsoft.com/office/officeart/2005/8/layout/hierarchy2"/>
    <dgm:cxn modelId="{494A8393-30A8-4197-B9B8-7A592609052B}" type="presOf" srcId="{D81E42D5-2A8F-4712-A525-261774CD7EF9}" destId="{2F1B3687-EA9C-43E0-8B90-57DFB653E757}" srcOrd="0" destOrd="0" presId="urn:microsoft.com/office/officeart/2005/8/layout/hierarchy2"/>
    <dgm:cxn modelId="{FB9BF7D9-0DBA-4539-9AF3-957B5CCCAA6A}" srcId="{78E8EEC7-A741-4EFE-A59E-37D151C49AC9}" destId="{68D341E8-F7DA-4D8D-8481-9B61335A6AA9}" srcOrd="1" destOrd="0" parTransId="{7F87E65C-0274-4AA5-922B-F0C7E3307C6A}" sibTransId="{AC3335E2-7444-477C-9A72-A76940CD5A6C}"/>
    <dgm:cxn modelId="{27E02F6B-03F7-47FE-84DB-41688C958D53}" type="presOf" srcId="{5D5ACCF9-1D40-4C5B-B3AA-B6EF3D3B585E}" destId="{EB0522E4-7A49-4C59-A81A-62E27F26E31C}" srcOrd="0" destOrd="0" presId="urn:microsoft.com/office/officeart/2005/8/layout/hierarchy2"/>
    <dgm:cxn modelId="{B1FE4173-CB33-4D12-AF05-435BF36F3013}" type="presOf" srcId="{68D341E8-F7DA-4D8D-8481-9B61335A6AA9}" destId="{842D00CC-9111-4230-A302-82C9590CDA6C}" srcOrd="0" destOrd="0" presId="urn:microsoft.com/office/officeart/2005/8/layout/hierarchy2"/>
    <dgm:cxn modelId="{FD3838F1-3AF2-4CDF-B5C3-9ADA2FBDE7F4}" type="presOf" srcId="{00D6C0F6-78D4-4C04-BE13-1E0CA4AB0A85}" destId="{03B35B7E-225E-43B9-B88F-D88EF54631D0}" srcOrd="0" destOrd="0" presId="urn:microsoft.com/office/officeart/2005/8/layout/hierarchy2"/>
    <dgm:cxn modelId="{C471476A-28A0-461D-B779-A9BA22442C42}" type="presOf" srcId="{1A392D21-1E78-4CF8-96B9-FC5B45AE549A}" destId="{A2E6F28D-96CB-4777-87AD-0DCC9334D5ED}" srcOrd="0" destOrd="0" presId="urn:microsoft.com/office/officeart/2005/8/layout/hierarchy2"/>
    <dgm:cxn modelId="{3923F735-B001-4859-B672-35168A093D08}" srcId="{E8C7988F-0110-45E6-BCBE-9D2B3AE87718}" destId="{2B0EB490-AD53-4C73-8EC6-924D3D6489EE}" srcOrd="0" destOrd="0" parTransId="{C3E98020-7B95-4481-879E-DA2E3D4D12AE}" sibTransId="{DBA66DD9-FA3C-4B85-B04E-C0C162122E8C}"/>
    <dgm:cxn modelId="{4EC8A48B-603D-4391-B580-270EB8C9A4A4}" type="presOf" srcId="{089F9F4B-D211-45E1-BD4B-E106DCCC1887}" destId="{EE6A57FC-DED3-4AA2-AD93-E1AC1E65A7FA}" srcOrd="0" destOrd="0" presId="urn:microsoft.com/office/officeart/2005/8/layout/hierarchy2"/>
    <dgm:cxn modelId="{2AB32BBD-88C0-47F9-95D4-F766AAB1AA34}" srcId="{2B0EB490-AD53-4C73-8EC6-924D3D6489EE}" destId="{78E8EEC7-A741-4EFE-A59E-37D151C49AC9}" srcOrd="0" destOrd="0" parTransId="{D81E42D5-2A8F-4712-A525-261774CD7EF9}" sibTransId="{6E63A48E-C486-42C3-BF75-682F943111A1}"/>
    <dgm:cxn modelId="{BEA9DE37-A01C-4DD0-A4F8-21CFE4854431}" type="presOf" srcId="{00D6C0F6-78D4-4C04-BE13-1E0CA4AB0A85}" destId="{1F13428A-1169-4CF7-87B5-C3A51F1704B8}" srcOrd="1" destOrd="0" presId="urn:microsoft.com/office/officeart/2005/8/layout/hierarchy2"/>
    <dgm:cxn modelId="{CBECC63F-D304-43E3-B0B3-2D6645D6FDE4}" srcId="{78E8EEC7-A741-4EFE-A59E-37D151C49AC9}" destId="{DEB3FFA4-5C4E-406D-A4FA-39AD53738DE0}" srcOrd="0" destOrd="0" parTransId="{00D6C0F6-78D4-4C04-BE13-1E0CA4AB0A85}" sibTransId="{5FCE2368-40FB-4144-93BB-CF1B60836A1F}"/>
    <dgm:cxn modelId="{B16F803C-D4C3-4A30-B0F6-A4A5A10C9714}" type="presOf" srcId="{274C857F-7846-42A0-962E-755092C6B8D3}" destId="{3CE7080B-6424-47ED-ADFC-028A255480CB}" srcOrd="0" destOrd="0" presId="urn:microsoft.com/office/officeart/2005/8/layout/hierarchy2"/>
    <dgm:cxn modelId="{6B1162A5-E7C4-4ACF-8B85-6DA6D99B1076}" type="presOf" srcId="{5D5ACCF9-1D40-4C5B-B3AA-B6EF3D3B585E}" destId="{9CBB0C75-B2ED-4326-AA95-DDF5156F47DA}" srcOrd="1" destOrd="0" presId="urn:microsoft.com/office/officeart/2005/8/layout/hierarchy2"/>
    <dgm:cxn modelId="{FA8716B8-92FF-430C-98C6-6DEB14FBA9D6}" type="presOf" srcId="{D81E42D5-2A8F-4712-A525-261774CD7EF9}" destId="{F85DA442-2E55-4DBC-8C0F-B329BB0BD0CF}" srcOrd="1" destOrd="0" presId="urn:microsoft.com/office/officeart/2005/8/layout/hierarchy2"/>
    <dgm:cxn modelId="{7E946523-A93E-43D9-8218-1607857F1A22}" type="presOf" srcId="{1A392D21-1E78-4CF8-96B9-FC5B45AE549A}" destId="{81A1DB8C-352E-48E8-9C02-8D0AD10AB126}" srcOrd="1" destOrd="0" presId="urn:microsoft.com/office/officeart/2005/8/layout/hierarchy2"/>
    <dgm:cxn modelId="{B15D7904-427F-4FCB-AA86-89AB4A2297F5}" type="presOf" srcId="{DEB3FFA4-5C4E-406D-A4FA-39AD53738DE0}" destId="{6969F340-33F0-4145-8F9F-E6C91D473AD8}" srcOrd="0" destOrd="0" presId="urn:microsoft.com/office/officeart/2005/8/layout/hierarchy2"/>
    <dgm:cxn modelId="{68513330-A5D0-4D80-BA1F-7B0CBCE6602B}" type="presOf" srcId="{7F87E65C-0274-4AA5-922B-F0C7E3307C6A}" destId="{816F75B7-9195-4EEF-993B-015932EC2584}" srcOrd="0" destOrd="0" presId="urn:microsoft.com/office/officeart/2005/8/layout/hierarchy2"/>
    <dgm:cxn modelId="{151F0D74-595C-4314-89FA-D85FA0578F2D}" srcId="{2B0EB490-AD53-4C73-8EC6-924D3D6489EE}" destId="{274C857F-7846-42A0-962E-755092C6B8D3}" srcOrd="1" destOrd="0" parTransId="{1A392D21-1E78-4CF8-96B9-FC5B45AE549A}" sibTransId="{4B8FA11C-BE9F-43D4-B486-F7A0CB242766}"/>
    <dgm:cxn modelId="{999DD635-6747-42EF-8A6A-388D69934132}" srcId="{274C857F-7846-42A0-962E-755092C6B8D3}" destId="{089F9F4B-D211-45E1-BD4B-E106DCCC1887}" srcOrd="0" destOrd="0" parTransId="{5D5ACCF9-1D40-4C5B-B3AA-B6EF3D3B585E}" sibTransId="{6D10C4AE-2AA1-46F1-8B36-DAC881F47AEB}"/>
    <dgm:cxn modelId="{03DC85E6-C2CA-4099-8F6B-A60CCFC60B9C}" type="presParOf" srcId="{9C661E5D-0314-437E-B00D-BDCFD85286CB}" destId="{9754EFD2-54F4-4F0F-AE94-78F62D28C915}" srcOrd="0" destOrd="0" presId="urn:microsoft.com/office/officeart/2005/8/layout/hierarchy2"/>
    <dgm:cxn modelId="{BDDF76E5-3AD5-4F5D-854C-ECDB396E75F1}" type="presParOf" srcId="{9754EFD2-54F4-4F0F-AE94-78F62D28C915}" destId="{FA1DDE21-3551-4A56-8A7B-0F2E7D4805B0}" srcOrd="0" destOrd="0" presId="urn:microsoft.com/office/officeart/2005/8/layout/hierarchy2"/>
    <dgm:cxn modelId="{2F914409-9A7E-4DBF-B3A6-208D98C18FC6}" type="presParOf" srcId="{9754EFD2-54F4-4F0F-AE94-78F62D28C915}" destId="{ECDE208A-6B0C-41B5-9927-95EF157D76F0}" srcOrd="1" destOrd="0" presId="urn:microsoft.com/office/officeart/2005/8/layout/hierarchy2"/>
    <dgm:cxn modelId="{7D07061D-5155-45CA-A656-542B381B80DC}" type="presParOf" srcId="{ECDE208A-6B0C-41B5-9927-95EF157D76F0}" destId="{2F1B3687-EA9C-43E0-8B90-57DFB653E757}" srcOrd="0" destOrd="0" presId="urn:microsoft.com/office/officeart/2005/8/layout/hierarchy2"/>
    <dgm:cxn modelId="{950E63A3-1A7D-4FEE-9502-6D9E0451B77F}" type="presParOf" srcId="{2F1B3687-EA9C-43E0-8B90-57DFB653E757}" destId="{F85DA442-2E55-4DBC-8C0F-B329BB0BD0CF}" srcOrd="0" destOrd="0" presId="urn:microsoft.com/office/officeart/2005/8/layout/hierarchy2"/>
    <dgm:cxn modelId="{70943DB1-48A0-4EFF-BB6C-BFD2A900D39E}" type="presParOf" srcId="{ECDE208A-6B0C-41B5-9927-95EF157D76F0}" destId="{529F8DD1-58F8-411B-829D-E23F84127DE3}" srcOrd="1" destOrd="0" presId="urn:microsoft.com/office/officeart/2005/8/layout/hierarchy2"/>
    <dgm:cxn modelId="{3EBAD15D-4DB3-468E-9635-65F410A2E943}" type="presParOf" srcId="{529F8DD1-58F8-411B-829D-E23F84127DE3}" destId="{D8815D03-6CEB-442E-8994-E2DC835889DB}" srcOrd="0" destOrd="0" presId="urn:microsoft.com/office/officeart/2005/8/layout/hierarchy2"/>
    <dgm:cxn modelId="{E552A46D-F2B1-42BF-9936-710C30172118}" type="presParOf" srcId="{529F8DD1-58F8-411B-829D-E23F84127DE3}" destId="{D0F3F41B-1337-4385-9877-838F8419E1ED}" srcOrd="1" destOrd="0" presId="urn:microsoft.com/office/officeart/2005/8/layout/hierarchy2"/>
    <dgm:cxn modelId="{1563FC3B-5A82-425E-BBCF-E1F274FB7AE1}" type="presParOf" srcId="{D0F3F41B-1337-4385-9877-838F8419E1ED}" destId="{03B35B7E-225E-43B9-B88F-D88EF54631D0}" srcOrd="0" destOrd="0" presId="urn:microsoft.com/office/officeart/2005/8/layout/hierarchy2"/>
    <dgm:cxn modelId="{DCC33E3F-33B2-4091-8D77-066126FFB83C}" type="presParOf" srcId="{03B35B7E-225E-43B9-B88F-D88EF54631D0}" destId="{1F13428A-1169-4CF7-87B5-C3A51F1704B8}" srcOrd="0" destOrd="0" presId="urn:microsoft.com/office/officeart/2005/8/layout/hierarchy2"/>
    <dgm:cxn modelId="{5058E1ED-EEEA-4634-A204-2FD8AC4B8AA3}" type="presParOf" srcId="{D0F3F41B-1337-4385-9877-838F8419E1ED}" destId="{CE792EC2-474D-4D76-8C60-D289B2A5FDAA}" srcOrd="1" destOrd="0" presId="urn:microsoft.com/office/officeart/2005/8/layout/hierarchy2"/>
    <dgm:cxn modelId="{CFCABE06-3E24-45CD-A219-788DF05A5DE4}" type="presParOf" srcId="{CE792EC2-474D-4D76-8C60-D289B2A5FDAA}" destId="{6969F340-33F0-4145-8F9F-E6C91D473AD8}" srcOrd="0" destOrd="0" presId="urn:microsoft.com/office/officeart/2005/8/layout/hierarchy2"/>
    <dgm:cxn modelId="{5F1F059C-89EF-4071-A0BB-6F0282128078}" type="presParOf" srcId="{CE792EC2-474D-4D76-8C60-D289B2A5FDAA}" destId="{629EE7AE-1759-4655-B426-C0EA0690BAE0}" srcOrd="1" destOrd="0" presId="urn:microsoft.com/office/officeart/2005/8/layout/hierarchy2"/>
    <dgm:cxn modelId="{32F25CD5-D546-4CAE-8363-F0758C676B98}" type="presParOf" srcId="{D0F3F41B-1337-4385-9877-838F8419E1ED}" destId="{816F75B7-9195-4EEF-993B-015932EC2584}" srcOrd="2" destOrd="0" presId="urn:microsoft.com/office/officeart/2005/8/layout/hierarchy2"/>
    <dgm:cxn modelId="{C4077178-5FFB-4A5B-A326-206D7B1763E9}" type="presParOf" srcId="{816F75B7-9195-4EEF-993B-015932EC2584}" destId="{B72DD69C-0BCC-403F-B25B-B8961B5FB3EF}" srcOrd="0" destOrd="0" presId="urn:microsoft.com/office/officeart/2005/8/layout/hierarchy2"/>
    <dgm:cxn modelId="{C6DCFE8A-CAF7-4FF2-8F64-D117C518CD1D}" type="presParOf" srcId="{D0F3F41B-1337-4385-9877-838F8419E1ED}" destId="{4946F388-0285-4FC9-9F19-9A0E9E5FE993}" srcOrd="3" destOrd="0" presId="urn:microsoft.com/office/officeart/2005/8/layout/hierarchy2"/>
    <dgm:cxn modelId="{1AFABF3F-7373-4C85-80A4-30477115A3DD}" type="presParOf" srcId="{4946F388-0285-4FC9-9F19-9A0E9E5FE993}" destId="{842D00CC-9111-4230-A302-82C9590CDA6C}" srcOrd="0" destOrd="0" presId="urn:microsoft.com/office/officeart/2005/8/layout/hierarchy2"/>
    <dgm:cxn modelId="{96DA9497-37F1-41A8-9E25-13DF5F5812B1}" type="presParOf" srcId="{4946F388-0285-4FC9-9F19-9A0E9E5FE993}" destId="{E183E733-104C-4F78-8750-C3CBFC835BD1}" srcOrd="1" destOrd="0" presId="urn:microsoft.com/office/officeart/2005/8/layout/hierarchy2"/>
    <dgm:cxn modelId="{CB6D1252-58CD-4359-9C28-998E7ED77B3C}" type="presParOf" srcId="{ECDE208A-6B0C-41B5-9927-95EF157D76F0}" destId="{A2E6F28D-96CB-4777-87AD-0DCC9334D5ED}" srcOrd="2" destOrd="0" presId="urn:microsoft.com/office/officeart/2005/8/layout/hierarchy2"/>
    <dgm:cxn modelId="{5EF80B9C-80D4-440E-B8FA-FA62A6B5A1CF}" type="presParOf" srcId="{A2E6F28D-96CB-4777-87AD-0DCC9334D5ED}" destId="{81A1DB8C-352E-48E8-9C02-8D0AD10AB126}" srcOrd="0" destOrd="0" presId="urn:microsoft.com/office/officeart/2005/8/layout/hierarchy2"/>
    <dgm:cxn modelId="{F6DA0C83-6A85-4C3B-887C-547451ACB019}" type="presParOf" srcId="{ECDE208A-6B0C-41B5-9927-95EF157D76F0}" destId="{55B18D3F-1C7F-44FD-8F55-F232991A0C0D}" srcOrd="3" destOrd="0" presId="urn:microsoft.com/office/officeart/2005/8/layout/hierarchy2"/>
    <dgm:cxn modelId="{7B4A24B4-7D41-4E7A-BA15-BC5ED75358A7}" type="presParOf" srcId="{55B18D3F-1C7F-44FD-8F55-F232991A0C0D}" destId="{3CE7080B-6424-47ED-ADFC-028A255480CB}" srcOrd="0" destOrd="0" presId="urn:microsoft.com/office/officeart/2005/8/layout/hierarchy2"/>
    <dgm:cxn modelId="{9F608002-154C-4256-8566-6F04229B7E95}" type="presParOf" srcId="{55B18D3F-1C7F-44FD-8F55-F232991A0C0D}" destId="{6636A887-69BC-4B85-A005-8D44D8084E0A}" srcOrd="1" destOrd="0" presId="urn:microsoft.com/office/officeart/2005/8/layout/hierarchy2"/>
    <dgm:cxn modelId="{990CBF8E-DC19-4DC1-BAE3-3F1A24D8BD43}" type="presParOf" srcId="{6636A887-69BC-4B85-A005-8D44D8084E0A}" destId="{EB0522E4-7A49-4C59-A81A-62E27F26E31C}" srcOrd="0" destOrd="0" presId="urn:microsoft.com/office/officeart/2005/8/layout/hierarchy2"/>
    <dgm:cxn modelId="{B4F1ED83-2D1D-4F21-9415-B6ECA339002E}" type="presParOf" srcId="{EB0522E4-7A49-4C59-A81A-62E27F26E31C}" destId="{9CBB0C75-B2ED-4326-AA95-DDF5156F47DA}" srcOrd="0" destOrd="0" presId="urn:microsoft.com/office/officeart/2005/8/layout/hierarchy2"/>
    <dgm:cxn modelId="{83DEDF87-6ED7-4E70-8FAE-22775A02C113}" type="presParOf" srcId="{6636A887-69BC-4B85-A005-8D44D8084E0A}" destId="{8C4EFB70-59A1-4CF8-8DD0-389A1B9228B1}" srcOrd="1" destOrd="0" presId="urn:microsoft.com/office/officeart/2005/8/layout/hierarchy2"/>
    <dgm:cxn modelId="{71985D56-C4F4-4199-9E48-3E448295AB85}" type="presParOf" srcId="{8C4EFB70-59A1-4CF8-8DD0-389A1B9228B1}" destId="{EE6A57FC-DED3-4AA2-AD93-E1AC1E65A7FA}" srcOrd="0" destOrd="0" presId="urn:microsoft.com/office/officeart/2005/8/layout/hierarchy2"/>
    <dgm:cxn modelId="{3FEF300D-90F7-4BEA-BFA4-04DBF4328389}" type="presParOf" srcId="{8C4EFB70-59A1-4CF8-8DD0-389A1B9228B1}" destId="{4C19959B-74FA-48AD-AA6D-2F773A1B8D36}" srcOrd="1" destOrd="0" presId="urn:microsoft.com/office/officeart/2005/8/layout/hierarchy2"/>
  </dgm:cxnLst>
  <dgm:bg>
    <a:noFill/>
  </dgm:bg>
  <dgm:whole>
    <a:ln w="2222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6D3BDB-019E-4140-A03F-14B7F89E4EF6}" type="doc">
      <dgm:prSet loTypeId="urn:microsoft.com/office/officeart/2005/8/layout/target1" loCatId="relationship" qsTypeId="urn:microsoft.com/office/officeart/2005/8/quickstyle/simple1" qsCatId="simple" csTypeId="urn:microsoft.com/office/officeart/2005/8/colors/colorful4" csCatId="colorful" phldr="1"/>
      <dgm:spPr/>
    </dgm:pt>
    <dgm:pt modelId="{145B5E32-7C3D-42C9-BC1F-419E449968E6}">
      <dgm:prSet phldrT="[Text]" custT="1"/>
      <dgm:spPr/>
      <dgm:t>
        <a:bodyPr/>
        <a:lstStyle/>
        <a:p>
          <a:r>
            <a:rPr lang="en-US" sz="2000" dirty="0">
              <a:latin typeface="Cambria" panose="02040503050406030204" pitchFamily="18" charset="0"/>
            </a:rPr>
            <a:t>(1) </a:t>
          </a:r>
          <a:r>
            <a:rPr lang="en-US" sz="2000" dirty="0" err="1">
              <a:latin typeface="Cambria" panose="02040503050406030204" pitchFamily="18" charset="0"/>
            </a:rPr>
            <a:t>Lingkungan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Perintah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Eksplisit</a:t>
          </a:r>
          <a:r>
            <a:rPr lang="en-US" sz="2000" dirty="0">
              <a:latin typeface="Cambria" panose="02040503050406030204" pitchFamily="18" charset="0"/>
            </a:rPr>
            <a:t> UUD 1945</a:t>
          </a:r>
        </a:p>
      </dgm:t>
    </dgm:pt>
    <dgm:pt modelId="{523A8978-CB15-435F-9CA1-7FC5CB5E4A32}" type="parTrans" cxnId="{AA2AE27E-DD6B-4C88-9D9E-5F7640CD2630}">
      <dgm:prSet/>
      <dgm:spPr/>
      <dgm:t>
        <a:bodyPr/>
        <a:lstStyle/>
        <a:p>
          <a:endParaRPr lang="en-US"/>
        </a:p>
      </dgm:t>
    </dgm:pt>
    <dgm:pt modelId="{F15277F5-1CC6-4161-97CF-9897FFC00D7D}" type="sibTrans" cxnId="{AA2AE27E-DD6B-4C88-9D9E-5F7640CD2630}">
      <dgm:prSet/>
      <dgm:spPr/>
      <dgm:t>
        <a:bodyPr/>
        <a:lstStyle/>
        <a:p>
          <a:endParaRPr lang="en-US"/>
        </a:p>
      </dgm:t>
    </dgm:pt>
    <dgm:pt modelId="{5188A123-60F6-4748-A872-2FEB18A989AB}">
      <dgm:prSet phldrT="[Text]" custT="1"/>
      <dgm:spPr/>
      <dgm:t>
        <a:bodyPr/>
        <a:lstStyle/>
        <a:p>
          <a:r>
            <a:rPr lang="en-US" sz="2000" dirty="0">
              <a:latin typeface="Cambria" panose="02040503050406030204" pitchFamily="18" charset="0"/>
            </a:rPr>
            <a:t>(2) </a:t>
          </a:r>
          <a:r>
            <a:rPr lang="en-US" sz="2000" dirty="0" err="1">
              <a:latin typeface="Cambria" panose="02040503050406030204" pitchFamily="18" charset="0"/>
            </a:rPr>
            <a:t>Lingkungan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Perintah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Implisit</a:t>
          </a:r>
          <a:r>
            <a:rPr lang="en-US" sz="2000" dirty="0">
              <a:latin typeface="Cambria" panose="02040503050406030204" pitchFamily="18" charset="0"/>
            </a:rPr>
            <a:t> UUD 1945</a:t>
          </a:r>
        </a:p>
      </dgm:t>
    </dgm:pt>
    <dgm:pt modelId="{4207E62E-D064-43FC-988C-A85ACC1D3D82}" type="sibTrans" cxnId="{B8576B00-E07A-43E1-B67E-044AE92E37A5}">
      <dgm:prSet/>
      <dgm:spPr/>
      <dgm:t>
        <a:bodyPr/>
        <a:lstStyle/>
        <a:p>
          <a:endParaRPr lang="en-US"/>
        </a:p>
      </dgm:t>
    </dgm:pt>
    <dgm:pt modelId="{DE3307D6-62D8-462A-9926-B420D421D9C2}" type="parTrans" cxnId="{B8576B00-E07A-43E1-B67E-044AE92E37A5}">
      <dgm:prSet/>
      <dgm:spPr/>
      <dgm:t>
        <a:bodyPr/>
        <a:lstStyle/>
        <a:p>
          <a:endParaRPr lang="en-US"/>
        </a:p>
      </dgm:t>
    </dgm:pt>
    <dgm:pt modelId="{16421624-49AC-4919-9325-7506953FDFB6}">
      <dgm:prSet phldrT="[Text]" custT="1"/>
      <dgm:spPr/>
      <dgm:t>
        <a:bodyPr/>
        <a:lstStyle/>
        <a:p>
          <a:r>
            <a:rPr lang="en-US" sz="2000" dirty="0">
              <a:latin typeface="Cambria" panose="02040503050406030204" pitchFamily="18" charset="0"/>
            </a:rPr>
            <a:t>(3) </a:t>
          </a:r>
          <a:r>
            <a:rPr lang="en-US" sz="2000" dirty="0" err="1">
              <a:latin typeface="Cambria" panose="02040503050406030204" pitchFamily="18" charset="0"/>
            </a:rPr>
            <a:t>Lingkungan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yg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tercipta</a:t>
          </a:r>
          <a:r>
            <a:rPr lang="en-US" sz="2000" dirty="0">
              <a:latin typeface="Cambria" panose="02040503050406030204" pitchFamily="18" charset="0"/>
            </a:rPr>
            <a:t>/</a:t>
          </a:r>
          <a:r>
            <a:rPr lang="en-US" sz="2000" dirty="0" err="1">
              <a:latin typeface="Cambria" panose="02040503050406030204" pitchFamily="18" charset="0"/>
            </a:rPr>
            <a:t>terkondisi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akibat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penerapan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dua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lingkungan</a:t>
          </a:r>
          <a:r>
            <a:rPr lang="en-US" sz="2000" dirty="0">
              <a:latin typeface="Cambria" panose="02040503050406030204" pitchFamily="18" charset="0"/>
            </a:rPr>
            <a:t> </a:t>
          </a:r>
          <a:r>
            <a:rPr lang="en-US" sz="2000" dirty="0" err="1">
              <a:latin typeface="Cambria" panose="02040503050406030204" pitchFamily="18" charset="0"/>
            </a:rPr>
            <a:t>lainnya</a:t>
          </a:r>
          <a:endParaRPr lang="en-US" sz="2000" dirty="0">
            <a:latin typeface="Cambria" panose="02040503050406030204" pitchFamily="18" charset="0"/>
          </a:endParaRPr>
        </a:p>
      </dgm:t>
    </dgm:pt>
    <dgm:pt modelId="{B85F099D-C8E1-4530-BE7F-2BBF876141A5}" type="sibTrans" cxnId="{E51D2F68-8F1E-4148-A9F1-635246C4732D}">
      <dgm:prSet/>
      <dgm:spPr/>
      <dgm:t>
        <a:bodyPr/>
        <a:lstStyle/>
        <a:p>
          <a:endParaRPr lang="en-US"/>
        </a:p>
      </dgm:t>
    </dgm:pt>
    <dgm:pt modelId="{4D55A35C-993B-412D-AAD1-9C9EFB88BE46}" type="parTrans" cxnId="{E51D2F68-8F1E-4148-A9F1-635246C4732D}">
      <dgm:prSet/>
      <dgm:spPr/>
      <dgm:t>
        <a:bodyPr/>
        <a:lstStyle/>
        <a:p>
          <a:endParaRPr lang="en-US"/>
        </a:p>
      </dgm:t>
    </dgm:pt>
    <dgm:pt modelId="{5ECEAC2B-5145-4E06-B024-BEB5BC2AD12A}" type="pres">
      <dgm:prSet presAssocID="{BF6D3BDB-019E-4140-A03F-14B7F89E4EF6}" presName="composite" presStyleCnt="0">
        <dgm:presLayoutVars>
          <dgm:chMax val="5"/>
          <dgm:dir/>
          <dgm:resizeHandles val="exact"/>
        </dgm:presLayoutVars>
      </dgm:prSet>
      <dgm:spPr/>
    </dgm:pt>
    <dgm:pt modelId="{17599FDF-CAEA-4F32-8EAF-0BB2550C0681}" type="pres">
      <dgm:prSet presAssocID="{145B5E32-7C3D-42C9-BC1F-419E449968E6}" presName="circle1" presStyleLbl="lnNode1" presStyleIdx="0" presStyleCnt="3"/>
      <dgm:spPr>
        <a:solidFill>
          <a:schemeClr val="tx2">
            <a:lumMod val="50000"/>
            <a:lumOff val="50000"/>
            <a:alpha val="85000"/>
          </a:schemeClr>
        </a:solidFill>
        <a:ln w="31750"/>
      </dgm:spPr>
    </dgm:pt>
    <dgm:pt modelId="{5D8DA9B9-5F75-463D-A488-25B19F885820}" type="pres">
      <dgm:prSet presAssocID="{145B5E32-7C3D-42C9-BC1F-419E449968E6}" presName="text1" presStyleLbl="revTx" presStyleIdx="0" presStyleCnt="3" custScaleX="264462" custLinFactNeighborX="7524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CE603DB-C2C2-4E2B-9C74-E4151A73233A}" type="pres">
      <dgm:prSet presAssocID="{145B5E32-7C3D-42C9-BC1F-419E449968E6}" presName="line1" presStyleLbl="callout" presStyleIdx="0" presStyleCnt="6"/>
      <dgm:spPr>
        <a:ln w="19050"/>
      </dgm:spPr>
    </dgm:pt>
    <dgm:pt modelId="{53AF4C17-BE90-4ECC-81D1-A4385BC63715}" type="pres">
      <dgm:prSet presAssocID="{145B5E32-7C3D-42C9-BC1F-419E449968E6}" presName="d1" presStyleLbl="callout" presStyleIdx="1" presStyleCnt="6"/>
      <dgm:spPr>
        <a:ln w="19050"/>
      </dgm:spPr>
    </dgm:pt>
    <dgm:pt modelId="{78C4DC6D-3691-4116-9EB2-A97D148CD045}" type="pres">
      <dgm:prSet presAssocID="{5188A123-60F6-4748-A872-2FEB18A989AB}" presName="circle2" presStyleLbl="lnNode1" presStyleIdx="1" presStyleCnt="3"/>
      <dgm:spPr>
        <a:solidFill>
          <a:srgbClr val="FFC000">
            <a:alpha val="79000"/>
          </a:srgbClr>
        </a:solidFill>
        <a:ln w="31750"/>
      </dgm:spPr>
    </dgm:pt>
    <dgm:pt modelId="{485F46B4-3AF7-44B8-8A4E-6D27371591CE}" type="pres">
      <dgm:prSet presAssocID="{5188A123-60F6-4748-A872-2FEB18A989AB}" presName="text2" presStyleLbl="revTx" presStyleIdx="1" presStyleCnt="3" custScaleX="252161" custLinFactNeighborX="69744" custLinFactNeighborY="176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BFB6D0-6DD3-4277-BF5C-1814AAC8F235}" type="pres">
      <dgm:prSet presAssocID="{5188A123-60F6-4748-A872-2FEB18A989AB}" presName="line2" presStyleLbl="callout" presStyleIdx="2" presStyleCnt="6"/>
      <dgm:spPr>
        <a:ln w="19050"/>
      </dgm:spPr>
    </dgm:pt>
    <dgm:pt modelId="{26249313-5CF1-4D10-9711-3EF085DE132A}" type="pres">
      <dgm:prSet presAssocID="{5188A123-60F6-4748-A872-2FEB18A989AB}" presName="d2" presStyleLbl="callout" presStyleIdx="3" presStyleCnt="6"/>
      <dgm:spPr>
        <a:ln w="19050"/>
      </dgm:spPr>
    </dgm:pt>
    <dgm:pt modelId="{B6F65D69-053F-4185-A9F9-F1BAE1865264}" type="pres">
      <dgm:prSet presAssocID="{16421624-49AC-4919-9325-7506953FDFB6}" presName="circle3" presStyleLbl="lnNode1" presStyleIdx="2" presStyleCnt="3"/>
      <dgm:spPr>
        <a:pattFill prst="pct75">
          <a:fgClr>
            <a:srgbClr val="00B050"/>
          </a:fgClr>
          <a:bgClr>
            <a:schemeClr val="bg1"/>
          </a:bgClr>
        </a:pattFill>
        <a:ln w="28575"/>
      </dgm:spPr>
    </dgm:pt>
    <dgm:pt modelId="{AE9DFF74-EEDF-4358-B6A2-1165F067DD83}" type="pres">
      <dgm:prSet presAssocID="{16421624-49AC-4919-9325-7506953FDFB6}" presName="text3" presStyleLbl="revTx" presStyleIdx="2" presStyleCnt="3" custScaleX="288605" custLinFactNeighborX="86375" custLinFactNeighborY="-284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434020-D9F4-4DB5-932F-B3CD6BE8402A}" type="pres">
      <dgm:prSet presAssocID="{16421624-49AC-4919-9325-7506953FDFB6}" presName="line3" presStyleLbl="callout" presStyleIdx="4" presStyleCnt="6"/>
      <dgm:spPr>
        <a:ln w="19050"/>
      </dgm:spPr>
    </dgm:pt>
    <dgm:pt modelId="{A36DA5D6-480D-4667-B4AE-949192922DC8}" type="pres">
      <dgm:prSet presAssocID="{16421624-49AC-4919-9325-7506953FDFB6}" presName="d3" presStyleLbl="callout" presStyleIdx="5" presStyleCnt="6"/>
      <dgm:spPr>
        <a:ln w="19050"/>
      </dgm:spPr>
    </dgm:pt>
  </dgm:ptLst>
  <dgm:cxnLst>
    <dgm:cxn modelId="{1E0DE898-6795-423D-898B-FA07AD7FA9FA}" type="presOf" srcId="{16421624-49AC-4919-9325-7506953FDFB6}" destId="{AE9DFF74-EEDF-4358-B6A2-1165F067DD83}" srcOrd="0" destOrd="0" presId="urn:microsoft.com/office/officeart/2005/8/layout/target1"/>
    <dgm:cxn modelId="{E51D2F68-8F1E-4148-A9F1-635246C4732D}" srcId="{BF6D3BDB-019E-4140-A03F-14B7F89E4EF6}" destId="{16421624-49AC-4919-9325-7506953FDFB6}" srcOrd="2" destOrd="0" parTransId="{4D55A35C-993B-412D-AAD1-9C9EFB88BE46}" sibTransId="{B85F099D-C8E1-4530-BE7F-2BBF876141A5}"/>
    <dgm:cxn modelId="{B8576B00-E07A-43E1-B67E-044AE92E37A5}" srcId="{BF6D3BDB-019E-4140-A03F-14B7F89E4EF6}" destId="{5188A123-60F6-4748-A872-2FEB18A989AB}" srcOrd="1" destOrd="0" parTransId="{DE3307D6-62D8-462A-9926-B420D421D9C2}" sibTransId="{4207E62E-D064-43FC-988C-A85ACC1D3D82}"/>
    <dgm:cxn modelId="{D57C63B0-8B5A-49F0-A90D-29EC57E2E816}" type="presOf" srcId="{BF6D3BDB-019E-4140-A03F-14B7F89E4EF6}" destId="{5ECEAC2B-5145-4E06-B024-BEB5BC2AD12A}" srcOrd="0" destOrd="0" presId="urn:microsoft.com/office/officeart/2005/8/layout/target1"/>
    <dgm:cxn modelId="{AA2AE27E-DD6B-4C88-9D9E-5F7640CD2630}" srcId="{BF6D3BDB-019E-4140-A03F-14B7F89E4EF6}" destId="{145B5E32-7C3D-42C9-BC1F-419E449968E6}" srcOrd="0" destOrd="0" parTransId="{523A8978-CB15-435F-9CA1-7FC5CB5E4A32}" sibTransId="{F15277F5-1CC6-4161-97CF-9897FFC00D7D}"/>
    <dgm:cxn modelId="{8E07BCB9-3AE5-4A90-80EC-2B33E59C464F}" type="presOf" srcId="{145B5E32-7C3D-42C9-BC1F-419E449968E6}" destId="{5D8DA9B9-5F75-463D-A488-25B19F885820}" srcOrd="0" destOrd="0" presId="urn:microsoft.com/office/officeart/2005/8/layout/target1"/>
    <dgm:cxn modelId="{079E044C-F813-4EC9-9648-23C00BFEE342}" type="presOf" srcId="{5188A123-60F6-4748-A872-2FEB18A989AB}" destId="{485F46B4-3AF7-44B8-8A4E-6D27371591CE}" srcOrd="0" destOrd="0" presId="urn:microsoft.com/office/officeart/2005/8/layout/target1"/>
    <dgm:cxn modelId="{0E6CC2AC-9A0B-4CBE-A82D-7B10C879C7C7}" type="presParOf" srcId="{5ECEAC2B-5145-4E06-B024-BEB5BC2AD12A}" destId="{17599FDF-CAEA-4F32-8EAF-0BB2550C0681}" srcOrd="0" destOrd="0" presId="urn:microsoft.com/office/officeart/2005/8/layout/target1"/>
    <dgm:cxn modelId="{914042DA-3C3B-4EC7-9E5F-872321A582FF}" type="presParOf" srcId="{5ECEAC2B-5145-4E06-B024-BEB5BC2AD12A}" destId="{5D8DA9B9-5F75-463D-A488-25B19F885820}" srcOrd="1" destOrd="0" presId="urn:microsoft.com/office/officeart/2005/8/layout/target1"/>
    <dgm:cxn modelId="{60497C8F-D9E2-45C6-AAF2-08037167F09D}" type="presParOf" srcId="{5ECEAC2B-5145-4E06-B024-BEB5BC2AD12A}" destId="{7CE603DB-C2C2-4E2B-9C74-E4151A73233A}" srcOrd="2" destOrd="0" presId="urn:microsoft.com/office/officeart/2005/8/layout/target1"/>
    <dgm:cxn modelId="{1FF9BB6D-7C86-43CB-8EAB-B39F0DB9D8C1}" type="presParOf" srcId="{5ECEAC2B-5145-4E06-B024-BEB5BC2AD12A}" destId="{53AF4C17-BE90-4ECC-81D1-A4385BC63715}" srcOrd="3" destOrd="0" presId="urn:microsoft.com/office/officeart/2005/8/layout/target1"/>
    <dgm:cxn modelId="{E36423F3-CC47-418D-944E-ACC6A59F8245}" type="presParOf" srcId="{5ECEAC2B-5145-4E06-B024-BEB5BC2AD12A}" destId="{78C4DC6D-3691-4116-9EB2-A97D148CD045}" srcOrd="4" destOrd="0" presId="urn:microsoft.com/office/officeart/2005/8/layout/target1"/>
    <dgm:cxn modelId="{AB876045-007A-4544-8E6A-364312A339DB}" type="presParOf" srcId="{5ECEAC2B-5145-4E06-B024-BEB5BC2AD12A}" destId="{485F46B4-3AF7-44B8-8A4E-6D27371591CE}" srcOrd="5" destOrd="0" presId="urn:microsoft.com/office/officeart/2005/8/layout/target1"/>
    <dgm:cxn modelId="{2D85D18C-8EA0-4165-8E17-2578BAB7ADDF}" type="presParOf" srcId="{5ECEAC2B-5145-4E06-B024-BEB5BC2AD12A}" destId="{61BFB6D0-6DD3-4277-BF5C-1814AAC8F235}" srcOrd="6" destOrd="0" presId="urn:microsoft.com/office/officeart/2005/8/layout/target1"/>
    <dgm:cxn modelId="{0CC7C543-B76A-44A6-AC08-99DB443423B6}" type="presParOf" srcId="{5ECEAC2B-5145-4E06-B024-BEB5BC2AD12A}" destId="{26249313-5CF1-4D10-9711-3EF085DE132A}" srcOrd="7" destOrd="0" presId="urn:microsoft.com/office/officeart/2005/8/layout/target1"/>
    <dgm:cxn modelId="{618A8E48-2E8E-4E08-846B-F81C3A151D3F}" type="presParOf" srcId="{5ECEAC2B-5145-4E06-B024-BEB5BC2AD12A}" destId="{B6F65D69-053F-4185-A9F9-F1BAE1865264}" srcOrd="8" destOrd="0" presId="urn:microsoft.com/office/officeart/2005/8/layout/target1"/>
    <dgm:cxn modelId="{E3AED36E-DAD4-41B9-888F-A9F1626397AF}" type="presParOf" srcId="{5ECEAC2B-5145-4E06-B024-BEB5BC2AD12A}" destId="{AE9DFF74-EEDF-4358-B6A2-1165F067DD83}" srcOrd="9" destOrd="0" presId="urn:microsoft.com/office/officeart/2005/8/layout/target1"/>
    <dgm:cxn modelId="{743F7646-715B-42A6-8984-4BA0F536DB96}" type="presParOf" srcId="{5ECEAC2B-5145-4E06-B024-BEB5BC2AD12A}" destId="{02434020-D9F4-4DB5-932F-B3CD6BE8402A}" srcOrd="10" destOrd="0" presId="urn:microsoft.com/office/officeart/2005/8/layout/target1"/>
    <dgm:cxn modelId="{267D8CA6-BEF3-45FB-9DD0-B57FB6340FF8}" type="presParOf" srcId="{5ECEAC2B-5145-4E06-B024-BEB5BC2AD12A}" destId="{A36DA5D6-480D-4667-B4AE-949192922DC8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C7988F-0110-45E6-BCBE-9D2B3AE87718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B0EB490-AD53-4C73-8EC6-924D3D6489EE}">
      <dgm:prSet phldrT="[Text]" custT="1"/>
      <dgm:spPr>
        <a:solidFill>
          <a:schemeClr val="lt1">
            <a:hueOff val="0"/>
            <a:satOff val="0"/>
            <a:lumOff val="0"/>
          </a:schemeClr>
        </a:solidFill>
        <a:ln w="25400"/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id-ID" sz="2200" dirty="0">
              <a:latin typeface="Cambria" panose="02040503050406030204" pitchFamily="18" charset="0"/>
            </a:rPr>
            <a:t>norma</a:t>
          </a:r>
        </a:p>
        <a:p>
          <a:pPr>
            <a:spcAft>
              <a:spcPts val="0"/>
            </a:spcAft>
          </a:pPr>
          <a:r>
            <a:rPr lang="id-ID" sz="2200" dirty="0">
              <a:latin typeface="Cambria" panose="02040503050406030204" pitchFamily="18" charset="0"/>
            </a:rPr>
            <a:t>UUD 1945</a:t>
          </a:r>
          <a:endParaRPr lang="en-US" sz="2200" dirty="0">
            <a:latin typeface="Cambria" panose="02040503050406030204" pitchFamily="18" charset="0"/>
          </a:endParaRPr>
        </a:p>
      </dgm:t>
    </dgm:pt>
    <dgm:pt modelId="{C3E98020-7B95-4481-879E-DA2E3D4D12AE}" type="parTrans" cxnId="{3923F735-B001-4859-B672-35168A093D08}">
      <dgm:prSet/>
      <dgm:spPr/>
      <dgm:t>
        <a:bodyPr/>
        <a:lstStyle/>
        <a:p>
          <a:endParaRPr lang="en-US"/>
        </a:p>
      </dgm:t>
    </dgm:pt>
    <dgm:pt modelId="{DBA66DD9-FA3C-4B85-B04E-C0C162122E8C}" type="sibTrans" cxnId="{3923F735-B001-4859-B672-35168A093D08}">
      <dgm:prSet/>
      <dgm:spPr/>
      <dgm:t>
        <a:bodyPr/>
        <a:lstStyle/>
        <a:p>
          <a:endParaRPr lang="en-US"/>
        </a:p>
      </dgm:t>
    </dgm:pt>
    <dgm:pt modelId="{78E8EEC7-A741-4EFE-A59E-37D151C49AC9}">
      <dgm:prSet phldrT="[Text]"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00206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200" b="0" dirty="0">
              <a:solidFill>
                <a:srgbClr val="002060"/>
              </a:solidFill>
              <a:latin typeface="Cambria" panose="02040503050406030204" pitchFamily="18" charset="0"/>
            </a:rPr>
            <a:t>isi (terstruktur)</a:t>
          </a:r>
          <a:endParaRPr lang="en-US" sz="2200" b="0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D81E42D5-2A8F-4712-A525-261774CD7EF9}" type="parTrans" cxnId="{2AB32BBD-88C0-47F9-95D4-F766AAB1AA34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00206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E63A48E-C486-42C3-BF75-682F943111A1}" type="sibTrans" cxnId="{2AB32BBD-88C0-47F9-95D4-F766AAB1AA34}">
      <dgm:prSet/>
      <dgm:spPr/>
      <dgm:t>
        <a:bodyPr/>
        <a:lstStyle/>
        <a:p>
          <a:endParaRPr lang="en-US"/>
        </a:p>
      </dgm:t>
    </dgm:pt>
    <dgm:pt modelId="{DEB3FFA4-5C4E-406D-A4FA-39AD53738DE0}">
      <dgm:prSet phldrT="[Text]"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C0000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000" dirty="0">
              <a:solidFill>
                <a:srgbClr val="C00000"/>
              </a:solidFill>
              <a:latin typeface="Cambria" panose="02040503050406030204" pitchFamily="18" charset="0"/>
            </a:rPr>
            <a:t>“batang tubuh” UUD 1945</a:t>
          </a:r>
          <a:endParaRPr lang="en-US" sz="2000" dirty="0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00D6C0F6-78D4-4C04-BE13-1E0CA4AB0A85}" type="parTrans" cxnId="{CBECC63F-D304-43E3-B0B3-2D6645D6FDE4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C0000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5FCE2368-40FB-4144-93BB-CF1B60836A1F}" type="sibTrans" cxnId="{CBECC63F-D304-43E3-B0B3-2D6645D6FDE4}">
      <dgm:prSet/>
      <dgm:spPr/>
      <dgm:t>
        <a:bodyPr/>
        <a:lstStyle/>
        <a:p>
          <a:endParaRPr lang="en-US"/>
        </a:p>
      </dgm:t>
    </dgm:pt>
    <dgm:pt modelId="{68D341E8-F7DA-4D8D-8481-9B61335A6AA9}">
      <dgm:prSet phldrT="[Text]"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C0000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norma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id-ID" sz="2000" dirty="0">
              <a:solidFill>
                <a:srgbClr val="C00000"/>
              </a:solidFill>
              <a:latin typeface="Cambria" panose="02040503050406030204" pitchFamily="18" charset="0"/>
            </a:rPr>
            <a:t>Pancasila</a:t>
          </a:r>
          <a:endParaRPr lang="en-US" sz="2000" dirty="0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7F87E65C-0274-4AA5-922B-F0C7E3307C6A}" type="parTrans" cxnId="{FB9BF7D9-0DBA-4539-9AF3-957B5CCCAA6A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C0000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AC3335E2-7444-477C-9A72-A76940CD5A6C}" type="sibTrans" cxnId="{FB9BF7D9-0DBA-4539-9AF3-957B5CCCAA6A}">
      <dgm:prSet/>
      <dgm:spPr/>
      <dgm:t>
        <a:bodyPr/>
        <a:lstStyle/>
        <a:p>
          <a:endParaRPr lang="en-US"/>
        </a:p>
      </dgm:t>
    </dgm:pt>
    <dgm:pt modelId="{274C857F-7846-42A0-962E-755092C6B8D3}">
      <dgm:prSet phldrT="[Text]"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00206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200" b="0" dirty="0">
              <a:solidFill>
                <a:srgbClr val="002060"/>
              </a:solidFill>
              <a:latin typeface="Cambria" panose="02040503050406030204" pitchFamily="18" charset="0"/>
            </a:rPr>
            <a:t>implementasi</a:t>
          </a:r>
          <a:endParaRPr lang="en-US" sz="2200" b="0" dirty="0">
            <a:solidFill>
              <a:srgbClr val="002060"/>
            </a:solidFill>
            <a:latin typeface="Cambria" panose="02040503050406030204" pitchFamily="18" charset="0"/>
          </a:endParaRPr>
        </a:p>
      </dgm:t>
    </dgm:pt>
    <dgm:pt modelId="{1A392D21-1E78-4CF8-96B9-FC5B45AE549A}" type="parTrans" cxnId="{151F0D74-595C-4314-89FA-D85FA0578F2D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00206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4B8FA11C-BE9F-43D4-B486-F7A0CB242766}" type="sibTrans" cxnId="{151F0D74-595C-4314-89FA-D85FA0578F2D}">
      <dgm:prSet/>
      <dgm:spPr/>
      <dgm:t>
        <a:bodyPr/>
        <a:lstStyle/>
        <a:p>
          <a:endParaRPr lang="en-US"/>
        </a:p>
      </dgm:t>
    </dgm:pt>
    <dgm:pt modelId="{089F9F4B-D211-45E1-BD4B-E106DCCC1887}">
      <dgm:prSet phldrT="[Text]"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C0000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melahirkan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norma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hukum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 yang </a:t>
          </a:r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dibentuk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oleh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lembaga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, yang </a:t>
          </a:r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lembaga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dimaksud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dibentuk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berdasarkan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dirty="0" err="1">
              <a:solidFill>
                <a:srgbClr val="C00000"/>
              </a:solidFill>
              <a:latin typeface="Cambria" panose="02040503050406030204" pitchFamily="18" charset="0"/>
            </a:rPr>
            <a:t>perintah</a:t>
          </a:r>
          <a:r>
            <a:rPr lang="en-US" sz="2000" dirty="0">
              <a:solidFill>
                <a:srgbClr val="C00000"/>
              </a:solidFill>
              <a:latin typeface="Cambria" panose="02040503050406030204" pitchFamily="18" charset="0"/>
            </a:rPr>
            <a:t> UUD 1945</a:t>
          </a:r>
        </a:p>
      </dgm:t>
    </dgm:pt>
    <dgm:pt modelId="{5D5ACCF9-1D40-4C5B-B3AA-B6EF3D3B585E}" type="parTrans" cxnId="{999DD635-6747-42EF-8A6A-388D69934132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C0000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D10C4AE-2AA1-46F1-8B36-DAC881F47AEB}" type="sibTrans" cxnId="{999DD635-6747-42EF-8A6A-388D69934132}">
      <dgm:prSet/>
      <dgm:spPr/>
      <dgm:t>
        <a:bodyPr/>
        <a:lstStyle/>
        <a:p>
          <a:endParaRPr lang="en-US"/>
        </a:p>
      </dgm:t>
    </dgm:pt>
    <dgm:pt modelId="{B1865F8F-E816-485A-B536-5880389DC577}">
      <dgm:prSet custT="1"/>
      <dgm:spPr>
        <a:ln w="25400">
          <a:solidFill>
            <a:srgbClr val="C00000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000" dirty="0">
              <a:solidFill>
                <a:srgbClr val="C00000"/>
              </a:solidFill>
              <a:latin typeface="Cambria" panose="02040503050406030204" pitchFamily="18" charset="0"/>
            </a:rPr>
            <a:t>norma Proklamasi</a:t>
          </a:r>
          <a:endParaRPr lang="en-US" sz="2000" dirty="0">
            <a:solidFill>
              <a:srgbClr val="C00000"/>
            </a:solidFill>
            <a:latin typeface="Cambria" panose="02040503050406030204" pitchFamily="18" charset="0"/>
          </a:endParaRPr>
        </a:p>
      </dgm:t>
    </dgm:pt>
    <dgm:pt modelId="{BD51C8F0-7DE4-4F87-B812-52AC48D68FAE}" type="parTrans" cxnId="{ACB14887-CBC6-4B1D-8D39-0751EEC80D58}">
      <dgm:prSet/>
      <dgm:spPr/>
      <dgm:t>
        <a:bodyPr/>
        <a:lstStyle/>
        <a:p>
          <a:endParaRPr lang="en-US"/>
        </a:p>
      </dgm:t>
    </dgm:pt>
    <dgm:pt modelId="{ABEE6CB7-BAE6-4603-84F9-0333C8204896}" type="sibTrans" cxnId="{ACB14887-CBC6-4B1D-8D39-0751EEC80D58}">
      <dgm:prSet/>
      <dgm:spPr/>
      <dgm:t>
        <a:bodyPr/>
        <a:lstStyle/>
        <a:p>
          <a:endParaRPr lang="en-US"/>
        </a:p>
      </dgm:t>
    </dgm:pt>
    <dgm:pt modelId="{9C661E5D-0314-437E-B00D-BDCFD85286CB}" type="pres">
      <dgm:prSet presAssocID="{E8C7988F-0110-45E6-BCBE-9D2B3AE877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754EFD2-54F4-4F0F-AE94-78F62D28C915}" type="pres">
      <dgm:prSet presAssocID="{2B0EB490-AD53-4C73-8EC6-924D3D6489EE}" presName="root1" presStyleCnt="0"/>
      <dgm:spPr/>
    </dgm:pt>
    <dgm:pt modelId="{FA1DDE21-3551-4A56-8A7B-0F2E7D4805B0}" type="pres">
      <dgm:prSet presAssocID="{2B0EB490-AD53-4C73-8EC6-924D3D6489E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CDE208A-6B0C-41B5-9927-95EF157D76F0}" type="pres">
      <dgm:prSet presAssocID="{2B0EB490-AD53-4C73-8EC6-924D3D6489EE}" presName="level2hierChild" presStyleCnt="0"/>
      <dgm:spPr/>
    </dgm:pt>
    <dgm:pt modelId="{2F1B3687-EA9C-43E0-8B90-57DFB653E757}" type="pres">
      <dgm:prSet presAssocID="{D81E42D5-2A8F-4712-A525-261774CD7EF9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F85DA442-2E55-4DBC-8C0F-B329BB0BD0CF}" type="pres">
      <dgm:prSet presAssocID="{D81E42D5-2A8F-4712-A525-261774CD7EF9}" presName="connTx" presStyleLbl="parChTrans1D2" presStyleIdx="0" presStyleCnt="2"/>
      <dgm:spPr/>
      <dgm:t>
        <a:bodyPr/>
        <a:lstStyle/>
        <a:p>
          <a:endParaRPr lang="id-ID"/>
        </a:p>
      </dgm:t>
    </dgm:pt>
    <dgm:pt modelId="{529F8DD1-58F8-411B-829D-E23F84127DE3}" type="pres">
      <dgm:prSet presAssocID="{78E8EEC7-A741-4EFE-A59E-37D151C49AC9}" presName="root2" presStyleCnt="0"/>
      <dgm:spPr/>
    </dgm:pt>
    <dgm:pt modelId="{D8815D03-6CEB-442E-8994-E2DC835889DB}" type="pres">
      <dgm:prSet presAssocID="{78E8EEC7-A741-4EFE-A59E-37D151C49AC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0F3F41B-1337-4385-9877-838F8419E1ED}" type="pres">
      <dgm:prSet presAssocID="{78E8EEC7-A741-4EFE-A59E-37D151C49AC9}" presName="level3hierChild" presStyleCnt="0"/>
      <dgm:spPr/>
    </dgm:pt>
    <dgm:pt modelId="{03B35B7E-225E-43B9-B88F-D88EF54631D0}" type="pres">
      <dgm:prSet presAssocID="{00D6C0F6-78D4-4C04-BE13-1E0CA4AB0A85}" presName="conn2-1" presStyleLbl="parChTrans1D3" presStyleIdx="0" presStyleCnt="4"/>
      <dgm:spPr/>
      <dgm:t>
        <a:bodyPr/>
        <a:lstStyle/>
        <a:p>
          <a:endParaRPr lang="id-ID"/>
        </a:p>
      </dgm:t>
    </dgm:pt>
    <dgm:pt modelId="{1F13428A-1169-4CF7-87B5-C3A51F1704B8}" type="pres">
      <dgm:prSet presAssocID="{00D6C0F6-78D4-4C04-BE13-1E0CA4AB0A85}" presName="connTx" presStyleLbl="parChTrans1D3" presStyleIdx="0" presStyleCnt="4"/>
      <dgm:spPr/>
      <dgm:t>
        <a:bodyPr/>
        <a:lstStyle/>
        <a:p>
          <a:endParaRPr lang="id-ID"/>
        </a:p>
      </dgm:t>
    </dgm:pt>
    <dgm:pt modelId="{CE792EC2-474D-4D76-8C60-D289B2A5FDAA}" type="pres">
      <dgm:prSet presAssocID="{DEB3FFA4-5C4E-406D-A4FA-39AD53738DE0}" presName="root2" presStyleCnt="0"/>
      <dgm:spPr/>
    </dgm:pt>
    <dgm:pt modelId="{6969F340-33F0-4145-8F9F-E6C91D473AD8}" type="pres">
      <dgm:prSet presAssocID="{DEB3FFA4-5C4E-406D-A4FA-39AD53738DE0}" presName="LevelTwoTextNode" presStyleLbl="node3" presStyleIdx="0" presStyleCnt="4" custScaleX="231078" custLinFactNeighborY="323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29EE7AE-1759-4655-B426-C0EA0690BAE0}" type="pres">
      <dgm:prSet presAssocID="{DEB3FFA4-5C4E-406D-A4FA-39AD53738DE0}" presName="level3hierChild" presStyleCnt="0"/>
      <dgm:spPr/>
    </dgm:pt>
    <dgm:pt modelId="{816F75B7-9195-4EEF-993B-015932EC2584}" type="pres">
      <dgm:prSet presAssocID="{7F87E65C-0274-4AA5-922B-F0C7E3307C6A}" presName="conn2-1" presStyleLbl="parChTrans1D3" presStyleIdx="1" presStyleCnt="4"/>
      <dgm:spPr/>
      <dgm:t>
        <a:bodyPr/>
        <a:lstStyle/>
        <a:p>
          <a:endParaRPr lang="id-ID"/>
        </a:p>
      </dgm:t>
    </dgm:pt>
    <dgm:pt modelId="{B72DD69C-0BCC-403F-B25B-B8961B5FB3EF}" type="pres">
      <dgm:prSet presAssocID="{7F87E65C-0274-4AA5-922B-F0C7E3307C6A}" presName="connTx" presStyleLbl="parChTrans1D3" presStyleIdx="1" presStyleCnt="4"/>
      <dgm:spPr/>
      <dgm:t>
        <a:bodyPr/>
        <a:lstStyle/>
        <a:p>
          <a:endParaRPr lang="id-ID"/>
        </a:p>
      </dgm:t>
    </dgm:pt>
    <dgm:pt modelId="{4946F388-0285-4FC9-9F19-9A0E9E5FE993}" type="pres">
      <dgm:prSet presAssocID="{68D341E8-F7DA-4D8D-8481-9B61335A6AA9}" presName="root2" presStyleCnt="0"/>
      <dgm:spPr/>
    </dgm:pt>
    <dgm:pt modelId="{842D00CC-9111-4230-A302-82C9590CDA6C}" type="pres">
      <dgm:prSet presAssocID="{68D341E8-F7DA-4D8D-8481-9B61335A6AA9}" presName="LevelTwoTextNode" presStyleLbl="node3" presStyleIdx="1" presStyleCnt="4" custScaleX="23107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183E733-104C-4F78-8750-C3CBFC835BD1}" type="pres">
      <dgm:prSet presAssocID="{68D341E8-F7DA-4D8D-8481-9B61335A6AA9}" presName="level3hierChild" presStyleCnt="0"/>
      <dgm:spPr/>
    </dgm:pt>
    <dgm:pt modelId="{8AFD4D45-62D8-4F66-870F-01BDB2EC5AB4}" type="pres">
      <dgm:prSet presAssocID="{BD51C8F0-7DE4-4F87-B812-52AC48D68FAE}" presName="conn2-1" presStyleLbl="parChTrans1D3" presStyleIdx="2" presStyleCnt="4"/>
      <dgm:spPr/>
      <dgm:t>
        <a:bodyPr/>
        <a:lstStyle/>
        <a:p>
          <a:endParaRPr lang="id-ID"/>
        </a:p>
      </dgm:t>
    </dgm:pt>
    <dgm:pt modelId="{A536118E-6C8B-42A5-B065-42FDB80AB55E}" type="pres">
      <dgm:prSet presAssocID="{BD51C8F0-7DE4-4F87-B812-52AC48D68FAE}" presName="connTx" presStyleLbl="parChTrans1D3" presStyleIdx="2" presStyleCnt="4"/>
      <dgm:spPr/>
      <dgm:t>
        <a:bodyPr/>
        <a:lstStyle/>
        <a:p>
          <a:endParaRPr lang="id-ID"/>
        </a:p>
      </dgm:t>
    </dgm:pt>
    <dgm:pt modelId="{2CBD4A38-46D3-4077-A52F-F1165BA35C5F}" type="pres">
      <dgm:prSet presAssocID="{B1865F8F-E816-485A-B536-5880389DC577}" presName="root2" presStyleCnt="0"/>
      <dgm:spPr/>
    </dgm:pt>
    <dgm:pt modelId="{89C7582A-440B-44C5-9D05-FC9D02C10E3C}" type="pres">
      <dgm:prSet presAssocID="{B1865F8F-E816-485A-B536-5880389DC577}" presName="LevelTwoTextNode" presStyleLbl="node3" presStyleIdx="2" presStyleCnt="4" custScaleX="23107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2725192-70EA-45CC-8FEB-84AF90B912D4}" type="pres">
      <dgm:prSet presAssocID="{B1865F8F-E816-485A-B536-5880389DC577}" presName="level3hierChild" presStyleCnt="0"/>
      <dgm:spPr/>
    </dgm:pt>
    <dgm:pt modelId="{A2E6F28D-96CB-4777-87AD-0DCC9334D5ED}" type="pres">
      <dgm:prSet presAssocID="{1A392D21-1E78-4CF8-96B9-FC5B45AE549A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81A1DB8C-352E-48E8-9C02-8D0AD10AB126}" type="pres">
      <dgm:prSet presAssocID="{1A392D21-1E78-4CF8-96B9-FC5B45AE549A}" presName="connTx" presStyleLbl="parChTrans1D2" presStyleIdx="1" presStyleCnt="2"/>
      <dgm:spPr/>
      <dgm:t>
        <a:bodyPr/>
        <a:lstStyle/>
        <a:p>
          <a:endParaRPr lang="id-ID"/>
        </a:p>
      </dgm:t>
    </dgm:pt>
    <dgm:pt modelId="{55B18D3F-1C7F-44FD-8F55-F232991A0C0D}" type="pres">
      <dgm:prSet presAssocID="{274C857F-7846-42A0-962E-755092C6B8D3}" presName="root2" presStyleCnt="0"/>
      <dgm:spPr/>
    </dgm:pt>
    <dgm:pt modelId="{3CE7080B-6424-47ED-ADFC-028A255480CB}" type="pres">
      <dgm:prSet presAssocID="{274C857F-7846-42A0-962E-755092C6B8D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636A887-69BC-4B85-A005-8D44D8084E0A}" type="pres">
      <dgm:prSet presAssocID="{274C857F-7846-42A0-962E-755092C6B8D3}" presName="level3hierChild" presStyleCnt="0"/>
      <dgm:spPr/>
    </dgm:pt>
    <dgm:pt modelId="{EB0522E4-7A49-4C59-A81A-62E27F26E31C}" type="pres">
      <dgm:prSet presAssocID="{5D5ACCF9-1D40-4C5B-B3AA-B6EF3D3B585E}" presName="conn2-1" presStyleLbl="parChTrans1D3" presStyleIdx="3" presStyleCnt="4"/>
      <dgm:spPr/>
      <dgm:t>
        <a:bodyPr/>
        <a:lstStyle/>
        <a:p>
          <a:endParaRPr lang="id-ID"/>
        </a:p>
      </dgm:t>
    </dgm:pt>
    <dgm:pt modelId="{9CBB0C75-B2ED-4326-AA95-DDF5156F47DA}" type="pres">
      <dgm:prSet presAssocID="{5D5ACCF9-1D40-4C5B-B3AA-B6EF3D3B585E}" presName="connTx" presStyleLbl="parChTrans1D3" presStyleIdx="3" presStyleCnt="4"/>
      <dgm:spPr/>
      <dgm:t>
        <a:bodyPr/>
        <a:lstStyle/>
        <a:p>
          <a:endParaRPr lang="id-ID"/>
        </a:p>
      </dgm:t>
    </dgm:pt>
    <dgm:pt modelId="{8C4EFB70-59A1-4CF8-8DD0-389A1B9228B1}" type="pres">
      <dgm:prSet presAssocID="{089F9F4B-D211-45E1-BD4B-E106DCCC1887}" presName="root2" presStyleCnt="0"/>
      <dgm:spPr/>
    </dgm:pt>
    <dgm:pt modelId="{EE6A57FC-DED3-4AA2-AD93-E1AC1E65A7FA}" type="pres">
      <dgm:prSet presAssocID="{089F9F4B-D211-45E1-BD4B-E106DCCC1887}" presName="LevelTwoTextNode" presStyleLbl="node3" presStyleIdx="3" presStyleCnt="4" custScaleX="228125" custScaleY="14789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C19959B-74FA-48AD-AA6D-2F773A1B8D36}" type="pres">
      <dgm:prSet presAssocID="{089F9F4B-D211-45E1-BD4B-E106DCCC1887}" presName="level3hierChild" presStyleCnt="0"/>
      <dgm:spPr/>
    </dgm:pt>
  </dgm:ptLst>
  <dgm:cxnLst>
    <dgm:cxn modelId="{2390E692-E65F-4F33-B842-335D596C863A}" type="presOf" srcId="{E8C7988F-0110-45E6-BCBE-9D2B3AE87718}" destId="{9C661E5D-0314-437E-B00D-BDCFD85286CB}" srcOrd="0" destOrd="0" presId="urn:microsoft.com/office/officeart/2005/8/layout/hierarchy2"/>
    <dgm:cxn modelId="{E5BB00D9-6121-4D6F-8361-D50B8137B213}" type="presOf" srcId="{78E8EEC7-A741-4EFE-A59E-37D151C49AC9}" destId="{D8815D03-6CEB-442E-8994-E2DC835889DB}" srcOrd="0" destOrd="0" presId="urn:microsoft.com/office/officeart/2005/8/layout/hierarchy2"/>
    <dgm:cxn modelId="{A4819C4E-AC94-44BC-BBBA-AB48E2CD267B}" type="presOf" srcId="{2B0EB490-AD53-4C73-8EC6-924D3D6489EE}" destId="{FA1DDE21-3551-4A56-8A7B-0F2E7D4805B0}" srcOrd="0" destOrd="0" presId="urn:microsoft.com/office/officeart/2005/8/layout/hierarchy2"/>
    <dgm:cxn modelId="{E981E97B-4651-4018-B056-6A6B58B048ED}" type="presOf" srcId="{BD51C8F0-7DE4-4F87-B812-52AC48D68FAE}" destId="{A536118E-6C8B-42A5-B065-42FDB80AB55E}" srcOrd="1" destOrd="0" presId="urn:microsoft.com/office/officeart/2005/8/layout/hierarchy2"/>
    <dgm:cxn modelId="{ACB14887-CBC6-4B1D-8D39-0751EEC80D58}" srcId="{78E8EEC7-A741-4EFE-A59E-37D151C49AC9}" destId="{B1865F8F-E816-485A-B536-5880389DC577}" srcOrd="2" destOrd="0" parTransId="{BD51C8F0-7DE4-4F87-B812-52AC48D68FAE}" sibTransId="{ABEE6CB7-BAE6-4603-84F9-0333C8204896}"/>
    <dgm:cxn modelId="{6B1162A5-E7C4-4ACF-8B85-6DA6D99B1076}" type="presOf" srcId="{5D5ACCF9-1D40-4C5B-B3AA-B6EF3D3B585E}" destId="{9CBB0C75-B2ED-4326-AA95-DDF5156F47DA}" srcOrd="1" destOrd="0" presId="urn:microsoft.com/office/officeart/2005/8/layout/hierarchy2"/>
    <dgm:cxn modelId="{27E02F6B-03F7-47FE-84DB-41688C958D53}" type="presOf" srcId="{5D5ACCF9-1D40-4C5B-B3AA-B6EF3D3B585E}" destId="{EB0522E4-7A49-4C59-A81A-62E27F26E31C}" srcOrd="0" destOrd="0" presId="urn:microsoft.com/office/officeart/2005/8/layout/hierarchy2"/>
    <dgm:cxn modelId="{C471476A-28A0-461D-B779-A9BA22442C42}" type="presOf" srcId="{1A392D21-1E78-4CF8-96B9-FC5B45AE549A}" destId="{A2E6F28D-96CB-4777-87AD-0DCC9334D5ED}" srcOrd="0" destOrd="0" presId="urn:microsoft.com/office/officeart/2005/8/layout/hierarchy2"/>
    <dgm:cxn modelId="{CBECC63F-D304-43E3-B0B3-2D6645D6FDE4}" srcId="{78E8EEC7-A741-4EFE-A59E-37D151C49AC9}" destId="{DEB3FFA4-5C4E-406D-A4FA-39AD53738DE0}" srcOrd="0" destOrd="0" parTransId="{00D6C0F6-78D4-4C04-BE13-1E0CA4AB0A85}" sibTransId="{5FCE2368-40FB-4144-93BB-CF1B60836A1F}"/>
    <dgm:cxn modelId="{FD3838F1-3AF2-4CDF-B5C3-9ADA2FBDE7F4}" type="presOf" srcId="{00D6C0F6-78D4-4C04-BE13-1E0CA4AB0A85}" destId="{03B35B7E-225E-43B9-B88F-D88EF54631D0}" srcOrd="0" destOrd="0" presId="urn:microsoft.com/office/officeart/2005/8/layout/hierarchy2"/>
    <dgm:cxn modelId="{B15D7904-427F-4FCB-AA86-89AB4A2297F5}" type="presOf" srcId="{DEB3FFA4-5C4E-406D-A4FA-39AD53738DE0}" destId="{6969F340-33F0-4145-8F9F-E6C91D473AD8}" srcOrd="0" destOrd="0" presId="urn:microsoft.com/office/officeart/2005/8/layout/hierarchy2"/>
    <dgm:cxn modelId="{FB9BF7D9-0DBA-4539-9AF3-957B5CCCAA6A}" srcId="{78E8EEC7-A741-4EFE-A59E-37D151C49AC9}" destId="{68D341E8-F7DA-4D8D-8481-9B61335A6AA9}" srcOrd="1" destOrd="0" parTransId="{7F87E65C-0274-4AA5-922B-F0C7E3307C6A}" sibTransId="{AC3335E2-7444-477C-9A72-A76940CD5A6C}"/>
    <dgm:cxn modelId="{B16F803C-D4C3-4A30-B0F6-A4A5A10C9714}" type="presOf" srcId="{274C857F-7846-42A0-962E-755092C6B8D3}" destId="{3CE7080B-6424-47ED-ADFC-028A255480CB}" srcOrd="0" destOrd="0" presId="urn:microsoft.com/office/officeart/2005/8/layout/hierarchy2"/>
    <dgm:cxn modelId="{0D3E19F3-07E4-45AD-A548-550D5C4945EB}" type="presOf" srcId="{BD51C8F0-7DE4-4F87-B812-52AC48D68FAE}" destId="{8AFD4D45-62D8-4F66-870F-01BDB2EC5AB4}" srcOrd="0" destOrd="0" presId="urn:microsoft.com/office/officeart/2005/8/layout/hierarchy2"/>
    <dgm:cxn modelId="{68513330-A5D0-4D80-BA1F-7B0CBCE6602B}" type="presOf" srcId="{7F87E65C-0274-4AA5-922B-F0C7E3307C6A}" destId="{816F75B7-9195-4EEF-993B-015932EC2584}" srcOrd="0" destOrd="0" presId="urn:microsoft.com/office/officeart/2005/8/layout/hierarchy2"/>
    <dgm:cxn modelId="{03C68C83-4855-411A-BC0F-9454FA4C1902}" type="presOf" srcId="{B1865F8F-E816-485A-B536-5880389DC577}" destId="{89C7582A-440B-44C5-9D05-FC9D02C10E3C}" srcOrd="0" destOrd="0" presId="urn:microsoft.com/office/officeart/2005/8/layout/hierarchy2"/>
    <dgm:cxn modelId="{7E946523-A93E-43D9-8218-1607857F1A22}" type="presOf" srcId="{1A392D21-1E78-4CF8-96B9-FC5B45AE549A}" destId="{81A1DB8C-352E-48E8-9C02-8D0AD10AB126}" srcOrd="1" destOrd="0" presId="urn:microsoft.com/office/officeart/2005/8/layout/hierarchy2"/>
    <dgm:cxn modelId="{999DD635-6747-42EF-8A6A-388D69934132}" srcId="{274C857F-7846-42A0-962E-755092C6B8D3}" destId="{089F9F4B-D211-45E1-BD4B-E106DCCC1887}" srcOrd="0" destOrd="0" parTransId="{5D5ACCF9-1D40-4C5B-B3AA-B6EF3D3B585E}" sibTransId="{6D10C4AE-2AA1-46F1-8B36-DAC881F47AEB}"/>
    <dgm:cxn modelId="{FA8716B8-92FF-430C-98C6-6DEB14FBA9D6}" type="presOf" srcId="{D81E42D5-2A8F-4712-A525-261774CD7EF9}" destId="{F85DA442-2E55-4DBC-8C0F-B329BB0BD0CF}" srcOrd="1" destOrd="0" presId="urn:microsoft.com/office/officeart/2005/8/layout/hierarchy2"/>
    <dgm:cxn modelId="{494A8393-30A8-4197-B9B8-7A592609052B}" type="presOf" srcId="{D81E42D5-2A8F-4712-A525-261774CD7EF9}" destId="{2F1B3687-EA9C-43E0-8B90-57DFB653E757}" srcOrd="0" destOrd="0" presId="urn:microsoft.com/office/officeart/2005/8/layout/hierarchy2"/>
    <dgm:cxn modelId="{B1FE4173-CB33-4D12-AF05-435BF36F3013}" type="presOf" srcId="{68D341E8-F7DA-4D8D-8481-9B61335A6AA9}" destId="{842D00CC-9111-4230-A302-82C9590CDA6C}" srcOrd="0" destOrd="0" presId="urn:microsoft.com/office/officeart/2005/8/layout/hierarchy2"/>
    <dgm:cxn modelId="{64CD09A5-B3D7-4E63-9C77-FABB4C7D3179}" type="presOf" srcId="{7F87E65C-0274-4AA5-922B-F0C7E3307C6A}" destId="{B72DD69C-0BCC-403F-B25B-B8961B5FB3EF}" srcOrd="1" destOrd="0" presId="urn:microsoft.com/office/officeart/2005/8/layout/hierarchy2"/>
    <dgm:cxn modelId="{151F0D74-595C-4314-89FA-D85FA0578F2D}" srcId="{2B0EB490-AD53-4C73-8EC6-924D3D6489EE}" destId="{274C857F-7846-42A0-962E-755092C6B8D3}" srcOrd="1" destOrd="0" parTransId="{1A392D21-1E78-4CF8-96B9-FC5B45AE549A}" sibTransId="{4B8FA11C-BE9F-43D4-B486-F7A0CB242766}"/>
    <dgm:cxn modelId="{3923F735-B001-4859-B672-35168A093D08}" srcId="{E8C7988F-0110-45E6-BCBE-9D2B3AE87718}" destId="{2B0EB490-AD53-4C73-8EC6-924D3D6489EE}" srcOrd="0" destOrd="0" parTransId="{C3E98020-7B95-4481-879E-DA2E3D4D12AE}" sibTransId="{DBA66DD9-FA3C-4B85-B04E-C0C162122E8C}"/>
    <dgm:cxn modelId="{2AB32BBD-88C0-47F9-95D4-F766AAB1AA34}" srcId="{2B0EB490-AD53-4C73-8EC6-924D3D6489EE}" destId="{78E8EEC7-A741-4EFE-A59E-37D151C49AC9}" srcOrd="0" destOrd="0" parTransId="{D81E42D5-2A8F-4712-A525-261774CD7EF9}" sibTransId="{6E63A48E-C486-42C3-BF75-682F943111A1}"/>
    <dgm:cxn modelId="{BEA9DE37-A01C-4DD0-A4F8-21CFE4854431}" type="presOf" srcId="{00D6C0F6-78D4-4C04-BE13-1E0CA4AB0A85}" destId="{1F13428A-1169-4CF7-87B5-C3A51F1704B8}" srcOrd="1" destOrd="0" presId="urn:microsoft.com/office/officeart/2005/8/layout/hierarchy2"/>
    <dgm:cxn modelId="{4EC8A48B-603D-4391-B580-270EB8C9A4A4}" type="presOf" srcId="{089F9F4B-D211-45E1-BD4B-E106DCCC1887}" destId="{EE6A57FC-DED3-4AA2-AD93-E1AC1E65A7FA}" srcOrd="0" destOrd="0" presId="urn:microsoft.com/office/officeart/2005/8/layout/hierarchy2"/>
    <dgm:cxn modelId="{03DC85E6-C2CA-4099-8F6B-A60CCFC60B9C}" type="presParOf" srcId="{9C661E5D-0314-437E-B00D-BDCFD85286CB}" destId="{9754EFD2-54F4-4F0F-AE94-78F62D28C915}" srcOrd="0" destOrd="0" presId="urn:microsoft.com/office/officeart/2005/8/layout/hierarchy2"/>
    <dgm:cxn modelId="{BDDF76E5-3AD5-4F5D-854C-ECDB396E75F1}" type="presParOf" srcId="{9754EFD2-54F4-4F0F-AE94-78F62D28C915}" destId="{FA1DDE21-3551-4A56-8A7B-0F2E7D4805B0}" srcOrd="0" destOrd="0" presId="urn:microsoft.com/office/officeart/2005/8/layout/hierarchy2"/>
    <dgm:cxn modelId="{2F914409-9A7E-4DBF-B3A6-208D98C18FC6}" type="presParOf" srcId="{9754EFD2-54F4-4F0F-AE94-78F62D28C915}" destId="{ECDE208A-6B0C-41B5-9927-95EF157D76F0}" srcOrd="1" destOrd="0" presId="urn:microsoft.com/office/officeart/2005/8/layout/hierarchy2"/>
    <dgm:cxn modelId="{7D07061D-5155-45CA-A656-542B381B80DC}" type="presParOf" srcId="{ECDE208A-6B0C-41B5-9927-95EF157D76F0}" destId="{2F1B3687-EA9C-43E0-8B90-57DFB653E757}" srcOrd="0" destOrd="0" presId="urn:microsoft.com/office/officeart/2005/8/layout/hierarchy2"/>
    <dgm:cxn modelId="{950E63A3-1A7D-4FEE-9502-6D9E0451B77F}" type="presParOf" srcId="{2F1B3687-EA9C-43E0-8B90-57DFB653E757}" destId="{F85DA442-2E55-4DBC-8C0F-B329BB0BD0CF}" srcOrd="0" destOrd="0" presId="urn:microsoft.com/office/officeart/2005/8/layout/hierarchy2"/>
    <dgm:cxn modelId="{70943DB1-48A0-4EFF-BB6C-BFD2A900D39E}" type="presParOf" srcId="{ECDE208A-6B0C-41B5-9927-95EF157D76F0}" destId="{529F8DD1-58F8-411B-829D-E23F84127DE3}" srcOrd="1" destOrd="0" presId="urn:microsoft.com/office/officeart/2005/8/layout/hierarchy2"/>
    <dgm:cxn modelId="{3EBAD15D-4DB3-468E-9635-65F410A2E943}" type="presParOf" srcId="{529F8DD1-58F8-411B-829D-E23F84127DE3}" destId="{D8815D03-6CEB-442E-8994-E2DC835889DB}" srcOrd="0" destOrd="0" presId="urn:microsoft.com/office/officeart/2005/8/layout/hierarchy2"/>
    <dgm:cxn modelId="{E552A46D-F2B1-42BF-9936-710C30172118}" type="presParOf" srcId="{529F8DD1-58F8-411B-829D-E23F84127DE3}" destId="{D0F3F41B-1337-4385-9877-838F8419E1ED}" srcOrd="1" destOrd="0" presId="urn:microsoft.com/office/officeart/2005/8/layout/hierarchy2"/>
    <dgm:cxn modelId="{1563FC3B-5A82-425E-BBCF-E1F274FB7AE1}" type="presParOf" srcId="{D0F3F41B-1337-4385-9877-838F8419E1ED}" destId="{03B35B7E-225E-43B9-B88F-D88EF54631D0}" srcOrd="0" destOrd="0" presId="urn:microsoft.com/office/officeart/2005/8/layout/hierarchy2"/>
    <dgm:cxn modelId="{DCC33E3F-33B2-4091-8D77-066126FFB83C}" type="presParOf" srcId="{03B35B7E-225E-43B9-B88F-D88EF54631D0}" destId="{1F13428A-1169-4CF7-87B5-C3A51F1704B8}" srcOrd="0" destOrd="0" presId="urn:microsoft.com/office/officeart/2005/8/layout/hierarchy2"/>
    <dgm:cxn modelId="{5058E1ED-EEEA-4634-A204-2FD8AC4B8AA3}" type="presParOf" srcId="{D0F3F41B-1337-4385-9877-838F8419E1ED}" destId="{CE792EC2-474D-4D76-8C60-D289B2A5FDAA}" srcOrd="1" destOrd="0" presId="urn:microsoft.com/office/officeart/2005/8/layout/hierarchy2"/>
    <dgm:cxn modelId="{CFCABE06-3E24-45CD-A219-788DF05A5DE4}" type="presParOf" srcId="{CE792EC2-474D-4D76-8C60-D289B2A5FDAA}" destId="{6969F340-33F0-4145-8F9F-E6C91D473AD8}" srcOrd="0" destOrd="0" presId="urn:microsoft.com/office/officeart/2005/8/layout/hierarchy2"/>
    <dgm:cxn modelId="{5F1F059C-89EF-4071-A0BB-6F0282128078}" type="presParOf" srcId="{CE792EC2-474D-4D76-8C60-D289B2A5FDAA}" destId="{629EE7AE-1759-4655-B426-C0EA0690BAE0}" srcOrd="1" destOrd="0" presId="urn:microsoft.com/office/officeart/2005/8/layout/hierarchy2"/>
    <dgm:cxn modelId="{32F25CD5-D546-4CAE-8363-F0758C676B98}" type="presParOf" srcId="{D0F3F41B-1337-4385-9877-838F8419E1ED}" destId="{816F75B7-9195-4EEF-993B-015932EC2584}" srcOrd="2" destOrd="0" presId="urn:microsoft.com/office/officeart/2005/8/layout/hierarchy2"/>
    <dgm:cxn modelId="{C4077178-5FFB-4A5B-A326-206D7B1763E9}" type="presParOf" srcId="{816F75B7-9195-4EEF-993B-015932EC2584}" destId="{B72DD69C-0BCC-403F-B25B-B8961B5FB3EF}" srcOrd="0" destOrd="0" presId="urn:microsoft.com/office/officeart/2005/8/layout/hierarchy2"/>
    <dgm:cxn modelId="{C6DCFE8A-CAF7-4FF2-8F64-D117C518CD1D}" type="presParOf" srcId="{D0F3F41B-1337-4385-9877-838F8419E1ED}" destId="{4946F388-0285-4FC9-9F19-9A0E9E5FE993}" srcOrd="3" destOrd="0" presId="urn:microsoft.com/office/officeart/2005/8/layout/hierarchy2"/>
    <dgm:cxn modelId="{1AFABF3F-7373-4C85-80A4-30477115A3DD}" type="presParOf" srcId="{4946F388-0285-4FC9-9F19-9A0E9E5FE993}" destId="{842D00CC-9111-4230-A302-82C9590CDA6C}" srcOrd="0" destOrd="0" presId="urn:microsoft.com/office/officeart/2005/8/layout/hierarchy2"/>
    <dgm:cxn modelId="{96DA9497-37F1-41A8-9E25-13DF5F5812B1}" type="presParOf" srcId="{4946F388-0285-4FC9-9F19-9A0E9E5FE993}" destId="{E183E733-104C-4F78-8750-C3CBFC835BD1}" srcOrd="1" destOrd="0" presId="urn:microsoft.com/office/officeart/2005/8/layout/hierarchy2"/>
    <dgm:cxn modelId="{A92A3046-AD57-428A-81CF-4CE63C413E16}" type="presParOf" srcId="{D0F3F41B-1337-4385-9877-838F8419E1ED}" destId="{8AFD4D45-62D8-4F66-870F-01BDB2EC5AB4}" srcOrd="4" destOrd="0" presId="urn:microsoft.com/office/officeart/2005/8/layout/hierarchy2"/>
    <dgm:cxn modelId="{28D3B2BE-6AC4-4548-A243-84B25C8105F4}" type="presParOf" srcId="{8AFD4D45-62D8-4F66-870F-01BDB2EC5AB4}" destId="{A536118E-6C8B-42A5-B065-42FDB80AB55E}" srcOrd="0" destOrd="0" presId="urn:microsoft.com/office/officeart/2005/8/layout/hierarchy2"/>
    <dgm:cxn modelId="{FA594DFC-BD35-4B8E-8071-16F62DFE5799}" type="presParOf" srcId="{D0F3F41B-1337-4385-9877-838F8419E1ED}" destId="{2CBD4A38-46D3-4077-A52F-F1165BA35C5F}" srcOrd="5" destOrd="0" presId="urn:microsoft.com/office/officeart/2005/8/layout/hierarchy2"/>
    <dgm:cxn modelId="{7FB46733-1AA4-410A-A65C-6FFA39A34D85}" type="presParOf" srcId="{2CBD4A38-46D3-4077-A52F-F1165BA35C5F}" destId="{89C7582A-440B-44C5-9D05-FC9D02C10E3C}" srcOrd="0" destOrd="0" presId="urn:microsoft.com/office/officeart/2005/8/layout/hierarchy2"/>
    <dgm:cxn modelId="{B268F4B6-65B3-4C60-A7C8-2D17C1515081}" type="presParOf" srcId="{2CBD4A38-46D3-4077-A52F-F1165BA35C5F}" destId="{32725192-70EA-45CC-8FEB-84AF90B912D4}" srcOrd="1" destOrd="0" presId="urn:microsoft.com/office/officeart/2005/8/layout/hierarchy2"/>
    <dgm:cxn modelId="{CB6D1252-58CD-4359-9C28-998E7ED77B3C}" type="presParOf" srcId="{ECDE208A-6B0C-41B5-9927-95EF157D76F0}" destId="{A2E6F28D-96CB-4777-87AD-0DCC9334D5ED}" srcOrd="2" destOrd="0" presId="urn:microsoft.com/office/officeart/2005/8/layout/hierarchy2"/>
    <dgm:cxn modelId="{5EF80B9C-80D4-440E-B8FA-FA62A6B5A1CF}" type="presParOf" srcId="{A2E6F28D-96CB-4777-87AD-0DCC9334D5ED}" destId="{81A1DB8C-352E-48E8-9C02-8D0AD10AB126}" srcOrd="0" destOrd="0" presId="urn:microsoft.com/office/officeart/2005/8/layout/hierarchy2"/>
    <dgm:cxn modelId="{F6DA0C83-6A85-4C3B-887C-547451ACB019}" type="presParOf" srcId="{ECDE208A-6B0C-41B5-9927-95EF157D76F0}" destId="{55B18D3F-1C7F-44FD-8F55-F232991A0C0D}" srcOrd="3" destOrd="0" presId="urn:microsoft.com/office/officeart/2005/8/layout/hierarchy2"/>
    <dgm:cxn modelId="{7B4A24B4-7D41-4E7A-BA15-BC5ED75358A7}" type="presParOf" srcId="{55B18D3F-1C7F-44FD-8F55-F232991A0C0D}" destId="{3CE7080B-6424-47ED-ADFC-028A255480CB}" srcOrd="0" destOrd="0" presId="urn:microsoft.com/office/officeart/2005/8/layout/hierarchy2"/>
    <dgm:cxn modelId="{9F608002-154C-4256-8566-6F04229B7E95}" type="presParOf" srcId="{55B18D3F-1C7F-44FD-8F55-F232991A0C0D}" destId="{6636A887-69BC-4B85-A005-8D44D8084E0A}" srcOrd="1" destOrd="0" presId="urn:microsoft.com/office/officeart/2005/8/layout/hierarchy2"/>
    <dgm:cxn modelId="{990CBF8E-DC19-4DC1-BAE3-3F1A24D8BD43}" type="presParOf" srcId="{6636A887-69BC-4B85-A005-8D44D8084E0A}" destId="{EB0522E4-7A49-4C59-A81A-62E27F26E31C}" srcOrd="0" destOrd="0" presId="urn:microsoft.com/office/officeart/2005/8/layout/hierarchy2"/>
    <dgm:cxn modelId="{B4F1ED83-2D1D-4F21-9415-B6ECA339002E}" type="presParOf" srcId="{EB0522E4-7A49-4C59-A81A-62E27F26E31C}" destId="{9CBB0C75-B2ED-4326-AA95-DDF5156F47DA}" srcOrd="0" destOrd="0" presId="urn:microsoft.com/office/officeart/2005/8/layout/hierarchy2"/>
    <dgm:cxn modelId="{83DEDF87-6ED7-4E70-8FAE-22775A02C113}" type="presParOf" srcId="{6636A887-69BC-4B85-A005-8D44D8084E0A}" destId="{8C4EFB70-59A1-4CF8-8DD0-389A1B9228B1}" srcOrd="1" destOrd="0" presId="urn:microsoft.com/office/officeart/2005/8/layout/hierarchy2"/>
    <dgm:cxn modelId="{71985D56-C4F4-4199-9E48-3E448295AB85}" type="presParOf" srcId="{8C4EFB70-59A1-4CF8-8DD0-389A1B9228B1}" destId="{EE6A57FC-DED3-4AA2-AD93-E1AC1E65A7FA}" srcOrd="0" destOrd="0" presId="urn:microsoft.com/office/officeart/2005/8/layout/hierarchy2"/>
    <dgm:cxn modelId="{3FEF300D-90F7-4BEA-BFA4-04DBF4328389}" type="presParOf" srcId="{8C4EFB70-59A1-4CF8-8DD0-389A1B9228B1}" destId="{4C19959B-74FA-48AD-AA6D-2F773A1B8D36}" srcOrd="1" destOrd="0" presId="urn:microsoft.com/office/officeart/2005/8/layout/hierarchy2"/>
  </dgm:cxnLst>
  <dgm:bg>
    <a:noFill/>
  </dgm:bg>
  <dgm:whole>
    <a:ln w="2222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C7988F-0110-45E6-BCBE-9D2B3AE87718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B0EB490-AD53-4C73-8EC6-924D3D6489EE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id-ID" sz="2200" dirty="0">
              <a:solidFill>
                <a:schemeClr val="bg1"/>
              </a:solidFill>
              <a:latin typeface="Cambria" panose="02040503050406030204" pitchFamily="18" charset="0"/>
            </a:rPr>
            <a:t>Pengujian UU thp</a:t>
          </a:r>
        </a:p>
        <a:p>
          <a:pPr>
            <a:spcAft>
              <a:spcPts val="0"/>
            </a:spcAft>
          </a:pPr>
          <a:r>
            <a:rPr lang="id-ID" sz="2200" dirty="0">
              <a:solidFill>
                <a:schemeClr val="bg1"/>
              </a:solidFill>
              <a:latin typeface="Cambria" panose="02040503050406030204" pitchFamily="18" charset="0"/>
            </a:rPr>
            <a:t>UUD 1945</a:t>
          </a:r>
          <a:endParaRPr lang="en-US" sz="22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C3E98020-7B95-4481-879E-DA2E3D4D12AE}" type="parTrans" cxnId="{3923F735-B001-4859-B672-35168A093D08}">
      <dgm:prSet/>
      <dgm:spPr/>
      <dgm:t>
        <a:bodyPr/>
        <a:lstStyle/>
        <a:p>
          <a:endParaRPr lang="en-US"/>
        </a:p>
      </dgm:t>
    </dgm:pt>
    <dgm:pt modelId="{DBA66DD9-FA3C-4B85-B04E-C0C162122E8C}" type="sibTrans" cxnId="{3923F735-B001-4859-B672-35168A093D08}">
      <dgm:prSet/>
      <dgm:spPr/>
      <dgm:t>
        <a:bodyPr/>
        <a:lstStyle/>
        <a:p>
          <a:endParaRPr lang="en-US"/>
        </a:p>
      </dgm:t>
    </dgm:pt>
    <dgm:pt modelId="{78E8EEC7-A741-4EFE-A59E-37D151C49AC9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200" b="0" dirty="0">
              <a:solidFill>
                <a:schemeClr val="bg1"/>
              </a:solidFill>
              <a:latin typeface="Cambria" panose="02040503050406030204" pitchFamily="18" charset="0"/>
            </a:rPr>
            <a:t>formal</a:t>
          </a:r>
          <a:endParaRPr lang="en-US" sz="2200" b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D81E42D5-2A8F-4712-A525-261774CD7EF9}" type="parTrans" cxnId="{2AB32BBD-88C0-47F9-95D4-F766AAB1AA34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E63A48E-C486-42C3-BF75-682F943111A1}" type="sibTrans" cxnId="{2AB32BBD-88C0-47F9-95D4-F766AAB1AA34}">
      <dgm:prSet/>
      <dgm:spPr/>
      <dgm:t>
        <a:bodyPr/>
        <a:lstStyle/>
        <a:p>
          <a:endParaRPr lang="en-US"/>
        </a:p>
      </dgm:t>
    </dgm:pt>
    <dgm:pt modelId="{DEB3FFA4-5C4E-406D-A4FA-39AD53738DE0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000" dirty="0">
              <a:solidFill>
                <a:schemeClr val="bg1"/>
              </a:solidFill>
              <a:latin typeface="Cambria" panose="02040503050406030204" pitchFamily="18" charset="0"/>
            </a:rPr>
            <a:t>permohonan dikabulkan</a:t>
          </a:r>
          <a:endParaRPr lang="en-US" sz="20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00D6C0F6-78D4-4C04-BE13-1E0CA4AB0A85}" type="parTrans" cxnId="{CBECC63F-D304-43E3-B0B3-2D6645D6FDE4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5FCE2368-40FB-4144-93BB-CF1B60836A1F}" type="sibTrans" cxnId="{CBECC63F-D304-43E3-B0B3-2D6645D6FDE4}">
      <dgm:prSet/>
      <dgm:spPr/>
      <dgm:t>
        <a:bodyPr/>
        <a:lstStyle/>
        <a:p>
          <a:endParaRPr lang="en-US"/>
        </a:p>
      </dgm:t>
    </dgm:pt>
    <dgm:pt modelId="{68D341E8-F7DA-4D8D-8481-9B61335A6AA9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000" dirty="0">
              <a:solidFill>
                <a:schemeClr val="bg1"/>
              </a:solidFill>
              <a:latin typeface="Cambria" panose="02040503050406030204" pitchFamily="18" charset="0"/>
            </a:rPr>
            <a:t>permohonan ditolak</a:t>
          </a:r>
          <a:endParaRPr lang="en-US" sz="20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7F87E65C-0274-4AA5-922B-F0C7E3307C6A}" type="parTrans" cxnId="{FB9BF7D9-0DBA-4539-9AF3-957B5CCCAA6A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AC3335E2-7444-477C-9A72-A76940CD5A6C}" type="sibTrans" cxnId="{FB9BF7D9-0DBA-4539-9AF3-957B5CCCAA6A}">
      <dgm:prSet/>
      <dgm:spPr/>
      <dgm:t>
        <a:bodyPr/>
        <a:lstStyle/>
        <a:p>
          <a:endParaRPr lang="en-US"/>
        </a:p>
      </dgm:t>
    </dgm:pt>
    <dgm:pt modelId="{274C857F-7846-42A0-962E-755092C6B8D3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200" b="0" dirty="0">
              <a:solidFill>
                <a:schemeClr val="bg1"/>
              </a:solidFill>
              <a:latin typeface="Cambria" panose="02040503050406030204" pitchFamily="18" charset="0"/>
            </a:rPr>
            <a:t>materiil</a:t>
          </a:r>
          <a:endParaRPr lang="en-US" sz="2200" b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A392D21-1E78-4CF8-96B9-FC5B45AE549A}" type="parTrans" cxnId="{151F0D74-595C-4314-89FA-D85FA0578F2D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4B8FA11C-BE9F-43D4-B486-F7A0CB242766}" type="sibTrans" cxnId="{151F0D74-595C-4314-89FA-D85FA0578F2D}">
      <dgm:prSet/>
      <dgm:spPr/>
      <dgm:t>
        <a:bodyPr/>
        <a:lstStyle/>
        <a:p>
          <a:endParaRPr lang="en-US"/>
        </a:p>
      </dgm:t>
    </dgm:pt>
    <dgm:pt modelId="{089F9F4B-D211-45E1-BD4B-E106DCCC1887}">
      <dgm:prSet phldrT="[Text]"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000" dirty="0">
              <a:solidFill>
                <a:schemeClr val="bg1"/>
              </a:solidFill>
              <a:latin typeface="Cambria" panose="02040503050406030204" pitchFamily="18" charset="0"/>
            </a:rPr>
            <a:t>permohonan dikabulkan</a:t>
          </a:r>
          <a:endParaRPr lang="en-US" sz="20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5D5ACCF9-1D40-4C5B-B3AA-B6EF3D3B585E}" type="parTrans" cxnId="{999DD635-6747-42EF-8A6A-388D69934132}">
      <dgm:prSet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D10C4AE-2AA1-46F1-8B36-DAC881F47AEB}" type="sibTrans" cxnId="{999DD635-6747-42EF-8A6A-388D69934132}">
      <dgm:prSet/>
      <dgm:spPr/>
      <dgm:t>
        <a:bodyPr/>
        <a:lstStyle/>
        <a:p>
          <a:endParaRPr lang="en-US"/>
        </a:p>
      </dgm:t>
    </dgm:pt>
    <dgm:pt modelId="{CA859501-EFD6-48D0-8713-07793B5DA0C8}">
      <dgm:prSet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000" dirty="0">
              <a:solidFill>
                <a:schemeClr val="bg1"/>
              </a:solidFill>
              <a:latin typeface="Cambria" panose="02040503050406030204" pitchFamily="18" charset="0"/>
            </a:rPr>
            <a:t>permohonan tidak diterima</a:t>
          </a:r>
          <a:endParaRPr lang="en-US" sz="20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03904E02-A2FB-4EAF-924B-3432B3375B15}" type="parTrans" cxnId="{FAD918BB-70E6-4185-BAD9-F8FBFC071A31}">
      <dgm:prSet/>
      <dgm:spPr>
        <a:ln w="2540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9BEE50B-0E9D-4065-8E13-505110332ED9}" type="sibTrans" cxnId="{FAD918BB-70E6-4185-BAD9-F8FBFC071A31}">
      <dgm:prSet/>
      <dgm:spPr/>
      <dgm:t>
        <a:bodyPr/>
        <a:lstStyle/>
        <a:p>
          <a:endParaRPr lang="en-US"/>
        </a:p>
      </dgm:t>
    </dgm:pt>
    <dgm:pt modelId="{2B8903A2-826F-4E84-85F3-6A4CE649C816}">
      <dgm:prSet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000" dirty="0">
              <a:solidFill>
                <a:schemeClr val="bg1"/>
              </a:solidFill>
              <a:latin typeface="Cambria" panose="02040503050406030204" pitchFamily="18" charset="0"/>
            </a:rPr>
            <a:t>permohonan tidak diterima</a:t>
          </a:r>
          <a:endParaRPr lang="en-US" sz="20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AF75D1CD-E8D7-493E-992E-02B76B1EA8FC}" type="parTrans" cxnId="{54216AD1-AD65-40F4-974D-F1B475C16B24}">
      <dgm:prSet/>
      <dgm:spPr>
        <a:ln w="2540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6309859-1E7F-4A98-98DB-B5B457768265}" type="sibTrans" cxnId="{54216AD1-AD65-40F4-974D-F1B475C16B24}">
      <dgm:prSet/>
      <dgm:spPr/>
      <dgm:t>
        <a:bodyPr/>
        <a:lstStyle/>
        <a:p>
          <a:endParaRPr lang="en-US"/>
        </a:p>
      </dgm:t>
    </dgm:pt>
    <dgm:pt modelId="{3382C790-5ACF-4F34-8520-2068510D077C}">
      <dgm:prSet custT="1"/>
      <dgm:spPr>
        <a:noFill/>
        <a:ln w="25400">
          <a:solidFill>
            <a:schemeClr val="bg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d-ID" sz="2000" dirty="0">
              <a:solidFill>
                <a:schemeClr val="bg1"/>
              </a:solidFill>
              <a:latin typeface="Cambria" panose="02040503050406030204" pitchFamily="18" charset="0"/>
            </a:rPr>
            <a:t>permohonan ditolak</a:t>
          </a:r>
          <a:endParaRPr lang="en-US" sz="200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5E7C2F39-659E-44A3-9DF2-B91D459CF569}" type="parTrans" cxnId="{DF97CA95-34FA-4B17-AAC0-19E4779FC6E3}">
      <dgm:prSet/>
      <dgm:spPr>
        <a:ln w="2540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53E2DCC-D00F-4085-9601-6483403C0205}" type="sibTrans" cxnId="{DF97CA95-34FA-4B17-AAC0-19E4779FC6E3}">
      <dgm:prSet/>
      <dgm:spPr/>
      <dgm:t>
        <a:bodyPr/>
        <a:lstStyle/>
        <a:p>
          <a:endParaRPr lang="en-US"/>
        </a:p>
      </dgm:t>
    </dgm:pt>
    <dgm:pt modelId="{9C661E5D-0314-437E-B00D-BDCFD85286CB}" type="pres">
      <dgm:prSet presAssocID="{E8C7988F-0110-45E6-BCBE-9D2B3AE877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754EFD2-54F4-4F0F-AE94-78F62D28C915}" type="pres">
      <dgm:prSet presAssocID="{2B0EB490-AD53-4C73-8EC6-924D3D6489EE}" presName="root1" presStyleCnt="0"/>
      <dgm:spPr/>
    </dgm:pt>
    <dgm:pt modelId="{FA1DDE21-3551-4A56-8A7B-0F2E7D4805B0}" type="pres">
      <dgm:prSet presAssocID="{2B0EB490-AD53-4C73-8EC6-924D3D6489EE}" presName="LevelOneTextNode" presStyleLbl="node0" presStyleIdx="0" presStyleCnt="1" custScaleX="22793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CDE208A-6B0C-41B5-9927-95EF157D76F0}" type="pres">
      <dgm:prSet presAssocID="{2B0EB490-AD53-4C73-8EC6-924D3D6489EE}" presName="level2hierChild" presStyleCnt="0"/>
      <dgm:spPr/>
    </dgm:pt>
    <dgm:pt modelId="{2F1B3687-EA9C-43E0-8B90-57DFB653E757}" type="pres">
      <dgm:prSet presAssocID="{D81E42D5-2A8F-4712-A525-261774CD7EF9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F85DA442-2E55-4DBC-8C0F-B329BB0BD0CF}" type="pres">
      <dgm:prSet presAssocID="{D81E42D5-2A8F-4712-A525-261774CD7EF9}" presName="connTx" presStyleLbl="parChTrans1D2" presStyleIdx="0" presStyleCnt="2"/>
      <dgm:spPr/>
      <dgm:t>
        <a:bodyPr/>
        <a:lstStyle/>
        <a:p>
          <a:endParaRPr lang="id-ID"/>
        </a:p>
      </dgm:t>
    </dgm:pt>
    <dgm:pt modelId="{529F8DD1-58F8-411B-829D-E23F84127DE3}" type="pres">
      <dgm:prSet presAssocID="{78E8EEC7-A741-4EFE-A59E-37D151C49AC9}" presName="root2" presStyleCnt="0"/>
      <dgm:spPr/>
    </dgm:pt>
    <dgm:pt modelId="{D8815D03-6CEB-442E-8994-E2DC835889DB}" type="pres">
      <dgm:prSet presAssocID="{78E8EEC7-A741-4EFE-A59E-37D151C49AC9}" presName="LevelTwoTextNode" presStyleLbl="node2" presStyleIdx="0" presStyleCnt="2" custScaleX="12772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0F3F41B-1337-4385-9877-838F8419E1ED}" type="pres">
      <dgm:prSet presAssocID="{78E8EEC7-A741-4EFE-A59E-37D151C49AC9}" presName="level3hierChild" presStyleCnt="0"/>
      <dgm:spPr/>
    </dgm:pt>
    <dgm:pt modelId="{C79A91F9-36FA-42BC-9EF0-B531BA023F80}" type="pres">
      <dgm:prSet presAssocID="{03904E02-A2FB-4EAF-924B-3432B3375B15}" presName="conn2-1" presStyleLbl="parChTrans1D3" presStyleIdx="0" presStyleCnt="6"/>
      <dgm:spPr/>
      <dgm:t>
        <a:bodyPr/>
        <a:lstStyle/>
        <a:p>
          <a:endParaRPr lang="id-ID"/>
        </a:p>
      </dgm:t>
    </dgm:pt>
    <dgm:pt modelId="{04FE42A8-681F-4751-8119-AE5EF118B994}" type="pres">
      <dgm:prSet presAssocID="{03904E02-A2FB-4EAF-924B-3432B3375B15}" presName="connTx" presStyleLbl="parChTrans1D3" presStyleIdx="0" presStyleCnt="6"/>
      <dgm:spPr/>
      <dgm:t>
        <a:bodyPr/>
        <a:lstStyle/>
        <a:p>
          <a:endParaRPr lang="id-ID"/>
        </a:p>
      </dgm:t>
    </dgm:pt>
    <dgm:pt modelId="{6EE02CF6-A158-48C3-8AF3-5AC95B18E704}" type="pres">
      <dgm:prSet presAssocID="{CA859501-EFD6-48D0-8713-07793B5DA0C8}" presName="root2" presStyleCnt="0"/>
      <dgm:spPr/>
    </dgm:pt>
    <dgm:pt modelId="{1590D768-2A0A-4311-8B5E-E7A9CC252333}" type="pres">
      <dgm:prSet presAssocID="{CA859501-EFD6-48D0-8713-07793B5DA0C8}" presName="LevelTwoTextNode" presStyleLbl="node3" presStyleIdx="0" presStyleCnt="6" custScaleX="236912" custLinFactNeighborY="671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7B19955-D412-49FB-94BD-BEE8EDDBFFE4}" type="pres">
      <dgm:prSet presAssocID="{CA859501-EFD6-48D0-8713-07793B5DA0C8}" presName="level3hierChild" presStyleCnt="0"/>
      <dgm:spPr/>
    </dgm:pt>
    <dgm:pt modelId="{03B35B7E-225E-43B9-B88F-D88EF54631D0}" type="pres">
      <dgm:prSet presAssocID="{00D6C0F6-78D4-4C04-BE13-1E0CA4AB0A85}" presName="conn2-1" presStyleLbl="parChTrans1D3" presStyleIdx="1" presStyleCnt="6"/>
      <dgm:spPr/>
      <dgm:t>
        <a:bodyPr/>
        <a:lstStyle/>
        <a:p>
          <a:endParaRPr lang="id-ID"/>
        </a:p>
      </dgm:t>
    </dgm:pt>
    <dgm:pt modelId="{1F13428A-1169-4CF7-87B5-C3A51F1704B8}" type="pres">
      <dgm:prSet presAssocID="{00D6C0F6-78D4-4C04-BE13-1E0CA4AB0A85}" presName="connTx" presStyleLbl="parChTrans1D3" presStyleIdx="1" presStyleCnt="6"/>
      <dgm:spPr/>
      <dgm:t>
        <a:bodyPr/>
        <a:lstStyle/>
        <a:p>
          <a:endParaRPr lang="id-ID"/>
        </a:p>
      </dgm:t>
    </dgm:pt>
    <dgm:pt modelId="{CE792EC2-474D-4D76-8C60-D289B2A5FDAA}" type="pres">
      <dgm:prSet presAssocID="{DEB3FFA4-5C4E-406D-A4FA-39AD53738DE0}" presName="root2" presStyleCnt="0"/>
      <dgm:spPr/>
    </dgm:pt>
    <dgm:pt modelId="{6969F340-33F0-4145-8F9F-E6C91D473AD8}" type="pres">
      <dgm:prSet presAssocID="{DEB3FFA4-5C4E-406D-A4FA-39AD53738DE0}" presName="LevelTwoTextNode" presStyleLbl="node3" presStyleIdx="1" presStyleCnt="6" custScaleX="236622" custLinFactNeighborY="671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29EE7AE-1759-4655-B426-C0EA0690BAE0}" type="pres">
      <dgm:prSet presAssocID="{DEB3FFA4-5C4E-406D-A4FA-39AD53738DE0}" presName="level3hierChild" presStyleCnt="0"/>
      <dgm:spPr/>
    </dgm:pt>
    <dgm:pt modelId="{816F75B7-9195-4EEF-993B-015932EC2584}" type="pres">
      <dgm:prSet presAssocID="{7F87E65C-0274-4AA5-922B-F0C7E3307C6A}" presName="conn2-1" presStyleLbl="parChTrans1D3" presStyleIdx="2" presStyleCnt="6"/>
      <dgm:spPr/>
      <dgm:t>
        <a:bodyPr/>
        <a:lstStyle/>
        <a:p>
          <a:endParaRPr lang="id-ID"/>
        </a:p>
      </dgm:t>
    </dgm:pt>
    <dgm:pt modelId="{B72DD69C-0BCC-403F-B25B-B8961B5FB3EF}" type="pres">
      <dgm:prSet presAssocID="{7F87E65C-0274-4AA5-922B-F0C7E3307C6A}" presName="connTx" presStyleLbl="parChTrans1D3" presStyleIdx="2" presStyleCnt="6"/>
      <dgm:spPr/>
      <dgm:t>
        <a:bodyPr/>
        <a:lstStyle/>
        <a:p>
          <a:endParaRPr lang="id-ID"/>
        </a:p>
      </dgm:t>
    </dgm:pt>
    <dgm:pt modelId="{4946F388-0285-4FC9-9F19-9A0E9E5FE993}" type="pres">
      <dgm:prSet presAssocID="{68D341E8-F7DA-4D8D-8481-9B61335A6AA9}" presName="root2" presStyleCnt="0"/>
      <dgm:spPr/>
    </dgm:pt>
    <dgm:pt modelId="{842D00CC-9111-4230-A302-82C9590CDA6C}" type="pres">
      <dgm:prSet presAssocID="{68D341E8-F7DA-4D8D-8481-9B61335A6AA9}" presName="LevelTwoTextNode" presStyleLbl="node3" presStyleIdx="2" presStyleCnt="6" custScaleX="236912" custLinFactNeighborY="671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183E733-104C-4F78-8750-C3CBFC835BD1}" type="pres">
      <dgm:prSet presAssocID="{68D341E8-F7DA-4D8D-8481-9B61335A6AA9}" presName="level3hierChild" presStyleCnt="0"/>
      <dgm:spPr/>
    </dgm:pt>
    <dgm:pt modelId="{A2E6F28D-96CB-4777-87AD-0DCC9334D5ED}" type="pres">
      <dgm:prSet presAssocID="{1A392D21-1E78-4CF8-96B9-FC5B45AE549A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81A1DB8C-352E-48E8-9C02-8D0AD10AB126}" type="pres">
      <dgm:prSet presAssocID="{1A392D21-1E78-4CF8-96B9-FC5B45AE549A}" presName="connTx" presStyleLbl="parChTrans1D2" presStyleIdx="1" presStyleCnt="2"/>
      <dgm:spPr/>
      <dgm:t>
        <a:bodyPr/>
        <a:lstStyle/>
        <a:p>
          <a:endParaRPr lang="id-ID"/>
        </a:p>
      </dgm:t>
    </dgm:pt>
    <dgm:pt modelId="{55B18D3F-1C7F-44FD-8F55-F232991A0C0D}" type="pres">
      <dgm:prSet presAssocID="{274C857F-7846-42A0-962E-755092C6B8D3}" presName="root2" presStyleCnt="0"/>
      <dgm:spPr/>
    </dgm:pt>
    <dgm:pt modelId="{3CE7080B-6424-47ED-ADFC-028A255480CB}" type="pres">
      <dgm:prSet presAssocID="{274C857F-7846-42A0-962E-755092C6B8D3}" presName="LevelTwoTextNode" presStyleLbl="node2" presStyleIdx="1" presStyleCnt="2" custScaleX="12772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636A887-69BC-4B85-A005-8D44D8084E0A}" type="pres">
      <dgm:prSet presAssocID="{274C857F-7846-42A0-962E-755092C6B8D3}" presName="level3hierChild" presStyleCnt="0"/>
      <dgm:spPr/>
    </dgm:pt>
    <dgm:pt modelId="{9A48AE43-31A8-4913-95A0-ECF928F33973}" type="pres">
      <dgm:prSet presAssocID="{AF75D1CD-E8D7-493E-992E-02B76B1EA8FC}" presName="conn2-1" presStyleLbl="parChTrans1D3" presStyleIdx="3" presStyleCnt="6"/>
      <dgm:spPr/>
      <dgm:t>
        <a:bodyPr/>
        <a:lstStyle/>
        <a:p>
          <a:endParaRPr lang="id-ID"/>
        </a:p>
      </dgm:t>
    </dgm:pt>
    <dgm:pt modelId="{51C084DC-8808-4FBF-A82D-CC28622F637B}" type="pres">
      <dgm:prSet presAssocID="{AF75D1CD-E8D7-493E-992E-02B76B1EA8FC}" presName="connTx" presStyleLbl="parChTrans1D3" presStyleIdx="3" presStyleCnt="6"/>
      <dgm:spPr/>
      <dgm:t>
        <a:bodyPr/>
        <a:lstStyle/>
        <a:p>
          <a:endParaRPr lang="id-ID"/>
        </a:p>
      </dgm:t>
    </dgm:pt>
    <dgm:pt modelId="{3175114E-863E-4D18-B323-FD0324E21111}" type="pres">
      <dgm:prSet presAssocID="{2B8903A2-826F-4E84-85F3-6A4CE649C816}" presName="root2" presStyleCnt="0"/>
      <dgm:spPr/>
    </dgm:pt>
    <dgm:pt modelId="{3C1D02F8-B635-433A-BE1E-BDA093FC8353}" type="pres">
      <dgm:prSet presAssocID="{2B8903A2-826F-4E84-85F3-6A4CE649C816}" presName="LevelTwoTextNode" presStyleLbl="node3" presStyleIdx="3" presStyleCnt="6" custScaleX="233889" custLinFactNeighborY="671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750DB7F-15B9-4E56-8FA8-E514DACE29D9}" type="pres">
      <dgm:prSet presAssocID="{2B8903A2-826F-4E84-85F3-6A4CE649C816}" presName="level3hierChild" presStyleCnt="0"/>
      <dgm:spPr/>
    </dgm:pt>
    <dgm:pt modelId="{EB0522E4-7A49-4C59-A81A-62E27F26E31C}" type="pres">
      <dgm:prSet presAssocID="{5D5ACCF9-1D40-4C5B-B3AA-B6EF3D3B585E}" presName="conn2-1" presStyleLbl="parChTrans1D3" presStyleIdx="4" presStyleCnt="6"/>
      <dgm:spPr/>
      <dgm:t>
        <a:bodyPr/>
        <a:lstStyle/>
        <a:p>
          <a:endParaRPr lang="id-ID"/>
        </a:p>
      </dgm:t>
    </dgm:pt>
    <dgm:pt modelId="{9CBB0C75-B2ED-4326-AA95-DDF5156F47DA}" type="pres">
      <dgm:prSet presAssocID="{5D5ACCF9-1D40-4C5B-B3AA-B6EF3D3B585E}" presName="connTx" presStyleLbl="parChTrans1D3" presStyleIdx="4" presStyleCnt="6"/>
      <dgm:spPr/>
      <dgm:t>
        <a:bodyPr/>
        <a:lstStyle/>
        <a:p>
          <a:endParaRPr lang="id-ID"/>
        </a:p>
      </dgm:t>
    </dgm:pt>
    <dgm:pt modelId="{8C4EFB70-59A1-4CF8-8DD0-389A1B9228B1}" type="pres">
      <dgm:prSet presAssocID="{089F9F4B-D211-45E1-BD4B-E106DCCC1887}" presName="root2" presStyleCnt="0"/>
      <dgm:spPr/>
    </dgm:pt>
    <dgm:pt modelId="{EE6A57FC-DED3-4AA2-AD93-E1AC1E65A7FA}" type="pres">
      <dgm:prSet presAssocID="{089F9F4B-D211-45E1-BD4B-E106DCCC1887}" presName="LevelTwoTextNode" presStyleLbl="node3" presStyleIdx="4" presStyleCnt="6" custScaleX="23388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C19959B-74FA-48AD-AA6D-2F773A1B8D36}" type="pres">
      <dgm:prSet presAssocID="{089F9F4B-D211-45E1-BD4B-E106DCCC1887}" presName="level3hierChild" presStyleCnt="0"/>
      <dgm:spPr/>
    </dgm:pt>
    <dgm:pt modelId="{63EB67DD-3BAC-496F-A043-81349D3AAA95}" type="pres">
      <dgm:prSet presAssocID="{5E7C2F39-659E-44A3-9DF2-B91D459CF569}" presName="conn2-1" presStyleLbl="parChTrans1D3" presStyleIdx="5" presStyleCnt="6"/>
      <dgm:spPr/>
      <dgm:t>
        <a:bodyPr/>
        <a:lstStyle/>
        <a:p>
          <a:endParaRPr lang="id-ID"/>
        </a:p>
      </dgm:t>
    </dgm:pt>
    <dgm:pt modelId="{A8BA8FA5-1D96-4101-8EFB-8B224220CDB7}" type="pres">
      <dgm:prSet presAssocID="{5E7C2F39-659E-44A3-9DF2-B91D459CF569}" presName="connTx" presStyleLbl="parChTrans1D3" presStyleIdx="5" presStyleCnt="6"/>
      <dgm:spPr/>
      <dgm:t>
        <a:bodyPr/>
        <a:lstStyle/>
        <a:p>
          <a:endParaRPr lang="id-ID"/>
        </a:p>
      </dgm:t>
    </dgm:pt>
    <dgm:pt modelId="{6A1FB570-9857-4C71-9013-857EA380D757}" type="pres">
      <dgm:prSet presAssocID="{3382C790-5ACF-4F34-8520-2068510D077C}" presName="root2" presStyleCnt="0"/>
      <dgm:spPr/>
    </dgm:pt>
    <dgm:pt modelId="{D5470E49-0765-4AD6-9662-D826968F5917}" type="pres">
      <dgm:prSet presAssocID="{3382C790-5ACF-4F34-8520-2068510D077C}" presName="LevelTwoTextNode" presStyleLbl="node3" presStyleIdx="5" presStyleCnt="6" custScaleX="23477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793B9BD-B5F8-49D0-8285-5A90D6ECE46B}" type="pres">
      <dgm:prSet presAssocID="{3382C790-5ACF-4F34-8520-2068510D077C}" presName="level3hierChild" presStyleCnt="0"/>
      <dgm:spPr/>
    </dgm:pt>
  </dgm:ptLst>
  <dgm:cxnLst>
    <dgm:cxn modelId="{2390E692-E65F-4F33-B842-335D596C863A}" type="presOf" srcId="{E8C7988F-0110-45E6-BCBE-9D2B3AE87718}" destId="{9C661E5D-0314-437E-B00D-BDCFD85286CB}" srcOrd="0" destOrd="0" presId="urn:microsoft.com/office/officeart/2005/8/layout/hierarchy2"/>
    <dgm:cxn modelId="{44CB93B9-C26C-43C9-A118-0D3A68E404F1}" type="presOf" srcId="{CA859501-EFD6-48D0-8713-07793B5DA0C8}" destId="{1590D768-2A0A-4311-8B5E-E7A9CC252333}" srcOrd="0" destOrd="0" presId="urn:microsoft.com/office/officeart/2005/8/layout/hierarchy2"/>
    <dgm:cxn modelId="{E5BB00D9-6121-4D6F-8361-D50B8137B213}" type="presOf" srcId="{78E8EEC7-A741-4EFE-A59E-37D151C49AC9}" destId="{D8815D03-6CEB-442E-8994-E2DC835889DB}" srcOrd="0" destOrd="0" presId="urn:microsoft.com/office/officeart/2005/8/layout/hierarchy2"/>
    <dgm:cxn modelId="{A4819C4E-AC94-44BC-BBBA-AB48E2CD267B}" type="presOf" srcId="{2B0EB490-AD53-4C73-8EC6-924D3D6489EE}" destId="{FA1DDE21-3551-4A56-8A7B-0F2E7D4805B0}" srcOrd="0" destOrd="0" presId="urn:microsoft.com/office/officeart/2005/8/layout/hierarchy2"/>
    <dgm:cxn modelId="{0E4F3D6E-0BEA-4E5E-BE7B-53A60DE6CED3}" type="presOf" srcId="{AF75D1CD-E8D7-493E-992E-02B76B1EA8FC}" destId="{9A48AE43-31A8-4913-95A0-ECF928F33973}" srcOrd="0" destOrd="0" presId="urn:microsoft.com/office/officeart/2005/8/layout/hierarchy2"/>
    <dgm:cxn modelId="{54216AD1-AD65-40F4-974D-F1B475C16B24}" srcId="{274C857F-7846-42A0-962E-755092C6B8D3}" destId="{2B8903A2-826F-4E84-85F3-6A4CE649C816}" srcOrd="0" destOrd="0" parTransId="{AF75D1CD-E8D7-493E-992E-02B76B1EA8FC}" sibTransId="{26309859-1E7F-4A98-98DB-B5B457768265}"/>
    <dgm:cxn modelId="{901D4771-10D0-4BA5-837C-95E9B038E07A}" type="presOf" srcId="{2B8903A2-826F-4E84-85F3-6A4CE649C816}" destId="{3C1D02F8-B635-433A-BE1E-BDA093FC8353}" srcOrd="0" destOrd="0" presId="urn:microsoft.com/office/officeart/2005/8/layout/hierarchy2"/>
    <dgm:cxn modelId="{82095430-5183-4333-861A-DC2C1DBD6F1C}" type="presOf" srcId="{AF75D1CD-E8D7-493E-992E-02B76B1EA8FC}" destId="{51C084DC-8808-4FBF-A82D-CC28622F637B}" srcOrd="1" destOrd="0" presId="urn:microsoft.com/office/officeart/2005/8/layout/hierarchy2"/>
    <dgm:cxn modelId="{72E21C3C-512C-4052-9914-8E8113515212}" type="presOf" srcId="{3382C790-5ACF-4F34-8520-2068510D077C}" destId="{D5470E49-0765-4AD6-9662-D826968F5917}" srcOrd="0" destOrd="0" presId="urn:microsoft.com/office/officeart/2005/8/layout/hierarchy2"/>
    <dgm:cxn modelId="{6B1162A5-E7C4-4ACF-8B85-6DA6D99B1076}" type="presOf" srcId="{5D5ACCF9-1D40-4C5B-B3AA-B6EF3D3B585E}" destId="{9CBB0C75-B2ED-4326-AA95-DDF5156F47DA}" srcOrd="1" destOrd="0" presId="urn:microsoft.com/office/officeart/2005/8/layout/hierarchy2"/>
    <dgm:cxn modelId="{27E02F6B-03F7-47FE-84DB-41688C958D53}" type="presOf" srcId="{5D5ACCF9-1D40-4C5B-B3AA-B6EF3D3B585E}" destId="{EB0522E4-7A49-4C59-A81A-62E27F26E31C}" srcOrd="0" destOrd="0" presId="urn:microsoft.com/office/officeart/2005/8/layout/hierarchy2"/>
    <dgm:cxn modelId="{C471476A-28A0-461D-B779-A9BA22442C42}" type="presOf" srcId="{1A392D21-1E78-4CF8-96B9-FC5B45AE549A}" destId="{A2E6F28D-96CB-4777-87AD-0DCC9334D5ED}" srcOrd="0" destOrd="0" presId="urn:microsoft.com/office/officeart/2005/8/layout/hierarchy2"/>
    <dgm:cxn modelId="{FAD918BB-70E6-4185-BAD9-F8FBFC071A31}" srcId="{78E8EEC7-A741-4EFE-A59E-37D151C49AC9}" destId="{CA859501-EFD6-48D0-8713-07793B5DA0C8}" srcOrd="0" destOrd="0" parTransId="{03904E02-A2FB-4EAF-924B-3432B3375B15}" sibTransId="{29BEE50B-0E9D-4065-8E13-505110332ED9}"/>
    <dgm:cxn modelId="{4EE693CA-7580-4443-8159-6D472D0BA214}" type="presOf" srcId="{03904E02-A2FB-4EAF-924B-3432B3375B15}" destId="{04FE42A8-681F-4751-8119-AE5EF118B994}" srcOrd="1" destOrd="0" presId="urn:microsoft.com/office/officeart/2005/8/layout/hierarchy2"/>
    <dgm:cxn modelId="{CBECC63F-D304-43E3-B0B3-2D6645D6FDE4}" srcId="{78E8EEC7-A741-4EFE-A59E-37D151C49AC9}" destId="{DEB3FFA4-5C4E-406D-A4FA-39AD53738DE0}" srcOrd="1" destOrd="0" parTransId="{00D6C0F6-78D4-4C04-BE13-1E0CA4AB0A85}" sibTransId="{5FCE2368-40FB-4144-93BB-CF1B60836A1F}"/>
    <dgm:cxn modelId="{FD3838F1-3AF2-4CDF-B5C3-9ADA2FBDE7F4}" type="presOf" srcId="{00D6C0F6-78D4-4C04-BE13-1E0CA4AB0A85}" destId="{03B35B7E-225E-43B9-B88F-D88EF54631D0}" srcOrd="0" destOrd="0" presId="urn:microsoft.com/office/officeart/2005/8/layout/hierarchy2"/>
    <dgm:cxn modelId="{B15D7904-427F-4FCB-AA86-89AB4A2297F5}" type="presOf" srcId="{DEB3FFA4-5C4E-406D-A4FA-39AD53738DE0}" destId="{6969F340-33F0-4145-8F9F-E6C91D473AD8}" srcOrd="0" destOrd="0" presId="urn:microsoft.com/office/officeart/2005/8/layout/hierarchy2"/>
    <dgm:cxn modelId="{FB9BF7D9-0DBA-4539-9AF3-957B5CCCAA6A}" srcId="{78E8EEC7-A741-4EFE-A59E-37D151C49AC9}" destId="{68D341E8-F7DA-4D8D-8481-9B61335A6AA9}" srcOrd="2" destOrd="0" parTransId="{7F87E65C-0274-4AA5-922B-F0C7E3307C6A}" sibTransId="{AC3335E2-7444-477C-9A72-A76940CD5A6C}"/>
    <dgm:cxn modelId="{B16F803C-D4C3-4A30-B0F6-A4A5A10C9714}" type="presOf" srcId="{274C857F-7846-42A0-962E-755092C6B8D3}" destId="{3CE7080B-6424-47ED-ADFC-028A255480CB}" srcOrd="0" destOrd="0" presId="urn:microsoft.com/office/officeart/2005/8/layout/hierarchy2"/>
    <dgm:cxn modelId="{68513330-A5D0-4D80-BA1F-7B0CBCE6602B}" type="presOf" srcId="{7F87E65C-0274-4AA5-922B-F0C7E3307C6A}" destId="{816F75B7-9195-4EEF-993B-015932EC2584}" srcOrd="0" destOrd="0" presId="urn:microsoft.com/office/officeart/2005/8/layout/hierarchy2"/>
    <dgm:cxn modelId="{7E946523-A93E-43D9-8218-1607857F1A22}" type="presOf" srcId="{1A392D21-1E78-4CF8-96B9-FC5B45AE549A}" destId="{81A1DB8C-352E-48E8-9C02-8D0AD10AB126}" srcOrd="1" destOrd="0" presId="urn:microsoft.com/office/officeart/2005/8/layout/hierarchy2"/>
    <dgm:cxn modelId="{999DD635-6747-42EF-8A6A-388D69934132}" srcId="{274C857F-7846-42A0-962E-755092C6B8D3}" destId="{089F9F4B-D211-45E1-BD4B-E106DCCC1887}" srcOrd="1" destOrd="0" parTransId="{5D5ACCF9-1D40-4C5B-B3AA-B6EF3D3B585E}" sibTransId="{6D10C4AE-2AA1-46F1-8B36-DAC881F47AEB}"/>
    <dgm:cxn modelId="{A8596F58-4268-48AE-9FF4-B051E8CFE5F5}" type="presOf" srcId="{5E7C2F39-659E-44A3-9DF2-B91D459CF569}" destId="{63EB67DD-3BAC-496F-A043-81349D3AAA95}" srcOrd="0" destOrd="0" presId="urn:microsoft.com/office/officeart/2005/8/layout/hierarchy2"/>
    <dgm:cxn modelId="{FA8716B8-92FF-430C-98C6-6DEB14FBA9D6}" type="presOf" srcId="{D81E42D5-2A8F-4712-A525-261774CD7EF9}" destId="{F85DA442-2E55-4DBC-8C0F-B329BB0BD0CF}" srcOrd="1" destOrd="0" presId="urn:microsoft.com/office/officeart/2005/8/layout/hierarchy2"/>
    <dgm:cxn modelId="{DF97CA95-34FA-4B17-AAC0-19E4779FC6E3}" srcId="{274C857F-7846-42A0-962E-755092C6B8D3}" destId="{3382C790-5ACF-4F34-8520-2068510D077C}" srcOrd="2" destOrd="0" parTransId="{5E7C2F39-659E-44A3-9DF2-B91D459CF569}" sibTransId="{353E2DCC-D00F-4085-9601-6483403C0205}"/>
    <dgm:cxn modelId="{494A8393-30A8-4197-B9B8-7A592609052B}" type="presOf" srcId="{D81E42D5-2A8F-4712-A525-261774CD7EF9}" destId="{2F1B3687-EA9C-43E0-8B90-57DFB653E757}" srcOrd="0" destOrd="0" presId="urn:microsoft.com/office/officeart/2005/8/layout/hierarchy2"/>
    <dgm:cxn modelId="{B1FE4173-CB33-4D12-AF05-435BF36F3013}" type="presOf" srcId="{68D341E8-F7DA-4D8D-8481-9B61335A6AA9}" destId="{842D00CC-9111-4230-A302-82C9590CDA6C}" srcOrd="0" destOrd="0" presId="urn:microsoft.com/office/officeart/2005/8/layout/hierarchy2"/>
    <dgm:cxn modelId="{64CD09A5-B3D7-4E63-9C77-FABB4C7D3179}" type="presOf" srcId="{7F87E65C-0274-4AA5-922B-F0C7E3307C6A}" destId="{B72DD69C-0BCC-403F-B25B-B8961B5FB3EF}" srcOrd="1" destOrd="0" presId="urn:microsoft.com/office/officeart/2005/8/layout/hierarchy2"/>
    <dgm:cxn modelId="{B884C839-8FD6-4D35-AA62-3806B5E6EDD6}" type="presOf" srcId="{5E7C2F39-659E-44A3-9DF2-B91D459CF569}" destId="{A8BA8FA5-1D96-4101-8EFB-8B224220CDB7}" srcOrd="1" destOrd="0" presId="urn:microsoft.com/office/officeart/2005/8/layout/hierarchy2"/>
    <dgm:cxn modelId="{151F0D74-595C-4314-89FA-D85FA0578F2D}" srcId="{2B0EB490-AD53-4C73-8EC6-924D3D6489EE}" destId="{274C857F-7846-42A0-962E-755092C6B8D3}" srcOrd="1" destOrd="0" parTransId="{1A392D21-1E78-4CF8-96B9-FC5B45AE549A}" sibTransId="{4B8FA11C-BE9F-43D4-B486-F7A0CB242766}"/>
    <dgm:cxn modelId="{3923F735-B001-4859-B672-35168A093D08}" srcId="{E8C7988F-0110-45E6-BCBE-9D2B3AE87718}" destId="{2B0EB490-AD53-4C73-8EC6-924D3D6489EE}" srcOrd="0" destOrd="0" parTransId="{C3E98020-7B95-4481-879E-DA2E3D4D12AE}" sibTransId="{DBA66DD9-FA3C-4B85-B04E-C0C162122E8C}"/>
    <dgm:cxn modelId="{31228ADD-64A9-43E5-97DE-91A8941F9883}" type="presOf" srcId="{03904E02-A2FB-4EAF-924B-3432B3375B15}" destId="{C79A91F9-36FA-42BC-9EF0-B531BA023F80}" srcOrd="0" destOrd="0" presId="urn:microsoft.com/office/officeart/2005/8/layout/hierarchy2"/>
    <dgm:cxn modelId="{2AB32BBD-88C0-47F9-95D4-F766AAB1AA34}" srcId="{2B0EB490-AD53-4C73-8EC6-924D3D6489EE}" destId="{78E8EEC7-A741-4EFE-A59E-37D151C49AC9}" srcOrd="0" destOrd="0" parTransId="{D81E42D5-2A8F-4712-A525-261774CD7EF9}" sibTransId="{6E63A48E-C486-42C3-BF75-682F943111A1}"/>
    <dgm:cxn modelId="{BEA9DE37-A01C-4DD0-A4F8-21CFE4854431}" type="presOf" srcId="{00D6C0F6-78D4-4C04-BE13-1E0CA4AB0A85}" destId="{1F13428A-1169-4CF7-87B5-C3A51F1704B8}" srcOrd="1" destOrd="0" presId="urn:microsoft.com/office/officeart/2005/8/layout/hierarchy2"/>
    <dgm:cxn modelId="{4EC8A48B-603D-4391-B580-270EB8C9A4A4}" type="presOf" srcId="{089F9F4B-D211-45E1-BD4B-E106DCCC1887}" destId="{EE6A57FC-DED3-4AA2-AD93-E1AC1E65A7FA}" srcOrd="0" destOrd="0" presId="urn:microsoft.com/office/officeart/2005/8/layout/hierarchy2"/>
    <dgm:cxn modelId="{03DC85E6-C2CA-4099-8F6B-A60CCFC60B9C}" type="presParOf" srcId="{9C661E5D-0314-437E-B00D-BDCFD85286CB}" destId="{9754EFD2-54F4-4F0F-AE94-78F62D28C915}" srcOrd="0" destOrd="0" presId="urn:microsoft.com/office/officeart/2005/8/layout/hierarchy2"/>
    <dgm:cxn modelId="{BDDF76E5-3AD5-4F5D-854C-ECDB396E75F1}" type="presParOf" srcId="{9754EFD2-54F4-4F0F-AE94-78F62D28C915}" destId="{FA1DDE21-3551-4A56-8A7B-0F2E7D4805B0}" srcOrd="0" destOrd="0" presId="urn:microsoft.com/office/officeart/2005/8/layout/hierarchy2"/>
    <dgm:cxn modelId="{2F914409-9A7E-4DBF-B3A6-208D98C18FC6}" type="presParOf" srcId="{9754EFD2-54F4-4F0F-AE94-78F62D28C915}" destId="{ECDE208A-6B0C-41B5-9927-95EF157D76F0}" srcOrd="1" destOrd="0" presId="urn:microsoft.com/office/officeart/2005/8/layout/hierarchy2"/>
    <dgm:cxn modelId="{7D07061D-5155-45CA-A656-542B381B80DC}" type="presParOf" srcId="{ECDE208A-6B0C-41B5-9927-95EF157D76F0}" destId="{2F1B3687-EA9C-43E0-8B90-57DFB653E757}" srcOrd="0" destOrd="0" presId="urn:microsoft.com/office/officeart/2005/8/layout/hierarchy2"/>
    <dgm:cxn modelId="{950E63A3-1A7D-4FEE-9502-6D9E0451B77F}" type="presParOf" srcId="{2F1B3687-EA9C-43E0-8B90-57DFB653E757}" destId="{F85DA442-2E55-4DBC-8C0F-B329BB0BD0CF}" srcOrd="0" destOrd="0" presId="urn:microsoft.com/office/officeart/2005/8/layout/hierarchy2"/>
    <dgm:cxn modelId="{70943DB1-48A0-4EFF-BB6C-BFD2A900D39E}" type="presParOf" srcId="{ECDE208A-6B0C-41B5-9927-95EF157D76F0}" destId="{529F8DD1-58F8-411B-829D-E23F84127DE3}" srcOrd="1" destOrd="0" presId="urn:microsoft.com/office/officeart/2005/8/layout/hierarchy2"/>
    <dgm:cxn modelId="{3EBAD15D-4DB3-468E-9635-65F410A2E943}" type="presParOf" srcId="{529F8DD1-58F8-411B-829D-E23F84127DE3}" destId="{D8815D03-6CEB-442E-8994-E2DC835889DB}" srcOrd="0" destOrd="0" presId="urn:microsoft.com/office/officeart/2005/8/layout/hierarchy2"/>
    <dgm:cxn modelId="{E552A46D-F2B1-42BF-9936-710C30172118}" type="presParOf" srcId="{529F8DD1-58F8-411B-829D-E23F84127DE3}" destId="{D0F3F41B-1337-4385-9877-838F8419E1ED}" srcOrd="1" destOrd="0" presId="urn:microsoft.com/office/officeart/2005/8/layout/hierarchy2"/>
    <dgm:cxn modelId="{764B919F-07B0-4223-9A69-0E684CC7CBB1}" type="presParOf" srcId="{D0F3F41B-1337-4385-9877-838F8419E1ED}" destId="{C79A91F9-36FA-42BC-9EF0-B531BA023F80}" srcOrd="0" destOrd="0" presId="urn:microsoft.com/office/officeart/2005/8/layout/hierarchy2"/>
    <dgm:cxn modelId="{FDF1759C-A90C-4F98-B458-4603F4599094}" type="presParOf" srcId="{C79A91F9-36FA-42BC-9EF0-B531BA023F80}" destId="{04FE42A8-681F-4751-8119-AE5EF118B994}" srcOrd="0" destOrd="0" presId="urn:microsoft.com/office/officeart/2005/8/layout/hierarchy2"/>
    <dgm:cxn modelId="{77B8C279-0684-46E9-BC4B-AA1873B40824}" type="presParOf" srcId="{D0F3F41B-1337-4385-9877-838F8419E1ED}" destId="{6EE02CF6-A158-48C3-8AF3-5AC95B18E704}" srcOrd="1" destOrd="0" presId="urn:microsoft.com/office/officeart/2005/8/layout/hierarchy2"/>
    <dgm:cxn modelId="{622CE4CC-CF7B-4E1A-A188-5B7B0E7A7FCD}" type="presParOf" srcId="{6EE02CF6-A158-48C3-8AF3-5AC95B18E704}" destId="{1590D768-2A0A-4311-8B5E-E7A9CC252333}" srcOrd="0" destOrd="0" presId="urn:microsoft.com/office/officeart/2005/8/layout/hierarchy2"/>
    <dgm:cxn modelId="{EBE4E024-A5B1-41A2-B29F-ED49FFAFBD2D}" type="presParOf" srcId="{6EE02CF6-A158-48C3-8AF3-5AC95B18E704}" destId="{97B19955-D412-49FB-94BD-BEE8EDDBFFE4}" srcOrd="1" destOrd="0" presId="urn:microsoft.com/office/officeart/2005/8/layout/hierarchy2"/>
    <dgm:cxn modelId="{1563FC3B-5A82-425E-BBCF-E1F274FB7AE1}" type="presParOf" srcId="{D0F3F41B-1337-4385-9877-838F8419E1ED}" destId="{03B35B7E-225E-43B9-B88F-D88EF54631D0}" srcOrd="2" destOrd="0" presId="urn:microsoft.com/office/officeart/2005/8/layout/hierarchy2"/>
    <dgm:cxn modelId="{DCC33E3F-33B2-4091-8D77-066126FFB83C}" type="presParOf" srcId="{03B35B7E-225E-43B9-B88F-D88EF54631D0}" destId="{1F13428A-1169-4CF7-87B5-C3A51F1704B8}" srcOrd="0" destOrd="0" presId="urn:microsoft.com/office/officeart/2005/8/layout/hierarchy2"/>
    <dgm:cxn modelId="{5058E1ED-EEEA-4634-A204-2FD8AC4B8AA3}" type="presParOf" srcId="{D0F3F41B-1337-4385-9877-838F8419E1ED}" destId="{CE792EC2-474D-4D76-8C60-D289B2A5FDAA}" srcOrd="3" destOrd="0" presId="urn:microsoft.com/office/officeart/2005/8/layout/hierarchy2"/>
    <dgm:cxn modelId="{CFCABE06-3E24-45CD-A219-788DF05A5DE4}" type="presParOf" srcId="{CE792EC2-474D-4D76-8C60-D289B2A5FDAA}" destId="{6969F340-33F0-4145-8F9F-E6C91D473AD8}" srcOrd="0" destOrd="0" presId="urn:microsoft.com/office/officeart/2005/8/layout/hierarchy2"/>
    <dgm:cxn modelId="{5F1F059C-89EF-4071-A0BB-6F0282128078}" type="presParOf" srcId="{CE792EC2-474D-4D76-8C60-D289B2A5FDAA}" destId="{629EE7AE-1759-4655-B426-C0EA0690BAE0}" srcOrd="1" destOrd="0" presId="urn:microsoft.com/office/officeart/2005/8/layout/hierarchy2"/>
    <dgm:cxn modelId="{32F25CD5-D546-4CAE-8363-F0758C676B98}" type="presParOf" srcId="{D0F3F41B-1337-4385-9877-838F8419E1ED}" destId="{816F75B7-9195-4EEF-993B-015932EC2584}" srcOrd="4" destOrd="0" presId="urn:microsoft.com/office/officeart/2005/8/layout/hierarchy2"/>
    <dgm:cxn modelId="{C4077178-5FFB-4A5B-A326-206D7B1763E9}" type="presParOf" srcId="{816F75B7-9195-4EEF-993B-015932EC2584}" destId="{B72DD69C-0BCC-403F-B25B-B8961B5FB3EF}" srcOrd="0" destOrd="0" presId="urn:microsoft.com/office/officeart/2005/8/layout/hierarchy2"/>
    <dgm:cxn modelId="{C6DCFE8A-CAF7-4FF2-8F64-D117C518CD1D}" type="presParOf" srcId="{D0F3F41B-1337-4385-9877-838F8419E1ED}" destId="{4946F388-0285-4FC9-9F19-9A0E9E5FE993}" srcOrd="5" destOrd="0" presId="urn:microsoft.com/office/officeart/2005/8/layout/hierarchy2"/>
    <dgm:cxn modelId="{1AFABF3F-7373-4C85-80A4-30477115A3DD}" type="presParOf" srcId="{4946F388-0285-4FC9-9F19-9A0E9E5FE993}" destId="{842D00CC-9111-4230-A302-82C9590CDA6C}" srcOrd="0" destOrd="0" presId="urn:microsoft.com/office/officeart/2005/8/layout/hierarchy2"/>
    <dgm:cxn modelId="{96DA9497-37F1-41A8-9E25-13DF5F5812B1}" type="presParOf" srcId="{4946F388-0285-4FC9-9F19-9A0E9E5FE993}" destId="{E183E733-104C-4F78-8750-C3CBFC835BD1}" srcOrd="1" destOrd="0" presId="urn:microsoft.com/office/officeart/2005/8/layout/hierarchy2"/>
    <dgm:cxn modelId="{CB6D1252-58CD-4359-9C28-998E7ED77B3C}" type="presParOf" srcId="{ECDE208A-6B0C-41B5-9927-95EF157D76F0}" destId="{A2E6F28D-96CB-4777-87AD-0DCC9334D5ED}" srcOrd="2" destOrd="0" presId="urn:microsoft.com/office/officeart/2005/8/layout/hierarchy2"/>
    <dgm:cxn modelId="{5EF80B9C-80D4-440E-B8FA-FA62A6B5A1CF}" type="presParOf" srcId="{A2E6F28D-96CB-4777-87AD-0DCC9334D5ED}" destId="{81A1DB8C-352E-48E8-9C02-8D0AD10AB126}" srcOrd="0" destOrd="0" presId="urn:microsoft.com/office/officeart/2005/8/layout/hierarchy2"/>
    <dgm:cxn modelId="{F6DA0C83-6A85-4C3B-887C-547451ACB019}" type="presParOf" srcId="{ECDE208A-6B0C-41B5-9927-95EF157D76F0}" destId="{55B18D3F-1C7F-44FD-8F55-F232991A0C0D}" srcOrd="3" destOrd="0" presId="urn:microsoft.com/office/officeart/2005/8/layout/hierarchy2"/>
    <dgm:cxn modelId="{7B4A24B4-7D41-4E7A-BA15-BC5ED75358A7}" type="presParOf" srcId="{55B18D3F-1C7F-44FD-8F55-F232991A0C0D}" destId="{3CE7080B-6424-47ED-ADFC-028A255480CB}" srcOrd="0" destOrd="0" presId="urn:microsoft.com/office/officeart/2005/8/layout/hierarchy2"/>
    <dgm:cxn modelId="{9F608002-154C-4256-8566-6F04229B7E95}" type="presParOf" srcId="{55B18D3F-1C7F-44FD-8F55-F232991A0C0D}" destId="{6636A887-69BC-4B85-A005-8D44D8084E0A}" srcOrd="1" destOrd="0" presId="urn:microsoft.com/office/officeart/2005/8/layout/hierarchy2"/>
    <dgm:cxn modelId="{4E3C84F6-526B-4182-8B50-C042C57BB32D}" type="presParOf" srcId="{6636A887-69BC-4B85-A005-8D44D8084E0A}" destId="{9A48AE43-31A8-4913-95A0-ECF928F33973}" srcOrd="0" destOrd="0" presId="urn:microsoft.com/office/officeart/2005/8/layout/hierarchy2"/>
    <dgm:cxn modelId="{AB8781D1-66F6-4EC8-8A13-70847912BD84}" type="presParOf" srcId="{9A48AE43-31A8-4913-95A0-ECF928F33973}" destId="{51C084DC-8808-4FBF-A82D-CC28622F637B}" srcOrd="0" destOrd="0" presId="urn:microsoft.com/office/officeart/2005/8/layout/hierarchy2"/>
    <dgm:cxn modelId="{5EFF485A-C108-4E4B-9984-9A8B0B4CE7BD}" type="presParOf" srcId="{6636A887-69BC-4B85-A005-8D44D8084E0A}" destId="{3175114E-863E-4D18-B323-FD0324E21111}" srcOrd="1" destOrd="0" presId="urn:microsoft.com/office/officeart/2005/8/layout/hierarchy2"/>
    <dgm:cxn modelId="{6AF39664-94A0-414D-9B5A-82A142776D20}" type="presParOf" srcId="{3175114E-863E-4D18-B323-FD0324E21111}" destId="{3C1D02F8-B635-433A-BE1E-BDA093FC8353}" srcOrd="0" destOrd="0" presId="urn:microsoft.com/office/officeart/2005/8/layout/hierarchy2"/>
    <dgm:cxn modelId="{F521F2BC-E039-4164-8C6D-30BAD44151E8}" type="presParOf" srcId="{3175114E-863E-4D18-B323-FD0324E21111}" destId="{3750DB7F-15B9-4E56-8FA8-E514DACE29D9}" srcOrd="1" destOrd="0" presId="urn:microsoft.com/office/officeart/2005/8/layout/hierarchy2"/>
    <dgm:cxn modelId="{990CBF8E-DC19-4DC1-BAE3-3F1A24D8BD43}" type="presParOf" srcId="{6636A887-69BC-4B85-A005-8D44D8084E0A}" destId="{EB0522E4-7A49-4C59-A81A-62E27F26E31C}" srcOrd="2" destOrd="0" presId="urn:microsoft.com/office/officeart/2005/8/layout/hierarchy2"/>
    <dgm:cxn modelId="{B4F1ED83-2D1D-4F21-9415-B6ECA339002E}" type="presParOf" srcId="{EB0522E4-7A49-4C59-A81A-62E27F26E31C}" destId="{9CBB0C75-B2ED-4326-AA95-DDF5156F47DA}" srcOrd="0" destOrd="0" presId="urn:microsoft.com/office/officeart/2005/8/layout/hierarchy2"/>
    <dgm:cxn modelId="{83DEDF87-6ED7-4E70-8FAE-22775A02C113}" type="presParOf" srcId="{6636A887-69BC-4B85-A005-8D44D8084E0A}" destId="{8C4EFB70-59A1-4CF8-8DD0-389A1B9228B1}" srcOrd="3" destOrd="0" presId="urn:microsoft.com/office/officeart/2005/8/layout/hierarchy2"/>
    <dgm:cxn modelId="{71985D56-C4F4-4199-9E48-3E448295AB85}" type="presParOf" srcId="{8C4EFB70-59A1-4CF8-8DD0-389A1B9228B1}" destId="{EE6A57FC-DED3-4AA2-AD93-E1AC1E65A7FA}" srcOrd="0" destOrd="0" presId="urn:microsoft.com/office/officeart/2005/8/layout/hierarchy2"/>
    <dgm:cxn modelId="{3FEF300D-90F7-4BEA-BFA4-04DBF4328389}" type="presParOf" srcId="{8C4EFB70-59A1-4CF8-8DD0-389A1B9228B1}" destId="{4C19959B-74FA-48AD-AA6D-2F773A1B8D36}" srcOrd="1" destOrd="0" presId="urn:microsoft.com/office/officeart/2005/8/layout/hierarchy2"/>
    <dgm:cxn modelId="{27FAD595-750C-4764-87AD-70F8B100221E}" type="presParOf" srcId="{6636A887-69BC-4B85-A005-8D44D8084E0A}" destId="{63EB67DD-3BAC-496F-A043-81349D3AAA95}" srcOrd="4" destOrd="0" presId="urn:microsoft.com/office/officeart/2005/8/layout/hierarchy2"/>
    <dgm:cxn modelId="{77221BA1-E4E7-417F-BF54-B489D0F4A65D}" type="presParOf" srcId="{63EB67DD-3BAC-496F-A043-81349D3AAA95}" destId="{A8BA8FA5-1D96-4101-8EFB-8B224220CDB7}" srcOrd="0" destOrd="0" presId="urn:microsoft.com/office/officeart/2005/8/layout/hierarchy2"/>
    <dgm:cxn modelId="{81618F8B-C44E-415E-9F4C-1F793F3BF0BC}" type="presParOf" srcId="{6636A887-69BC-4B85-A005-8D44D8084E0A}" destId="{6A1FB570-9857-4C71-9013-857EA380D757}" srcOrd="5" destOrd="0" presId="urn:microsoft.com/office/officeart/2005/8/layout/hierarchy2"/>
    <dgm:cxn modelId="{4968DBF1-7D72-4137-BF5B-762E8D4B384E}" type="presParOf" srcId="{6A1FB570-9857-4C71-9013-857EA380D757}" destId="{D5470E49-0765-4AD6-9662-D826968F5917}" srcOrd="0" destOrd="0" presId="urn:microsoft.com/office/officeart/2005/8/layout/hierarchy2"/>
    <dgm:cxn modelId="{46B1E783-C960-4EA1-8EAA-ADBAB10E17E3}" type="presParOf" srcId="{6A1FB570-9857-4C71-9013-857EA380D757}" destId="{F793B9BD-B5F8-49D0-8285-5A90D6ECE46B}" srcOrd="1" destOrd="0" presId="urn:microsoft.com/office/officeart/2005/8/layout/hierarchy2"/>
  </dgm:cxnLst>
  <dgm:bg>
    <a:noFill/>
  </dgm:bg>
  <dgm:whole>
    <a:ln w="2222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35AF6C-5307-4043-A3BC-B36265BE92CC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624AC444-575A-4870-8BE9-1B9A6D2622A0}">
      <dgm:prSet phldrT="[Text]" custT="1"/>
      <dgm:spPr/>
      <dgm:t>
        <a:bodyPr/>
        <a:lstStyle/>
        <a:p>
          <a:r>
            <a:rPr lang="id-ID" sz="1700" dirty="0">
              <a:latin typeface="Cambria" panose="02040503050406030204" pitchFamily="18" charset="0"/>
            </a:rPr>
            <a:t>Pihak dalam Perkara PHP</a:t>
          </a:r>
        </a:p>
      </dgm:t>
    </dgm:pt>
    <dgm:pt modelId="{10F924B9-224F-4ADD-A2BE-F59EAAA77193}" type="parTrans" cxnId="{166BC4CA-3788-40FD-A553-8D325688E003}">
      <dgm:prSet/>
      <dgm:spPr/>
      <dgm:t>
        <a:bodyPr/>
        <a:lstStyle/>
        <a:p>
          <a:endParaRPr lang="id-ID"/>
        </a:p>
      </dgm:t>
    </dgm:pt>
    <dgm:pt modelId="{16839CA5-A9F4-422E-8BDA-4325EC051915}" type="sibTrans" cxnId="{166BC4CA-3788-40FD-A553-8D325688E003}">
      <dgm:prSet/>
      <dgm:spPr/>
      <dgm:t>
        <a:bodyPr/>
        <a:lstStyle/>
        <a:p>
          <a:endParaRPr lang="id-ID"/>
        </a:p>
      </dgm:t>
    </dgm:pt>
    <dgm:pt modelId="{C904A07D-3FA2-428C-AA12-7D6001156F19}">
      <dgm:prSet phldrT="[Text]" custT="1"/>
      <dgm:spPr/>
      <dgm:t>
        <a:bodyPr/>
        <a:lstStyle/>
        <a:p>
          <a:r>
            <a:rPr lang="id-ID" sz="1700" dirty="0">
              <a:latin typeface="Cambria" panose="02040503050406030204" pitchFamily="18" charset="0"/>
            </a:rPr>
            <a:t>Pemohon</a:t>
          </a:r>
        </a:p>
      </dgm:t>
    </dgm:pt>
    <dgm:pt modelId="{9FEAD76B-8FD0-4594-9B52-AFC95F6545EA}" type="parTrans" cxnId="{3A4A566E-DD82-40C6-857A-A882DB5A2816}">
      <dgm:prSet/>
      <dgm:spPr/>
      <dgm:t>
        <a:bodyPr/>
        <a:lstStyle/>
        <a:p>
          <a:endParaRPr lang="id-ID"/>
        </a:p>
      </dgm:t>
    </dgm:pt>
    <dgm:pt modelId="{4525F8E9-51D8-4AF5-929D-8448AB117414}" type="sibTrans" cxnId="{3A4A566E-DD82-40C6-857A-A882DB5A2816}">
      <dgm:prSet/>
      <dgm:spPr/>
      <dgm:t>
        <a:bodyPr/>
        <a:lstStyle/>
        <a:p>
          <a:endParaRPr lang="id-ID"/>
        </a:p>
      </dgm:t>
    </dgm:pt>
    <dgm:pt modelId="{3F734910-1CFE-4B83-8373-1FC75AE449DA}">
      <dgm:prSet phldrT="[Text]" custT="1"/>
      <dgm:spPr/>
      <dgm:t>
        <a:bodyPr/>
        <a:lstStyle/>
        <a:p>
          <a:r>
            <a:rPr lang="id-ID" sz="1700" dirty="0">
              <a:latin typeface="Cambria" panose="02040503050406030204" pitchFamily="18" charset="0"/>
            </a:rPr>
            <a:t>Parpol peserta Pemilu DPR/DPRD</a:t>
          </a:r>
        </a:p>
      </dgm:t>
    </dgm:pt>
    <dgm:pt modelId="{A6353D6D-1B54-4E48-8F55-90F70643D2E4}" type="parTrans" cxnId="{32E82D0A-6687-4444-8106-CA42260A5088}">
      <dgm:prSet/>
      <dgm:spPr/>
      <dgm:t>
        <a:bodyPr/>
        <a:lstStyle/>
        <a:p>
          <a:endParaRPr lang="id-ID"/>
        </a:p>
      </dgm:t>
    </dgm:pt>
    <dgm:pt modelId="{EA735CAC-548A-457C-B0B9-C382F8CFB468}" type="sibTrans" cxnId="{32E82D0A-6687-4444-8106-CA42260A5088}">
      <dgm:prSet/>
      <dgm:spPr/>
      <dgm:t>
        <a:bodyPr/>
        <a:lstStyle/>
        <a:p>
          <a:endParaRPr lang="id-ID"/>
        </a:p>
      </dgm:t>
    </dgm:pt>
    <dgm:pt modelId="{14B372D4-2155-4FA5-9866-57D972F5F8E7}">
      <dgm:prSet phldrT="[Text]" custT="1"/>
      <dgm:spPr/>
      <dgm:t>
        <a:bodyPr/>
        <a:lstStyle/>
        <a:p>
          <a:r>
            <a:rPr lang="id-ID" sz="1700" dirty="0">
              <a:latin typeface="Cambria" panose="02040503050406030204" pitchFamily="18" charset="0"/>
            </a:rPr>
            <a:t>Perseorangan peserta Pemilu DPD</a:t>
          </a:r>
        </a:p>
      </dgm:t>
    </dgm:pt>
    <dgm:pt modelId="{FA23C663-A946-44DA-9491-B604252CAD2F}" type="parTrans" cxnId="{B683952F-D9C9-45D8-B794-E2865C05B193}">
      <dgm:prSet/>
      <dgm:spPr/>
      <dgm:t>
        <a:bodyPr/>
        <a:lstStyle/>
        <a:p>
          <a:endParaRPr lang="id-ID"/>
        </a:p>
      </dgm:t>
    </dgm:pt>
    <dgm:pt modelId="{08EDF603-A4A6-405C-8680-CBE505B6DD84}" type="sibTrans" cxnId="{B683952F-D9C9-45D8-B794-E2865C05B193}">
      <dgm:prSet/>
      <dgm:spPr/>
      <dgm:t>
        <a:bodyPr/>
        <a:lstStyle/>
        <a:p>
          <a:endParaRPr lang="id-ID"/>
        </a:p>
      </dgm:t>
    </dgm:pt>
    <dgm:pt modelId="{7A508221-0D1A-43C6-8FEC-F5A08A598050}">
      <dgm:prSet phldrT="[Text]" custT="1"/>
      <dgm:spPr/>
      <dgm:t>
        <a:bodyPr/>
        <a:lstStyle/>
        <a:p>
          <a:r>
            <a:rPr lang="id-ID" sz="1700" dirty="0">
              <a:latin typeface="Cambria" panose="02040503050406030204" pitchFamily="18" charset="0"/>
            </a:rPr>
            <a:t>Termohon</a:t>
          </a:r>
        </a:p>
      </dgm:t>
    </dgm:pt>
    <dgm:pt modelId="{4DE7A1F3-E706-48CE-A298-BA22515D64AF}" type="parTrans" cxnId="{64E0B91D-8285-4E28-A07B-AB65EE1ECF56}">
      <dgm:prSet/>
      <dgm:spPr/>
      <dgm:t>
        <a:bodyPr/>
        <a:lstStyle/>
        <a:p>
          <a:endParaRPr lang="id-ID"/>
        </a:p>
      </dgm:t>
    </dgm:pt>
    <dgm:pt modelId="{814D30AB-C314-424B-A852-FBF609474072}" type="sibTrans" cxnId="{64E0B91D-8285-4E28-A07B-AB65EE1ECF56}">
      <dgm:prSet/>
      <dgm:spPr/>
      <dgm:t>
        <a:bodyPr/>
        <a:lstStyle/>
        <a:p>
          <a:endParaRPr lang="id-ID"/>
        </a:p>
      </dgm:t>
    </dgm:pt>
    <dgm:pt modelId="{38465F0F-47A7-416C-9344-220FE91BDD2B}">
      <dgm:prSet phldrT="[Text]" custT="1"/>
      <dgm:spPr/>
      <dgm:t>
        <a:bodyPr/>
        <a:lstStyle/>
        <a:p>
          <a:r>
            <a:rPr lang="id-ID" sz="1700" dirty="0">
              <a:latin typeface="Cambria" panose="02040503050406030204" pitchFamily="18" charset="0"/>
            </a:rPr>
            <a:t>KPU</a:t>
          </a:r>
        </a:p>
      </dgm:t>
    </dgm:pt>
    <dgm:pt modelId="{A0C14867-EE17-408B-959B-6F308F0ED486}" type="parTrans" cxnId="{E6245511-6EC2-4196-BC46-9D02E4A1AFD3}">
      <dgm:prSet/>
      <dgm:spPr/>
      <dgm:t>
        <a:bodyPr/>
        <a:lstStyle/>
        <a:p>
          <a:endParaRPr lang="id-ID"/>
        </a:p>
      </dgm:t>
    </dgm:pt>
    <dgm:pt modelId="{9E90FDAF-EF51-4A21-AE47-DBE9956DD280}" type="sibTrans" cxnId="{E6245511-6EC2-4196-BC46-9D02E4A1AFD3}">
      <dgm:prSet/>
      <dgm:spPr/>
      <dgm:t>
        <a:bodyPr/>
        <a:lstStyle/>
        <a:p>
          <a:endParaRPr lang="id-ID"/>
        </a:p>
      </dgm:t>
    </dgm:pt>
    <dgm:pt modelId="{A12662E2-D3FD-4258-9E59-E83D3F046616}">
      <dgm:prSet custT="1"/>
      <dgm:spPr/>
      <dgm:t>
        <a:bodyPr/>
        <a:lstStyle/>
        <a:p>
          <a:r>
            <a:rPr lang="id-ID" sz="1700" dirty="0">
              <a:latin typeface="Cambria" panose="02040503050406030204" pitchFamily="18" charset="0"/>
            </a:rPr>
            <a:t>KPUD/KIP</a:t>
          </a:r>
        </a:p>
      </dgm:t>
    </dgm:pt>
    <dgm:pt modelId="{C4C63BB3-333B-4131-B475-48A2467906A4}" type="parTrans" cxnId="{497569B3-E9CF-43D6-AE52-9F699F9EE76A}">
      <dgm:prSet/>
      <dgm:spPr/>
      <dgm:t>
        <a:bodyPr/>
        <a:lstStyle/>
        <a:p>
          <a:endParaRPr lang="id-ID"/>
        </a:p>
      </dgm:t>
    </dgm:pt>
    <dgm:pt modelId="{7D24EEBD-9C54-4915-A4A0-B2B70192A4E0}" type="sibTrans" cxnId="{497569B3-E9CF-43D6-AE52-9F699F9EE76A}">
      <dgm:prSet/>
      <dgm:spPr/>
      <dgm:t>
        <a:bodyPr/>
        <a:lstStyle/>
        <a:p>
          <a:endParaRPr lang="id-ID"/>
        </a:p>
      </dgm:t>
    </dgm:pt>
    <dgm:pt modelId="{DD26CE98-EDE7-4CDA-85F1-21F32CC7A4A5}">
      <dgm:prSet custT="1"/>
      <dgm:spPr/>
      <dgm:t>
        <a:bodyPr/>
        <a:lstStyle/>
        <a:p>
          <a:r>
            <a:rPr lang="id-ID" sz="1700" dirty="0">
              <a:latin typeface="Cambria" panose="02040503050406030204" pitchFamily="18" charset="0"/>
            </a:rPr>
            <a:t>Pasangan Calon Pres/Wapres</a:t>
          </a:r>
        </a:p>
      </dgm:t>
    </dgm:pt>
    <dgm:pt modelId="{21E2451E-9F22-4559-ADCC-D712C7B2E33B}" type="parTrans" cxnId="{64534BBB-B335-4A3A-A8DE-837D806D7CC5}">
      <dgm:prSet/>
      <dgm:spPr/>
      <dgm:t>
        <a:bodyPr/>
        <a:lstStyle/>
        <a:p>
          <a:endParaRPr lang="id-ID"/>
        </a:p>
      </dgm:t>
    </dgm:pt>
    <dgm:pt modelId="{35B29FC5-D76D-4121-967A-220A5BB7124A}" type="sibTrans" cxnId="{64534BBB-B335-4A3A-A8DE-837D806D7CC5}">
      <dgm:prSet/>
      <dgm:spPr/>
      <dgm:t>
        <a:bodyPr/>
        <a:lstStyle/>
        <a:p>
          <a:endParaRPr lang="id-ID"/>
        </a:p>
      </dgm:t>
    </dgm:pt>
    <dgm:pt modelId="{6857E528-163D-4EC6-B968-74DB4AD3D856}">
      <dgm:prSet custT="1"/>
      <dgm:spPr/>
      <dgm:t>
        <a:bodyPr/>
        <a:lstStyle/>
        <a:p>
          <a:r>
            <a:rPr lang="id-ID" sz="1700" dirty="0" smtClean="0">
              <a:latin typeface="Cambria" pitchFamily="18" charset="0"/>
            </a:rPr>
            <a:t>Pihak Terkait</a:t>
          </a:r>
          <a:endParaRPr lang="id-ID" sz="1700" dirty="0">
            <a:latin typeface="Cambria" pitchFamily="18" charset="0"/>
          </a:endParaRPr>
        </a:p>
      </dgm:t>
    </dgm:pt>
    <dgm:pt modelId="{2F4817F2-7F22-4BF9-9E54-CBC690B01834}" type="parTrans" cxnId="{1CABD7BC-E386-4087-9772-DF6A19DD76AE}">
      <dgm:prSet/>
      <dgm:spPr/>
      <dgm:t>
        <a:bodyPr/>
        <a:lstStyle/>
        <a:p>
          <a:endParaRPr lang="id-ID"/>
        </a:p>
      </dgm:t>
    </dgm:pt>
    <dgm:pt modelId="{549E14F4-587A-4833-BFA6-7B507A1E42E3}" type="sibTrans" cxnId="{1CABD7BC-E386-4087-9772-DF6A19DD76AE}">
      <dgm:prSet/>
      <dgm:spPr/>
      <dgm:t>
        <a:bodyPr/>
        <a:lstStyle/>
        <a:p>
          <a:endParaRPr lang="id-ID"/>
        </a:p>
      </dgm:t>
    </dgm:pt>
    <dgm:pt modelId="{624FFE81-6B0E-4B85-AD8C-34DE429E7453}">
      <dgm:prSet/>
      <dgm:spPr/>
      <dgm:t>
        <a:bodyPr/>
        <a:lstStyle/>
        <a:p>
          <a:r>
            <a:rPr lang="id-ID" dirty="0" smtClean="0">
              <a:latin typeface="Cambria" pitchFamily="18" charset="0"/>
            </a:rPr>
            <a:t>Pemberi Keterangan</a:t>
          </a:r>
          <a:endParaRPr lang="id-ID" dirty="0">
            <a:latin typeface="Cambria" pitchFamily="18" charset="0"/>
          </a:endParaRPr>
        </a:p>
      </dgm:t>
    </dgm:pt>
    <dgm:pt modelId="{DEF9AB04-6984-484F-965E-FAD04A2C8AB4}" type="parTrans" cxnId="{AE117710-DBEC-4A26-A1AA-564C30B5B75D}">
      <dgm:prSet/>
      <dgm:spPr/>
      <dgm:t>
        <a:bodyPr/>
        <a:lstStyle/>
        <a:p>
          <a:endParaRPr lang="id-ID"/>
        </a:p>
      </dgm:t>
    </dgm:pt>
    <dgm:pt modelId="{8EA55129-32C6-43AA-8001-85121BD9A68F}" type="sibTrans" cxnId="{AE117710-DBEC-4A26-A1AA-564C30B5B75D}">
      <dgm:prSet/>
      <dgm:spPr/>
      <dgm:t>
        <a:bodyPr/>
        <a:lstStyle/>
        <a:p>
          <a:endParaRPr lang="id-ID"/>
        </a:p>
      </dgm:t>
    </dgm:pt>
    <dgm:pt modelId="{46EE4B7B-95FD-4585-9E54-4F2D5B48D972}" type="pres">
      <dgm:prSet presAssocID="{5435AF6C-5307-4043-A3BC-B36265BE92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DBA29A34-73AD-41B5-82B8-4EBB5F14C42A}" type="pres">
      <dgm:prSet presAssocID="{624AC444-575A-4870-8BE9-1B9A6D2622A0}" presName="hierRoot1" presStyleCnt="0">
        <dgm:presLayoutVars>
          <dgm:hierBranch val="init"/>
        </dgm:presLayoutVars>
      </dgm:prSet>
      <dgm:spPr/>
    </dgm:pt>
    <dgm:pt modelId="{B9308772-173B-4C2B-9E0D-AFF76808BF74}" type="pres">
      <dgm:prSet presAssocID="{624AC444-575A-4870-8BE9-1B9A6D2622A0}" presName="rootComposite1" presStyleCnt="0"/>
      <dgm:spPr/>
    </dgm:pt>
    <dgm:pt modelId="{B0015E72-B7F0-4BA3-8C4F-501F2F0C70CB}" type="pres">
      <dgm:prSet presAssocID="{624AC444-575A-4870-8BE9-1B9A6D2622A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DFD796C-E563-460A-9703-7743C1988D77}" type="pres">
      <dgm:prSet presAssocID="{624AC444-575A-4870-8BE9-1B9A6D2622A0}" presName="rootConnector1" presStyleLbl="node1" presStyleIdx="0" presStyleCnt="0"/>
      <dgm:spPr/>
      <dgm:t>
        <a:bodyPr/>
        <a:lstStyle/>
        <a:p>
          <a:endParaRPr lang="id-ID"/>
        </a:p>
      </dgm:t>
    </dgm:pt>
    <dgm:pt modelId="{4741AB70-783E-4546-81AA-A592C414331D}" type="pres">
      <dgm:prSet presAssocID="{624AC444-575A-4870-8BE9-1B9A6D2622A0}" presName="hierChild2" presStyleCnt="0"/>
      <dgm:spPr/>
    </dgm:pt>
    <dgm:pt modelId="{BF22AB35-F09E-4AE1-A62B-976476B37EAA}" type="pres">
      <dgm:prSet presAssocID="{9FEAD76B-8FD0-4594-9B52-AFC95F6545EA}" presName="Name64" presStyleLbl="parChTrans1D2" presStyleIdx="0" presStyleCnt="4"/>
      <dgm:spPr/>
      <dgm:t>
        <a:bodyPr/>
        <a:lstStyle/>
        <a:p>
          <a:endParaRPr lang="id-ID"/>
        </a:p>
      </dgm:t>
    </dgm:pt>
    <dgm:pt modelId="{910D51CF-BF59-486C-A556-0E6256969627}" type="pres">
      <dgm:prSet presAssocID="{C904A07D-3FA2-428C-AA12-7D6001156F19}" presName="hierRoot2" presStyleCnt="0">
        <dgm:presLayoutVars>
          <dgm:hierBranch val="init"/>
        </dgm:presLayoutVars>
      </dgm:prSet>
      <dgm:spPr/>
    </dgm:pt>
    <dgm:pt modelId="{FA04A587-BA65-4EA4-9966-17D17891E8CF}" type="pres">
      <dgm:prSet presAssocID="{C904A07D-3FA2-428C-AA12-7D6001156F19}" presName="rootComposite" presStyleCnt="0"/>
      <dgm:spPr/>
    </dgm:pt>
    <dgm:pt modelId="{75BBCEBC-65F9-4F9B-A6C9-8A3068EA28C9}" type="pres">
      <dgm:prSet presAssocID="{C904A07D-3FA2-428C-AA12-7D6001156F19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91A3FB0-0048-46C6-B737-41953EC637CC}" type="pres">
      <dgm:prSet presAssocID="{C904A07D-3FA2-428C-AA12-7D6001156F19}" presName="rootConnector" presStyleLbl="node2" presStyleIdx="0" presStyleCnt="4"/>
      <dgm:spPr/>
      <dgm:t>
        <a:bodyPr/>
        <a:lstStyle/>
        <a:p>
          <a:endParaRPr lang="id-ID"/>
        </a:p>
      </dgm:t>
    </dgm:pt>
    <dgm:pt modelId="{FCD962A0-75AC-4508-83C9-ECE8F114CF51}" type="pres">
      <dgm:prSet presAssocID="{C904A07D-3FA2-428C-AA12-7D6001156F19}" presName="hierChild4" presStyleCnt="0"/>
      <dgm:spPr/>
    </dgm:pt>
    <dgm:pt modelId="{0F0FA960-85F8-4FCD-AB8F-EC96EEEE93C3}" type="pres">
      <dgm:prSet presAssocID="{A6353D6D-1B54-4E48-8F55-90F70643D2E4}" presName="Name64" presStyleLbl="parChTrans1D3" presStyleIdx="0" presStyleCnt="5"/>
      <dgm:spPr/>
      <dgm:t>
        <a:bodyPr/>
        <a:lstStyle/>
        <a:p>
          <a:endParaRPr lang="id-ID"/>
        </a:p>
      </dgm:t>
    </dgm:pt>
    <dgm:pt modelId="{C18D39FA-9930-4ED7-8010-6263BC50BDC0}" type="pres">
      <dgm:prSet presAssocID="{3F734910-1CFE-4B83-8373-1FC75AE449DA}" presName="hierRoot2" presStyleCnt="0">
        <dgm:presLayoutVars>
          <dgm:hierBranch val="init"/>
        </dgm:presLayoutVars>
      </dgm:prSet>
      <dgm:spPr/>
    </dgm:pt>
    <dgm:pt modelId="{0B24B431-7A62-42DB-AAC1-A00992F378F6}" type="pres">
      <dgm:prSet presAssocID="{3F734910-1CFE-4B83-8373-1FC75AE449DA}" presName="rootComposite" presStyleCnt="0"/>
      <dgm:spPr/>
    </dgm:pt>
    <dgm:pt modelId="{81E52378-0E95-4031-9914-2B84678BFF84}" type="pres">
      <dgm:prSet presAssocID="{3F734910-1CFE-4B83-8373-1FC75AE449DA}" presName="rootText" presStyleLbl="node3" presStyleIdx="0" presStyleCnt="5" custScaleX="15057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3EB1DAA-71D3-42C1-819C-CCA205E13AF7}" type="pres">
      <dgm:prSet presAssocID="{3F734910-1CFE-4B83-8373-1FC75AE449DA}" presName="rootConnector" presStyleLbl="node3" presStyleIdx="0" presStyleCnt="5"/>
      <dgm:spPr/>
      <dgm:t>
        <a:bodyPr/>
        <a:lstStyle/>
        <a:p>
          <a:endParaRPr lang="id-ID"/>
        </a:p>
      </dgm:t>
    </dgm:pt>
    <dgm:pt modelId="{48E32A61-F6BC-4C01-99ED-CE62048A0EAC}" type="pres">
      <dgm:prSet presAssocID="{3F734910-1CFE-4B83-8373-1FC75AE449DA}" presName="hierChild4" presStyleCnt="0"/>
      <dgm:spPr/>
    </dgm:pt>
    <dgm:pt modelId="{841B4364-729C-45D2-97E9-2B524B96C39C}" type="pres">
      <dgm:prSet presAssocID="{3F734910-1CFE-4B83-8373-1FC75AE449DA}" presName="hierChild5" presStyleCnt="0"/>
      <dgm:spPr/>
    </dgm:pt>
    <dgm:pt modelId="{DC7BA03D-0C46-46A0-AF7A-B5D5BE9057E1}" type="pres">
      <dgm:prSet presAssocID="{FA23C663-A946-44DA-9491-B604252CAD2F}" presName="Name64" presStyleLbl="parChTrans1D3" presStyleIdx="1" presStyleCnt="5"/>
      <dgm:spPr/>
      <dgm:t>
        <a:bodyPr/>
        <a:lstStyle/>
        <a:p>
          <a:endParaRPr lang="id-ID"/>
        </a:p>
      </dgm:t>
    </dgm:pt>
    <dgm:pt modelId="{89C339DF-5A49-46B9-BA4D-AB115655D66A}" type="pres">
      <dgm:prSet presAssocID="{14B372D4-2155-4FA5-9866-57D972F5F8E7}" presName="hierRoot2" presStyleCnt="0">
        <dgm:presLayoutVars>
          <dgm:hierBranch val="init"/>
        </dgm:presLayoutVars>
      </dgm:prSet>
      <dgm:spPr/>
    </dgm:pt>
    <dgm:pt modelId="{1E897BD3-BD92-4751-9549-15CBC6DB2556}" type="pres">
      <dgm:prSet presAssocID="{14B372D4-2155-4FA5-9866-57D972F5F8E7}" presName="rootComposite" presStyleCnt="0"/>
      <dgm:spPr/>
    </dgm:pt>
    <dgm:pt modelId="{3DA5EC7D-2CC0-4572-A694-ACCA734A2A06}" type="pres">
      <dgm:prSet presAssocID="{14B372D4-2155-4FA5-9866-57D972F5F8E7}" presName="rootText" presStyleLbl="node3" presStyleIdx="1" presStyleCnt="5" custScaleX="15057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EB96F71-FEDF-48DF-B724-44497E85BAF6}" type="pres">
      <dgm:prSet presAssocID="{14B372D4-2155-4FA5-9866-57D972F5F8E7}" presName="rootConnector" presStyleLbl="node3" presStyleIdx="1" presStyleCnt="5"/>
      <dgm:spPr/>
      <dgm:t>
        <a:bodyPr/>
        <a:lstStyle/>
        <a:p>
          <a:endParaRPr lang="id-ID"/>
        </a:p>
      </dgm:t>
    </dgm:pt>
    <dgm:pt modelId="{EA7529F1-A250-47AA-A7DB-AF6F24351DE7}" type="pres">
      <dgm:prSet presAssocID="{14B372D4-2155-4FA5-9866-57D972F5F8E7}" presName="hierChild4" presStyleCnt="0"/>
      <dgm:spPr/>
    </dgm:pt>
    <dgm:pt modelId="{968AAFDA-E6D8-4191-B5BA-3E1EEDA2B7DB}" type="pres">
      <dgm:prSet presAssocID="{14B372D4-2155-4FA5-9866-57D972F5F8E7}" presName="hierChild5" presStyleCnt="0"/>
      <dgm:spPr/>
    </dgm:pt>
    <dgm:pt modelId="{D8C36392-D2E9-48A4-ADEE-AE93B11B6D67}" type="pres">
      <dgm:prSet presAssocID="{21E2451E-9F22-4559-ADCC-D712C7B2E33B}" presName="Name64" presStyleLbl="parChTrans1D3" presStyleIdx="2" presStyleCnt="5"/>
      <dgm:spPr/>
      <dgm:t>
        <a:bodyPr/>
        <a:lstStyle/>
        <a:p>
          <a:endParaRPr lang="id-ID"/>
        </a:p>
      </dgm:t>
    </dgm:pt>
    <dgm:pt modelId="{6AFC0B36-D9C0-415F-B9E0-465FD1F08A10}" type="pres">
      <dgm:prSet presAssocID="{DD26CE98-EDE7-4CDA-85F1-21F32CC7A4A5}" presName="hierRoot2" presStyleCnt="0">
        <dgm:presLayoutVars>
          <dgm:hierBranch val="init"/>
        </dgm:presLayoutVars>
      </dgm:prSet>
      <dgm:spPr/>
    </dgm:pt>
    <dgm:pt modelId="{6A8B255D-F42A-4810-8632-3F63351E61EA}" type="pres">
      <dgm:prSet presAssocID="{DD26CE98-EDE7-4CDA-85F1-21F32CC7A4A5}" presName="rootComposite" presStyleCnt="0"/>
      <dgm:spPr/>
    </dgm:pt>
    <dgm:pt modelId="{9BB931D0-B3DF-44B8-8C21-753B1D0429CF}" type="pres">
      <dgm:prSet presAssocID="{DD26CE98-EDE7-4CDA-85F1-21F32CC7A4A5}" presName="rootText" presStyleLbl="node3" presStyleIdx="2" presStyleCnt="5" custScaleX="15057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927C9E5-BE7B-493A-9E11-B987AF418EA9}" type="pres">
      <dgm:prSet presAssocID="{DD26CE98-EDE7-4CDA-85F1-21F32CC7A4A5}" presName="rootConnector" presStyleLbl="node3" presStyleIdx="2" presStyleCnt="5"/>
      <dgm:spPr/>
      <dgm:t>
        <a:bodyPr/>
        <a:lstStyle/>
        <a:p>
          <a:endParaRPr lang="id-ID"/>
        </a:p>
      </dgm:t>
    </dgm:pt>
    <dgm:pt modelId="{E0374DCF-B578-4566-8FC3-27F1908D6ACF}" type="pres">
      <dgm:prSet presAssocID="{DD26CE98-EDE7-4CDA-85F1-21F32CC7A4A5}" presName="hierChild4" presStyleCnt="0"/>
      <dgm:spPr/>
    </dgm:pt>
    <dgm:pt modelId="{026A1989-CB45-41D3-A9F6-7EDD432FC20D}" type="pres">
      <dgm:prSet presAssocID="{DD26CE98-EDE7-4CDA-85F1-21F32CC7A4A5}" presName="hierChild5" presStyleCnt="0"/>
      <dgm:spPr/>
    </dgm:pt>
    <dgm:pt modelId="{D2002B20-9B63-4CA8-B2F5-BF63947E766B}" type="pres">
      <dgm:prSet presAssocID="{C904A07D-3FA2-428C-AA12-7D6001156F19}" presName="hierChild5" presStyleCnt="0"/>
      <dgm:spPr/>
    </dgm:pt>
    <dgm:pt modelId="{7D4C6F9B-D3B5-41DE-AD47-F3ABEBA5255D}" type="pres">
      <dgm:prSet presAssocID="{4DE7A1F3-E706-48CE-A298-BA22515D64AF}" presName="Name64" presStyleLbl="parChTrans1D2" presStyleIdx="1" presStyleCnt="4"/>
      <dgm:spPr/>
      <dgm:t>
        <a:bodyPr/>
        <a:lstStyle/>
        <a:p>
          <a:endParaRPr lang="id-ID"/>
        </a:p>
      </dgm:t>
    </dgm:pt>
    <dgm:pt modelId="{84DB892A-B76D-4F4F-9E04-B682BFF24530}" type="pres">
      <dgm:prSet presAssocID="{7A508221-0D1A-43C6-8FEC-F5A08A598050}" presName="hierRoot2" presStyleCnt="0">
        <dgm:presLayoutVars>
          <dgm:hierBranch val="init"/>
        </dgm:presLayoutVars>
      </dgm:prSet>
      <dgm:spPr/>
    </dgm:pt>
    <dgm:pt modelId="{E54FAD03-AD0C-44BB-9CF0-7CD540666CC7}" type="pres">
      <dgm:prSet presAssocID="{7A508221-0D1A-43C6-8FEC-F5A08A598050}" presName="rootComposite" presStyleCnt="0"/>
      <dgm:spPr/>
    </dgm:pt>
    <dgm:pt modelId="{FCA0E59C-9705-4BDE-B6A8-D255B478439B}" type="pres">
      <dgm:prSet presAssocID="{7A508221-0D1A-43C6-8FEC-F5A08A59805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ECD35BD-D2C1-40FB-82C2-3088FDDCC209}" type="pres">
      <dgm:prSet presAssocID="{7A508221-0D1A-43C6-8FEC-F5A08A598050}" presName="rootConnector" presStyleLbl="node2" presStyleIdx="1" presStyleCnt="4"/>
      <dgm:spPr/>
      <dgm:t>
        <a:bodyPr/>
        <a:lstStyle/>
        <a:p>
          <a:endParaRPr lang="id-ID"/>
        </a:p>
      </dgm:t>
    </dgm:pt>
    <dgm:pt modelId="{FD10343B-A985-42DC-8A2D-75F4BBF08EB6}" type="pres">
      <dgm:prSet presAssocID="{7A508221-0D1A-43C6-8FEC-F5A08A598050}" presName="hierChild4" presStyleCnt="0"/>
      <dgm:spPr/>
    </dgm:pt>
    <dgm:pt modelId="{82F7756A-B34A-4A02-BE46-BFAACA350008}" type="pres">
      <dgm:prSet presAssocID="{A0C14867-EE17-408B-959B-6F308F0ED486}" presName="Name64" presStyleLbl="parChTrans1D3" presStyleIdx="3" presStyleCnt="5"/>
      <dgm:spPr/>
      <dgm:t>
        <a:bodyPr/>
        <a:lstStyle/>
        <a:p>
          <a:endParaRPr lang="id-ID"/>
        </a:p>
      </dgm:t>
    </dgm:pt>
    <dgm:pt modelId="{6383DE31-E12B-454B-BA16-DE8A008E509B}" type="pres">
      <dgm:prSet presAssocID="{38465F0F-47A7-416C-9344-220FE91BDD2B}" presName="hierRoot2" presStyleCnt="0">
        <dgm:presLayoutVars>
          <dgm:hierBranch val="init"/>
        </dgm:presLayoutVars>
      </dgm:prSet>
      <dgm:spPr/>
    </dgm:pt>
    <dgm:pt modelId="{BF65D783-886A-4F44-8AC3-2D0CC1FADEF6}" type="pres">
      <dgm:prSet presAssocID="{38465F0F-47A7-416C-9344-220FE91BDD2B}" presName="rootComposite" presStyleCnt="0"/>
      <dgm:spPr/>
    </dgm:pt>
    <dgm:pt modelId="{7621E725-222E-49E1-A676-405054144E9C}" type="pres">
      <dgm:prSet presAssocID="{38465F0F-47A7-416C-9344-220FE91BDD2B}" presName="rootText" presStyleLbl="node3" presStyleIdx="3" presStyleCnt="5" custScaleX="15057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2958AAB-8219-4633-BA78-9C6DC76CDCC2}" type="pres">
      <dgm:prSet presAssocID="{38465F0F-47A7-416C-9344-220FE91BDD2B}" presName="rootConnector" presStyleLbl="node3" presStyleIdx="3" presStyleCnt="5"/>
      <dgm:spPr/>
      <dgm:t>
        <a:bodyPr/>
        <a:lstStyle/>
        <a:p>
          <a:endParaRPr lang="id-ID"/>
        </a:p>
      </dgm:t>
    </dgm:pt>
    <dgm:pt modelId="{85E5C468-DFAD-4CC9-B6E3-7CD43A50F7F6}" type="pres">
      <dgm:prSet presAssocID="{38465F0F-47A7-416C-9344-220FE91BDD2B}" presName="hierChild4" presStyleCnt="0"/>
      <dgm:spPr/>
    </dgm:pt>
    <dgm:pt modelId="{251A9232-17DF-4444-98EA-4F1388EE6C15}" type="pres">
      <dgm:prSet presAssocID="{38465F0F-47A7-416C-9344-220FE91BDD2B}" presName="hierChild5" presStyleCnt="0"/>
      <dgm:spPr/>
    </dgm:pt>
    <dgm:pt modelId="{4C80A833-4A99-41F5-860A-C21E1FC74298}" type="pres">
      <dgm:prSet presAssocID="{C4C63BB3-333B-4131-B475-48A2467906A4}" presName="Name64" presStyleLbl="parChTrans1D3" presStyleIdx="4" presStyleCnt="5"/>
      <dgm:spPr/>
      <dgm:t>
        <a:bodyPr/>
        <a:lstStyle/>
        <a:p>
          <a:endParaRPr lang="id-ID"/>
        </a:p>
      </dgm:t>
    </dgm:pt>
    <dgm:pt modelId="{134F4CD8-DD0E-4F26-9C40-24F4374B6FE6}" type="pres">
      <dgm:prSet presAssocID="{A12662E2-D3FD-4258-9E59-E83D3F046616}" presName="hierRoot2" presStyleCnt="0">
        <dgm:presLayoutVars>
          <dgm:hierBranch val="init"/>
        </dgm:presLayoutVars>
      </dgm:prSet>
      <dgm:spPr/>
    </dgm:pt>
    <dgm:pt modelId="{4704ECEB-2843-4C0C-82E1-9DD9712DF57C}" type="pres">
      <dgm:prSet presAssocID="{A12662E2-D3FD-4258-9E59-E83D3F046616}" presName="rootComposite" presStyleCnt="0"/>
      <dgm:spPr/>
    </dgm:pt>
    <dgm:pt modelId="{D20EF0B6-D4EC-4D26-8A9C-3D67B65BC98A}" type="pres">
      <dgm:prSet presAssocID="{A12662E2-D3FD-4258-9E59-E83D3F046616}" presName="rootText" presStyleLbl="node3" presStyleIdx="4" presStyleCnt="5" custScaleX="15057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47BCE41-F247-4218-A297-235DF282D10D}" type="pres">
      <dgm:prSet presAssocID="{A12662E2-D3FD-4258-9E59-E83D3F046616}" presName="rootConnector" presStyleLbl="node3" presStyleIdx="4" presStyleCnt="5"/>
      <dgm:spPr/>
      <dgm:t>
        <a:bodyPr/>
        <a:lstStyle/>
        <a:p>
          <a:endParaRPr lang="id-ID"/>
        </a:p>
      </dgm:t>
    </dgm:pt>
    <dgm:pt modelId="{BC2D40BF-2678-47EB-95B5-0EC9272D6D29}" type="pres">
      <dgm:prSet presAssocID="{A12662E2-D3FD-4258-9E59-E83D3F046616}" presName="hierChild4" presStyleCnt="0"/>
      <dgm:spPr/>
    </dgm:pt>
    <dgm:pt modelId="{7ACB08CB-5C32-4606-B012-A7401847A509}" type="pres">
      <dgm:prSet presAssocID="{A12662E2-D3FD-4258-9E59-E83D3F046616}" presName="hierChild5" presStyleCnt="0"/>
      <dgm:spPr/>
    </dgm:pt>
    <dgm:pt modelId="{44792F15-27F7-4986-8A50-2F7F03ACCAD8}" type="pres">
      <dgm:prSet presAssocID="{7A508221-0D1A-43C6-8FEC-F5A08A598050}" presName="hierChild5" presStyleCnt="0"/>
      <dgm:spPr/>
    </dgm:pt>
    <dgm:pt modelId="{38B17B6C-9666-4F73-89CC-694CE03281FB}" type="pres">
      <dgm:prSet presAssocID="{2F4817F2-7F22-4BF9-9E54-CBC690B01834}" presName="Name64" presStyleLbl="parChTrans1D2" presStyleIdx="2" presStyleCnt="4"/>
      <dgm:spPr/>
    </dgm:pt>
    <dgm:pt modelId="{2E592A5C-778F-4A02-9554-834F83D6C210}" type="pres">
      <dgm:prSet presAssocID="{6857E528-163D-4EC6-B968-74DB4AD3D856}" presName="hierRoot2" presStyleCnt="0">
        <dgm:presLayoutVars>
          <dgm:hierBranch val="init"/>
        </dgm:presLayoutVars>
      </dgm:prSet>
      <dgm:spPr/>
    </dgm:pt>
    <dgm:pt modelId="{B2DE3D69-FECD-48F6-A8F8-ABCF0D0A700A}" type="pres">
      <dgm:prSet presAssocID="{6857E528-163D-4EC6-B968-74DB4AD3D856}" presName="rootComposite" presStyleCnt="0"/>
      <dgm:spPr/>
    </dgm:pt>
    <dgm:pt modelId="{BDBEBBB7-D519-42A9-B185-B5FB4CDFB5F6}" type="pres">
      <dgm:prSet presAssocID="{6857E528-163D-4EC6-B968-74DB4AD3D856}" presName="rootText" presStyleLbl="node2" presStyleIdx="2" presStyleCnt="4">
        <dgm:presLayoutVars>
          <dgm:chPref val="3"/>
        </dgm:presLayoutVars>
      </dgm:prSet>
      <dgm:spPr/>
    </dgm:pt>
    <dgm:pt modelId="{172E7719-2E1B-41D3-9D7D-7F9629BD5F53}" type="pres">
      <dgm:prSet presAssocID="{6857E528-163D-4EC6-B968-74DB4AD3D856}" presName="rootConnector" presStyleLbl="node2" presStyleIdx="2" presStyleCnt="4"/>
      <dgm:spPr/>
    </dgm:pt>
    <dgm:pt modelId="{6863F2DF-2F22-40D1-A968-BD8BE8B7EC4B}" type="pres">
      <dgm:prSet presAssocID="{6857E528-163D-4EC6-B968-74DB4AD3D856}" presName="hierChild4" presStyleCnt="0"/>
      <dgm:spPr/>
    </dgm:pt>
    <dgm:pt modelId="{B418ACF9-40FD-477B-A2F4-81C1F27BA514}" type="pres">
      <dgm:prSet presAssocID="{6857E528-163D-4EC6-B968-74DB4AD3D856}" presName="hierChild5" presStyleCnt="0"/>
      <dgm:spPr/>
    </dgm:pt>
    <dgm:pt modelId="{13F05C80-D982-4CBE-92B7-EFAB0C3D79D2}" type="pres">
      <dgm:prSet presAssocID="{DEF9AB04-6984-484F-965E-FAD04A2C8AB4}" presName="Name64" presStyleLbl="parChTrans1D2" presStyleIdx="3" presStyleCnt="4"/>
      <dgm:spPr/>
    </dgm:pt>
    <dgm:pt modelId="{76201E0C-A87F-4BBF-8B95-7FBBECDBED1E}" type="pres">
      <dgm:prSet presAssocID="{624FFE81-6B0E-4B85-AD8C-34DE429E7453}" presName="hierRoot2" presStyleCnt="0">
        <dgm:presLayoutVars>
          <dgm:hierBranch val="init"/>
        </dgm:presLayoutVars>
      </dgm:prSet>
      <dgm:spPr/>
    </dgm:pt>
    <dgm:pt modelId="{D374E226-2360-4496-BD42-EB4D6DE69DBE}" type="pres">
      <dgm:prSet presAssocID="{624FFE81-6B0E-4B85-AD8C-34DE429E7453}" presName="rootComposite" presStyleCnt="0"/>
      <dgm:spPr/>
    </dgm:pt>
    <dgm:pt modelId="{4611FA62-0A93-4F4D-9DB3-423D409EBDC3}" type="pres">
      <dgm:prSet presAssocID="{624FFE81-6B0E-4B85-AD8C-34DE429E745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DBA9A01-C724-4139-9214-9D50DB735D0C}" type="pres">
      <dgm:prSet presAssocID="{624FFE81-6B0E-4B85-AD8C-34DE429E7453}" presName="rootConnector" presStyleLbl="node2" presStyleIdx="3" presStyleCnt="4"/>
      <dgm:spPr/>
      <dgm:t>
        <a:bodyPr/>
        <a:lstStyle/>
        <a:p>
          <a:endParaRPr lang="id-ID"/>
        </a:p>
      </dgm:t>
    </dgm:pt>
    <dgm:pt modelId="{3D4D4AAA-3B9C-4C01-8A2C-AC469CF22378}" type="pres">
      <dgm:prSet presAssocID="{624FFE81-6B0E-4B85-AD8C-34DE429E7453}" presName="hierChild4" presStyleCnt="0"/>
      <dgm:spPr/>
    </dgm:pt>
    <dgm:pt modelId="{C278C95C-B696-44EA-9FDB-81B5F7004E78}" type="pres">
      <dgm:prSet presAssocID="{624FFE81-6B0E-4B85-AD8C-34DE429E7453}" presName="hierChild5" presStyleCnt="0"/>
      <dgm:spPr/>
    </dgm:pt>
    <dgm:pt modelId="{E7997B5B-AE0E-4B61-89C5-58E6159D34AC}" type="pres">
      <dgm:prSet presAssocID="{624AC444-575A-4870-8BE9-1B9A6D2622A0}" presName="hierChild3" presStyleCnt="0"/>
      <dgm:spPr/>
    </dgm:pt>
  </dgm:ptLst>
  <dgm:cxnLst>
    <dgm:cxn modelId="{03893067-E7E3-48D8-87B0-FE60D42CF91E}" type="presOf" srcId="{38465F0F-47A7-416C-9344-220FE91BDD2B}" destId="{7621E725-222E-49E1-A676-405054144E9C}" srcOrd="0" destOrd="0" presId="urn:microsoft.com/office/officeart/2009/3/layout/HorizontalOrganizationChart"/>
    <dgm:cxn modelId="{AE117710-DBEC-4A26-A1AA-564C30B5B75D}" srcId="{624AC444-575A-4870-8BE9-1B9A6D2622A0}" destId="{624FFE81-6B0E-4B85-AD8C-34DE429E7453}" srcOrd="3" destOrd="0" parTransId="{DEF9AB04-6984-484F-965E-FAD04A2C8AB4}" sibTransId="{8EA55129-32C6-43AA-8001-85121BD9A68F}"/>
    <dgm:cxn modelId="{794AB20C-AE95-4DB8-8D75-152D8CBC8ACC}" type="presOf" srcId="{3F734910-1CFE-4B83-8373-1FC75AE449DA}" destId="{81E52378-0E95-4031-9914-2B84678BFF84}" srcOrd="0" destOrd="0" presId="urn:microsoft.com/office/officeart/2009/3/layout/HorizontalOrganizationChart"/>
    <dgm:cxn modelId="{3A4A566E-DD82-40C6-857A-A882DB5A2816}" srcId="{624AC444-575A-4870-8BE9-1B9A6D2622A0}" destId="{C904A07D-3FA2-428C-AA12-7D6001156F19}" srcOrd="0" destOrd="0" parTransId="{9FEAD76B-8FD0-4594-9B52-AFC95F6545EA}" sibTransId="{4525F8E9-51D8-4AF5-929D-8448AB117414}"/>
    <dgm:cxn modelId="{7B9D2110-EA8C-4059-8114-7A9F220028A7}" type="presOf" srcId="{A12662E2-D3FD-4258-9E59-E83D3F046616}" destId="{E47BCE41-F247-4218-A297-235DF282D10D}" srcOrd="1" destOrd="0" presId="urn:microsoft.com/office/officeart/2009/3/layout/HorizontalOrganizationChart"/>
    <dgm:cxn modelId="{9A7F0F93-C063-4B61-BE69-B246D505BA9F}" type="presOf" srcId="{C904A07D-3FA2-428C-AA12-7D6001156F19}" destId="{75BBCEBC-65F9-4F9B-A6C9-8A3068EA28C9}" srcOrd="0" destOrd="0" presId="urn:microsoft.com/office/officeart/2009/3/layout/HorizontalOrganizationChart"/>
    <dgm:cxn modelId="{497569B3-E9CF-43D6-AE52-9F699F9EE76A}" srcId="{7A508221-0D1A-43C6-8FEC-F5A08A598050}" destId="{A12662E2-D3FD-4258-9E59-E83D3F046616}" srcOrd="1" destOrd="0" parTransId="{C4C63BB3-333B-4131-B475-48A2467906A4}" sibTransId="{7D24EEBD-9C54-4915-A4A0-B2B70192A4E0}"/>
    <dgm:cxn modelId="{F151D03F-9858-453D-9E42-5273231B69B5}" type="presOf" srcId="{A12662E2-D3FD-4258-9E59-E83D3F046616}" destId="{D20EF0B6-D4EC-4D26-8A9C-3D67B65BC98A}" srcOrd="0" destOrd="0" presId="urn:microsoft.com/office/officeart/2009/3/layout/HorizontalOrganizationChart"/>
    <dgm:cxn modelId="{DA326A7D-5B84-4914-8003-54B2F02BCB3B}" type="presOf" srcId="{C4C63BB3-333B-4131-B475-48A2467906A4}" destId="{4C80A833-4A99-41F5-860A-C21E1FC74298}" srcOrd="0" destOrd="0" presId="urn:microsoft.com/office/officeart/2009/3/layout/HorizontalOrganizationChart"/>
    <dgm:cxn modelId="{186D0DE7-E6B4-4012-A402-2B17923F74AB}" type="presOf" srcId="{4DE7A1F3-E706-48CE-A298-BA22515D64AF}" destId="{7D4C6F9B-D3B5-41DE-AD47-F3ABEBA5255D}" srcOrd="0" destOrd="0" presId="urn:microsoft.com/office/officeart/2009/3/layout/HorizontalOrganizationChart"/>
    <dgm:cxn modelId="{71F6713D-D303-40C3-B90D-C0ACAA01EDFD}" type="presOf" srcId="{6857E528-163D-4EC6-B968-74DB4AD3D856}" destId="{172E7719-2E1B-41D3-9D7D-7F9629BD5F53}" srcOrd="1" destOrd="0" presId="urn:microsoft.com/office/officeart/2009/3/layout/HorizontalOrganizationChart"/>
    <dgm:cxn modelId="{80BE54DE-9C0E-4D74-A37B-C70EC1236DD1}" type="presOf" srcId="{38465F0F-47A7-416C-9344-220FE91BDD2B}" destId="{22958AAB-8219-4633-BA78-9C6DC76CDCC2}" srcOrd="1" destOrd="0" presId="urn:microsoft.com/office/officeart/2009/3/layout/HorizontalOrganizationChart"/>
    <dgm:cxn modelId="{32F723C4-F431-4F0D-8D30-0DB78A35E799}" type="presOf" srcId="{A6353D6D-1B54-4E48-8F55-90F70643D2E4}" destId="{0F0FA960-85F8-4FCD-AB8F-EC96EEEE93C3}" srcOrd="0" destOrd="0" presId="urn:microsoft.com/office/officeart/2009/3/layout/HorizontalOrganizationChart"/>
    <dgm:cxn modelId="{AB521DD3-76D5-4040-A6DA-B01495CF709C}" type="presOf" srcId="{624AC444-575A-4870-8BE9-1B9A6D2622A0}" destId="{9DFD796C-E563-460A-9703-7743C1988D77}" srcOrd="1" destOrd="0" presId="urn:microsoft.com/office/officeart/2009/3/layout/HorizontalOrganizationChart"/>
    <dgm:cxn modelId="{844BBC1C-E66C-4F0E-830C-405E74DEC64E}" type="presOf" srcId="{9FEAD76B-8FD0-4594-9B52-AFC95F6545EA}" destId="{BF22AB35-F09E-4AE1-A62B-976476B37EAA}" srcOrd="0" destOrd="0" presId="urn:microsoft.com/office/officeart/2009/3/layout/HorizontalOrganizationChart"/>
    <dgm:cxn modelId="{04573750-B897-4DEF-BC63-7E8E8D9C4C82}" type="presOf" srcId="{C904A07D-3FA2-428C-AA12-7D6001156F19}" destId="{591A3FB0-0048-46C6-B737-41953EC637CC}" srcOrd="1" destOrd="0" presId="urn:microsoft.com/office/officeart/2009/3/layout/HorizontalOrganizationChart"/>
    <dgm:cxn modelId="{AA381A25-DF3C-4DEC-9970-A67AA5DCA35E}" type="presOf" srcId="{14B372D4-2155-4FA5-9866-57D972F5F8E7}" destId="{3EB96F71-FEDF-48DF-B724-44497E85BAF6}" srcOrd="1" destOrd="0" presId="urn:microsoft.com/office/officeart/2009/3/layout/HorizontalOrganizationChart"/>
    <dgm:cxn modelId="{64534BBB-B335-4A3A-A8DE-837D806D7CC5}" srcId="{C904A07D-3FA2-428C-AA12-7D6001156F19}" destId="{DD26CE98-EDE7-4CDA-85F1-21F32CC7A4A5}" srcOrd="2" destOrd="0" parTransId="{21E2451E-9F22-4559-ADCC-D712C7B2E33B}" sibTransId="{35B29FC5-D76D-4121-967A-220A5BB7124A}"/>
    <dgm:cxn modelId="{E6245511-6EC2-4196-BC46-9D02E4A1AFD3}" srcId="{7A508221-0D1A-43C6-8FEC-F5A08A598050}" destId="{38465F0F-47A7-416C-9344-220FE91BDD2B}" srcOrd="0" destOrd="0" parTransId="{A0C14867-EE17-408B-959B-6F308F0ED486}" sibTransId="{9E90FDAF-EF51-4A21-AE47-DBE9956DD280}"/>
    <dgm:cxn modelId="{18E10E48-315E-44CF-B917-E95089F040E6}" type="presOf" srcId="{3F734910-1CFE-4B83-8373-1FC75AE449DA}" destId="{E3EB1DAA-71D3-42C1-819C-CCA205E13AF7}" srcOrd="1" destOrd="0" presId="urn:microsoft.com/office/officeart/2009/3/layout/HorizontalOrganizationChart"/>
    <dgm:cxn modelId="{152671C4-7FD4-40D9-9674-4971349BD14C}" type="presOf" srcId="{FA23C663-A946-44DA-9491-B604252CAD2F}" destId="{DC7BA03D-0C46-46A0-AF7A-B5D5BE9057E1}" srcOrd="0" destOrd="0" presId="urn:microsoft.com/office/officeart/2009/3/layout/HorizontalOrganizationChart"/>
    <dgm:cxn modelId="{9DB4ACC4-E563-4989-82F9-F0EFD94B627D}" type="presOf" srcId="{6857E528-163D-4EC6-B968-74DB4AD3D856}" destId="{BDBEBBB7-D519-42A9-B185-B5FB4CDFB5F6}" srcOrd="0" destOrd="0" presId="urn:microsoft.com/office/officeart/2009/3/layout/HorizontalOrganizationChart"/>
    <dgm:cxn modelId="{3493506F-20FB-49E5-81BB-4CB0D75D560E}" type="presOf" srcId="{14B372D4-2155-4FA5-9866-57D972F5F8E7}" destId="{3DA5EC7D-2CC0-4572-A694-ACCA734A2A06}" srcOrd="0" destOrd="0" presId="urn:microsoft.com/office/officeart/2009/3/layout/HorizontalOrganizationChart"/>
    <dgm:cxn modelId="{4AE254C6-C330-4EB8-A00B-D84917B2B256}" type="presOf" srcId="{624AC444-575A-4870-8BE9-1B9A6D2622A0}" destId="{B0015E72-B7F0-4BA3-8C4F-501F2F0C70CB}" srcOrd="0" destOrd="0" presId="urn:microsoft.com/office/officeart/2009/3/layout/HorizontalOrganizationChart"/>
    <dgm:cxn modelId="{166BC4CA-3788-40FD-A553-8D325688E003}" srcId="{5435AF6C-5307-4043-A3BC-B36265BE92CC}" destId="{624AC444-575A-4870-8BE9-1B9A6D2622A0}" srcOrd="0" destOrd="0" parTransId="{10F924B9-224F-4ADD-A2BE-F59EAAA77193}" sibTransId="{16839CA5-A9F4-422E-8BDA-4325EC051915}"/>
    <dgm:cxn modelId="{25591120-508B-4CE3-949F-3F901C512D26}" type="presOf" srcId="{A0C14867-EE17-408B-959B-6F308F0ED486}" destId="{82F7756A-B34A-4A02-BE46-BFAACA350008}" srcOrd="0" destOrd="0" presId="urn:microsoft.com/office/officeart/2009/3/layout/HorizontalOrganizationChart"/>
    <dgm:cxn modelId="{3D706B96-BB22-49E4-8F94-95B703AA1DEC}" type="presOf" srcId="{2F4817F2-7F22-4BF9-9E54-CBC690B01834}" destId="{38B17B6C-9666-4F73-89CC-694CE03281FB}" srcOrd="0" destOrd="0" presId="urn:microsoft.com/office/officeart/2009/3/layout/HorizontalOrganizationChart"/>
    <dgm:cxn modelId="{42BFFB85-6FCB-47BD-A770-A8BC58A499FE}" type="presOf" srcId="{7A508221-0D1A-43C6-8FEC-F5A08A598050}" destId="{FCA0E59C-9705-4BDE-B6A8-D255B478439B}" srcOrd="0" destOrd="0" presId="urn:microsoft.com/office/officeart/2009/3/layout/HorizontalOrganizationChart"/>
    <dgm:cxn modelId="{1150A8B8-BA68-4901-B0A6-933CB0825162}" type="presOf" srcId="{DD26CE98-EDE7-4CDA-85F1-21F32CC7A4A5}" destId="{9BB931D0-B3DF-44B8-8C21-753B1D0429CF}" srcOrd="0" destOrd="0" presId="urn:microsoft.com/office/officeart/2009/3/layout/HorizontalOrganizationChart"/>
    <dgm:cxn modelId="{B683952F-D9C9-45D8-B794-E2865C05B193}" srcId="{C904A07D-3FA2-428C-AA12-7D6001156F19}" destId="{14B372D4-2155-4FA5-9866-57D972F5F8E7}" srcOrd="1" destOrd="0" parTransId="{FA23C663-A946-44DA-9491-B604252CAD2F}" sibTransId="{08EDF603-A4A6-405C-8680-CBE505B6DD84}"/>
    <dgm:cxn modelId="{98C97D78-2893-46D1-B08D-50A12610AEB8}" type="presOf" srcId="{DEF9AB04-6984-484F-965E-FAD04A2C8AB4}" destId="{13F05C80-D982-4CBE-92B7-EFAB0C3D79D2}" srcOrd="0" destOrd="0" presId="urn:microsoft.com/office/officeart/2009/3/layout/HorizontalOrganizationChart"/>
    <dgm:cxn modelId="{03497496-CD8C-468E-9FAA-5FC976A93288}" type="presOf" srcId="{624FFE81-6B0E-4B85-AD8C-34DE429E7453}" destId="{4611FA62-0A93-4F4D-9DB3-423D409EBDC3}" srcOrd="0" destOrd="0" presId="urn:microsoft.com/office/officeart/2009/3/layout/HorizontalOrganizationChart"/>
    <dgm:cxn modelId="{B0A1CB72-0BEE-401F-BF21-2350A2116B59}" type="presOf" srcId="{7A508221-0D1A-43C6-8FEC-F5A08A598050}" destId="{CECD35BD-D2C1-40FB-82C2-3088FDDCC209}" srcOrd="1" destOrd="0" presId="urn:microsoft.com/office/officeart/2009/3/layout/HorizontalOrganizationChart"/>
    <dgm:cxn modelId="{D8F5CF25-1012-4952-A2C9-1623B7B5C86F}" type="presOf" srcId="{5435AF6C-5307-4043-A3BC-B36265BE92CC}" destId="{46EE4B7B-95FD-4585-9E54-4F2D5B48D972}" srcOrd="0" destOrd="0" presId="urn:microsoft.com/office/officeart/2009/3/layout/HorizontalOrganizationChart"/>
    <dgm:cxn modelId="{64E0B91D-8285-4E28-A07B-AB65EE1ECF56}" srcId="{624AC444-575A-4870-8BE9-1B9A6D2622A0}" destId="{7A508221-0D1A-43C6-8FEC-F5A08A598050}" srcOrd="1" destOrd="0" parTransId="{4DE7A1F3-E706-48CE-A298-BA22515D64AF}" sibTransId="{814D30AB-C314-424B-A852-FBF609474072}"/>
    <dgm:cxn modelId="{37FD1F4B-D632-4FFB-B4AC-43893221880B}" type="presOf" srcId="{21E2451E-9F22-4559-ADCC-D712C7B2E33B}" destId="{D8C36392-D2E9-48A4-ADEE-AE93B11B6D67}" srcOrd="0" destOrd="0" presId="urn:microsoft.com/office/officeart/2009/3/layout/HorizontalOrganizationChart"/>
    <dgm:cxn modelId="{D5518AFB-8CA4-4F49-B519-A403F3F043A7}" type="presOf" srcId="{624FFE81-6B0E-4B85-AD8C-34DE429E7453}" destId="{8DBA9A01-C724-4139-9214-9D50DB735D0C}" srcOrd="1" destOrd="0" presId="urn:microsoft.com/office/officeart/2009/3/layout/HorizontalOrganizationChart"/>
    <dgm:cxn modelId="{1CABD7BC-E386-4087-9772-DF6A19DD76AE}" srcId="{624AC444-575A-4870-8BE9-1B9A6D2622A0}" destId="{6857E528-163D-4EC6-B968-74DB4AD3D856}" srcOrd="2" destOrd="0" parTransId="{2F4817F2-7F22-4BF9-9E54-CBC690B01834}" sibTransId="{549E14F4-587A-4833-BFA6-7B507A1E42E3}"/>
    <dgm:cxn modelId="{32E82D0A-6687-4444-8106-CA42260A5088}" srcId="{C904A07D-3FA2-428C-AA12-7D6001156F19}" destId="{3F734910-1CFE-4B83-8373-1FC75AE449DA}" srcOrd="0" destOrd="0" parTransId="{A6353D6D-1B54-4E48-8F55-90F70643D2E4}" sibTransId="{EA735CAC-548A-457C-B0B9-C382F8CFB468}"/>
    <dgm:cxn modelId="{6C89D617-71E9-4E17-BFC8-13FFAD1E24B2}" type="presOf" srcId="{DD26CE98-EDE7-4CDA-85F1-21F32CC7A4A5}" destId="{8927C9E5-BE7B-493A-9E11-B987AF418EA9}" srcOrd="1" destOrd="0" presId="urn:microsoft.com/office/officeart/2009/3/layout/HorizontalOrganizationChart"/>
    <dgm:cxn modelId="{FE43089C-33AA-4164-804A-90595CB13263}" type="presParOf" srcId="{46EE4B7B-95FD-4585-9E54-4F2D5B48D972}" destId="{DBA29A34-73AD-41B5-82B8-4EBB5F14C42A}" srcOrd="0" destOrd="0" presId="urn:microsoft.com/office/officeart/2009/3/layout/HorizontalOrganizationChart"/>
    <dgm:cxn modelId="{08B3530B-178D-455A-A1CC-044CA9CDD0DE}" type="presParOf" srcId="{DBA29A34-73AD-41B5-82B8-4EBB5F14C42A}" destId="{B9308772-173B-4C2B-9E0D-AFF76808BF74}" srcOrd="0" destOrd="0" presId="urn:microsoft.com/office/officeart/2009/3/layout/HorizontalOrganizationChart"/>
    <dgm:cxn modelId="{089A3CA8-1751-4DED-91C1-EA1D32EDF98C}" type="presParOf" srcId="{B9308772-173B-4C2B-9E0D-AFF76808BF74}" destId="{B0015E72-B7F0-4BA3-8C4F-501F2F0C70CB}" srcOrd="0" destOrd="0" presId="urn:microsoft.com/office/officeart/2009/3/layout/HorizontalOrganizationChart"/>
    <dgm:cxn modelId="{1216A824-28D0-496D-9880-3BC8EABB4919}" type="presParOf" srcId="{B9308772-173B-4C2B-9E0D-AFF76808BF74}" destId="{9DFD796C-E563-460A-9703-7743C1988D77}" srcOrd="1" destOrd="0" presId="urn:microsoft.com/office/officeart/2009/3/layout/HorizontalOrganizationChart"/>
    <dgm:cxn modelId="{91FF5CBD-7E46-4633-BA5D-650005FA0FE5}" type="presParOf" srcId="{DBA29A34-73AD-41B5-82B8-4EBB5F14C42A}" destId="{4741AB70-783E-4546-81AA-A592C414331D}" srcOrd="1" destOrd="0" presId="urn:microsoft.com/office/officeart/2009/3/layout/HorizontalOrganizationChart"/>
    <dgm:cxn modelId="{EC09D2DF-0B2B-468B-A776-D74977571647}" type="presParOf" srcId="{4741AB70-783E-4546-81AA-A592C414331D}" destId="{BF22AB35-F09E-4AE1-A62B-976476B37EAA}" srcOrd="0" destOrd="0" presId="urn:microsoft.com/office/officeart/2009/3/layout/HorizontalOrganizationChart"/>
    <dgm:cxn modelId="{A0BFC4F2-051F-4A60-A0C4-BF1DFDC5480D}" type="presParOf" srcId="{4741AB70-783E-4546-81AA-A592C414331D}" destId="{910D51CF-BF59-486C-A556-0E6256969627}" srcOrd="1" destOrd="0" presId="urn:microsoft.com/office/officeart/2009/3/layout/HorizontalOrganizationChart"/>
    <dgm:cxn modelId="{E7BB3961-A57F-4F80-A730-85E1166369F9}" type="presParOf" srcId="{910D51CF-BF59-486C-A556-0E6256969627}" destId="{FA04A587-BA65-4EA4-9966-17D17891E8CF}" srcOrd="0" destOrd="0" presId="urn:microsoft.com/office/officeart/2009/3/layout/HorizontalOrganizationChart"/>
    <dgm:cxn modelId="{A0EBA7BB-418C-4DD5-80D7-9A07070519B9}" type="presParOf" srcId="{FA04A587-BA65-4EA4-9966-17D17891E8CF}" destId="{75BBCEBC-65F9-4F9B-A6C9-8A3068EA28C9}" srcOrd="0" destOrd="0" presId="urn:microsoft.com/office/officeart/2009/3/layout/HorizontalOrganizationChart"/>
    <dgm:cxn modelId="{BBB8A406-2DE5-449F-A8E0-B160C571A2B4}" type="presParOf" srcId="{FA04A587-BA65-4EA4-9966-17D17891E8CF}" destId="{591A3FB0-0048-46C6-B737-41953EC637CC}" srcOrd="1" destOrd="0" presId="urn:microsoft.com/office/officeart/2009/3/layout/HorizontalOrganizationChart"/>
    <dgm:cxn modelId="{2EA763FB-F9D0-4E8F-81F1-7F05EFDCD992}" type="presParOf" srcId="{910D51CF-BF59-486C-A556-0E6256969627}" destId="{FCD962A0-75AC-4508-83C9-ECE8F114CF51}" srcOrd="1" destOrd="0" presId="urn:microsoft.com/office/officeart/2009/3/layout/HorizontalOrganizationChart"/>
    <dgm:cxn modelId="{E7CF38B0-F22E-4CDF-A8D5-C1DC63A8D004}" type="presParOf" srcId="{FCD962A0-75AC-4508-83C9-ECE8F114CF51}" destId="{0F0FA960-85F8-4FCD-AB8F-EC96EEEE93C3}" srcOrd="0" destOrd="0" presId="urn:microsoft.com/office/officeart/2009/3/layout/HorizontalOrganizationChart"/>
    <dgm:cxn modelId="{2A1046C5-32E5-445F-8755-ADC516D9A471}" type="presParOf" srcId="{FCD962A0-75AC-4508-83C9-ECE8F114CF51}" destId="{C18D39FA-9930-4ED7-8010-6263BC50BDC0}" srcOrd="1" destOrd="0" presId="urn:microsoft.com/office/officeart/2009/3/layout/HorizontalOrganizationChart"/>
    <dgm:cxn modelId="{BFBA99EF-BD1D-48BE-94BF-BE52EF560B37}" type="presParOf" srcId="{C18D39FA-9930-4ED7-8010-6263BC50BDC0}" destId="{0B24B431-7A62-42DB-AAC1-A00992F378F6}" srcOrd="0" destOrd="0" presId="urn:microsoft.com/office/officeart/2009/3/layout/HorizontalOrganizationChart"/>
    <dgm:cxn modelId="{49A9FD26-8022-4EF2-8BBA-C7447C390804}" type="presParOf" srcId="{0B24B431-7A62-42DB-AAC1-A00992F378F6}" destId="{81E52378-0E95-4031-9914-2B84678BFF84}" srcOrd="0" destOrd="0" presId="urn:microsoft.com/office/officeart/2009/3/layout/HorizontalOrganizationChart"/>
    <dgm:cxn modelId="{ED050858-3858-451E-8B0B-C42A45C1AEED}" type="presParOf" srcId="{0B24B431-7A62-42DB-AAC1-A00992F378F6}" destId="{E3EB1DAA-71D3-42C1-819C-CCA205E13AF7}" srcOrd="1" destOrd="0" presId="urn:microsoft.com/office/officeart/2009/3/layout/HorizontalOrganizationChart"/>
    <dgm:cxn modelId="{6E99E0CD-D95B-4360-934E-549D0FC42F1B}" type="presParOf" srcId="{C18D39FA-9930-4ED7-8010-6263BC50BDC0}" destId="{48E32A61-F6BC-4C01-99ED-CE62048A0EAC}" srcOrd="1" destOrd="0" presId="urn:microsoft.com/office/officeart/2009/3/layout/HorizontalOrganizationChart"/>
    <dgm:cxn modelId="{CFC39B80-5216-4A21-8E3E-02557885D1B7}" type="presParOf" srcId="{C18D39FA-9930-4ED7-8010-6263BC50BDC0}" destId="{841B4364-729C-45D2-97E9-2B524B96C39C}" srcOrd="2" destOrd="0" presId="urn:microsoft.com/office/officeart/2009/3/layout/HorizontalOrganizationChart"/>
    <dgm:cxn modelId="{DC94E860-2056-40CB-91A9-D14966F260CA}" type="presParOf" srcId="{FCD962A0-75AC-4508-83C9-ECE8F114CF51}" destId="{DC7BA03D-0C46-46A0-AF7A-B5D5BE9057E1}" srcOrd="2" destOrd="0" presId="urn:microsoft.com/office/officeart/2009/3/layout/HorizontalOrganizationChart"/>
    <dgm:cxn modelId="{5B40F4FE-5064-41B8-A24D-6DC3AB32C4A4}" type="presParOf" srcId="{FCD962A0-75AC-4508-83C9-ECE8F114CF51}" destId="{89C339DF-5A49-46B9-BA4D-AB115655D66A}" srcOrd="3" destOrd="0" presId="urn:microsoft.com/office/officeart/2009/3/layout/HorizontalOrganizationChart"/>
    <dgm:cxn modelId="{78935D58-0CF4-40BD-AFF3-77E86DA1718C}" type="presParOf" srcId="{89C339DF-5A49-46B9-BA4D-AB115655D66A}" destId="{1E897BD3-BD92-4751-9549-15CBC6DB2556}" srcOrd="0" destOrd="0" presId="urn:microsoft.com/office/officeart/2009/3/layout/HorizontalOrganizationChart"/>
    <dgm:cxn modelId="{7084A6D1-E490-4C18-AA09-6A33E1CB99AD}" type="presParOf" srcId="{1E897BD3-BD92-4751-9549-15CBC6DB2556}" destId="{3DA5EC7D-2CC0-4572-A694-ACCA734A2A06}" srcOrd="0" destOrd="0" presId="urn:microsoft.com/office/officeart/2009/3/layout/HorizontalOrganizationChart"/>
    <dgm:cxn modelId="{5112710F-34CA-4352-B06C-ACE6F35328D5}" type="presParOf" srcId="{1E897BD3-BD92-4751-9549-15CBC6DB2556}" destId="{3EB96F71-FEDF-48DF-B724-44497E85BAF6}" srcOrd="1" destOrd="0" presId="urn:microsoft.com/office/officeart/2009/3/layout/HorizontalOrganizationChart"/>
    <dgm:cxn modelId="{1290A379-49E5-40B6-A4CA-68072367D3A4}" type="presParOf" srcId="{89C339DF-5A49-46B9-BA4D-AB115655D66A}" destId="{EA7529F1-A250-47AA-A7DB-AF6F24351DE7}" srcOrd="1" destOrd="0" presId="urn:microsoft.com/office/officeart/2009/3/layout/HorizontalOrganizationChart"/>
    <dgm:cxn modelId="{2FB8C862-DD86-4A03-B3D2-6C962EE5CC5F}" type="presParOf" srcId="{89C339DF-5A49-46B9-BA4D-AB115655D66A}" destId="{968AAFDA-E6D8-4191-B5BA-3E1EEDA2B7DB}" srcOrd="2" destOrd="0" presId="urn:microsoft.com/office/officeart/2009/3/layout/HorizontalOrganizationChart"/>
    <dgm:cxn modelId="{391BE1B3-D172-4980-A1EB-3F2868E7F3FA}" type="presParOf" srcId="{FCD962A0-75AC-4508-83C9-ECE8F114CF51}" destId="{D8C36392-D2E9-48A4-ADEE-AE93B11B6D67}" srcOrd="4" destOrd="0" presId="urn:microsoft.com/office/officeart/2009/3/layout/HorizontalOrganizationChart"/>
    <dgm:cxn modelId="{85B34848-0671-4D03-B338-DD09D280A97A}" type="presParOf" srcId="{FCD962A0-75AC-4508-83C9-ECE8F114CF51}" destId="{6AFC0B36-D9C0-415F-B9E0-465FD1F08A10}" srcOrd="5" destOrd="0" presId="urn:microsoft.com/office/officeart/2009/3/layout/HorizontalOrganizationChart"/>
    <dgm:cxn modelId="{31A80E14-5271-4F79-94AC-7DCA1775E3C4}" type="presParOf" srcId="{6AFC0B36-D9C0-415F-B9E0-465FD1F08A10}" destId="{6A8B255D-F42A-4810-8632-3F63351E61EA}" srcOrd="0" destOrd="0" presId="urn:microsoft.com/office/officeart/2009/3/layout/HorizontalOrganizationChart"/>
    <dgm:cxn modelId="{89C7C249-BD17-4BBD-82EF-7923840FF30B}" type="presParOf" srcId="{6A8B255D-F42A-4810-8632-3F63351E61EA}" destId="{9BB931D0-B3DF-44B8-8C21-753B1D0429CF}" srcOrd="0" destOrd="0" presId="urn:microsoft.com/office/officeart/2009/3/layout/HorizontalOrganizationChart"/>
    <dgm:cxn modelId="{7C10DCC4-3925-441F-8E29-4CF655C7163B}" type="presParOf" srcId="{6A8B255D-F42A-4810-8632-3F63351E61EA}" destId="{8927C9E5-BE7B-493A-9E11-B987AF418EA9}" srcOrd="1" destOrd="0" presId="urn:microsoft.com/office/officeart/2009/3/layout/HorizontalOrganizationChart"/>
    <dgm:cxn modelId="{E5615700-D587-49AA-BAF7-49C5C44EC44D}" type="presParOf" srcId="{6AFC0B36-D9C0-415F-B9E0-465FD1F08A10}" destId="{E0374DCF-B578-4566-8FC3-27F1908D6ACF}" srcOrd="1" destOrd="0" presId="urn:microsoft.com/office/officeart/2009/3/layout/HorizontalOrganizationChart"/>
    <dgm:cxn modelId="{72CD39BD-D831-49B2-8784-5391628FE528}" type="presParOf" srcId="{6AFC0B36-D9C0-415F-B9E0-465FD1F08A10}" destId="{026A1989-CB45-41D3-A9F6-7EDD432FC20D}" srcOrd="2" destOrd="0" presId="urn:microsoft.com/office/officeart/2009/3/layout/HorizontalOrganizationChart"/>
    <dgm:cxn modelId="{B790A17F-E470-4398-9B3D-3D27B9178B15}" type="presParOf" srcId="{910D51CF-BF59-486C-A556-0E6256969627}" destId="{D2002B20-9B63-4CA8-B2F5-BF63947E766B}" srcOrd="2" destOrd="0" presId="urn:microsoft.com/office/officeart/2009/3/layout/HorizontalOrganizationChart"/>
    <dgm:cxn modelId="{3C5E9921-6CED-4CAE-A241-4F78575A2B9D}" type="presParOf" srcId="{4741AB70-783E-4546-81AA-A592C414331D}" destId="{7D4C6F9B-D3B5-41DE-AD47-F3ABEBA5255D}" srcOrd="2" destOrd="0" presId="urn:microsoft.com/office/officeart/2009/3/layout/HorizontalOrganizationChart"/>
    <dgm:cxn modelId="{9EAFCFDA-911F-4EF6-8625-F3CC7F5244FF}" type="presParOf" srcId="{4741AB70-783E-4546-81AA-A592C414331D}" destId="{84DB892A-B76D-4F4F-9E04-B682BFF24530}" srcOrd="3" destOrd="0" presId="urn:microsoft.com/office/officeart/2009/3/layout/HorizontalOrganizationChart"/>
    <dgm:cxn modelId="{6A6F54A7-7B0E-4370-955C-2C9846B46680}" type="presParOf" srcId="{84DB892A-B76D-4F4F-9E04-B682BFF24530}" destId="{E54FAD03-AD0C-44BB-9CF0-7CD540666CC7}" srcOrd="0" destOrd="0" presId="urn:microsoft.com/office/officeart/2009/3/layout/HorizontalOrganizationChart"/>
    <dgm:cxn modelId="{362B9962-5D18-4884-AAA1-CE233F6C8A06}" type="presParOf" srcId="{E54FAD03-AD0C-44BB-9CF0-7CD540666CC7}" destId="{FCA0E59C-9705-4BDE-B6A8-D255B478439B}" srcOrd="0" destOrd="0" presId="urn:microsoft.com/office/officeart/2009/3/layout/HorizontalOrganizationChart"/>
    <dgm:cxn modelId="{884C93CC-B6B0-4104-9893-BEE54B3DBB60}" type="presParOf" srcId="{E54FAD03-AD0C-44BB-9CF0-7CD540666CC7}" destId="{CECD35BD-D2C1-40FB-82C2-3088FDDCC209}" srcOrd="1" destOrd="0" presId="urn:microsoft.com/office/officeart/2009/3/layout/HorizontalOrganizationChart"/>
    <dgm:cxn modelId="{BD9113AC-B925-42B5-8642-E4B1B70C09AA}" type="presParOf" srcId="{84DB892A-B76D-4F4F-9E04-B682BFF24530}" destId="{FD10343B-A985-42DC-8A2D-75F4BBF08EB6}" srcOrd="1" destOrd="0" presId="urn:microsoft.com/office/officeart/2009/3/layout/HorizontalOrganizationChart"/>
    <dgm:cxn modelId="{EAA0B094-9422-4955-8989-8E969E7099D7}" type="presParOf" srcId="{FD10343B-A985-42DC-8A2D-75F4BBF08EB6}" destId="{82F7756A-B34A-4A02-BE46-BFAACA350008}" srcOrd="0" destOrd="0" presId="urn:microsoft.com/office/officeart/2009/3/layout/HorizontalOrganizationChart"/>
    <dgm:cxn modelId="{CFC90B51-5739-49DB-9F33-FCC49EACAC28}" type="presParOf" srcId="{FD10343B-A985-42DC-8A2D-75F4BBF08EB6}" destId="{6383DE31-E12B-454B-BA16-DE8A008E509B}" srcOrd="1" destOrd="0" presId="urn:microsoft.com/office/officeart/2009/3/layout/HorizontalOrganizationChart"/>
    <dgm:cxn modelId="{CA15664B-2986-4765-B6EF-FDF6364ABBFB}" type="presParOf" srcId="{6383DE31-E12B-454B-BA16-DE8A008E509B}" destId="{BF65D783-886A-4F44-8AC3-2D0CC1FADEF6}" srcOrd="0" destOrd="0" presId="urn:microsoft.com/office/officeart/2009/3/layout/HorizontalOrganizationChart"/>
    <dgm:cxn modelId="{B981600D-DA31-43B6-B405-3028D304482A}" type="presParOf" srcId="{BF65D783-886A-4F44-8AC3-2D0CC1FADEF6}" destId="{7621E725-222E-49E1-A676-405054144E9C}" srcOrd="0" destOrd="0" presId="urn:microsoft.com/office/officeart/2009/3/layout/HorizontalOrganizationChart"/>
    <dgm:cxn modelId="{93CE41AA-0456-423F-9C94-410E4F1C7FDD}" type="presParOf" srcId="{BF65D783-886A-4F44-8AC3-2D0CC1FADEF6}" destId="{22958AAB-8219-4633-BA78-9C6DC76CDCC2}" srcOrd="1" destOrd="0" presId="urn:microsoft.com/office/officeart/2009/3/layout/HorizontalOrganizationChart"/>
    <dgm:cxn modelId="{97DADF88-A549-411A-A1FA-CE587F70283E}" type="presParOf" srcId="{6383DE31-E12B-454B-BA16-DE8A008E509B}" destId="{85E5C468-DFAD-4CC9-B6E3-7CD43A50F7F6}" srcOrd="1" destOrd="0" presId="urn:microsoft.com/office/officeart/2009/3/layout/HorizontalOrganizationChart"/>
    <dgm:cxn modelId="{E7D9126D-103B-4DA2-BAB0-EC9E5764099E}" type="presParOf" srcId="{6383DE31-E12B-454B-BA16-DE8A008E509B}" destId="{251A9232-17DF-4444-98EA-4F1388EE6C15}" srcOrd="2" destOrd="0" presId="urn:microsoft.com/office/officeart/2009/3/layout/HorizontalOrganizationChart"/>
    <dgm:cxn modelId="{BDF034FB-2C59-4742-9E1D-E0235C3C1041}" type="presParOf" srcId="{FD10343B-A985-42DC-8A2D-75F4BBF08EB6}" destId="{4C80A833-4A99-41F5-860A-C21E1FC74298}" srcOrd="2" destOrd="0" presId="urn:microsoft.com/office/officeart/2009/3/layout/HorizontalOrganizationChart"/>
    <dgm:cxn modelId="{989AAF23-3E74-4B64-9A43-01A114D737CD}" type="presParOf" srcId="{FD10343B-A985-42DC-8A2D-75F4BBF08EB6}" destId="{134F4CD8-DD0E-4F26-9C40-24F4374B6FE6}" srcOrd="3" destOrd="0" presId="urn:microsoft.com/office/officeart/2009/3/layout/HorizontalOrganizationChart"/>
    <dgm:cxn modelId="{B235EA0F-1AC1-4858-8350-14358C21DCDC}" type="presParOf" srcId="{134F4CD8-DD0E-4F26-9C40-24F4374B6FE6}" destId="{4704ECEB-2843-4C0C-82E1-9DD9712DF57C}" srcOrd="0" destOrd="0" presId="urn:microsoft.com/office/officeart/2009/3/layout/HorizontalOrganizationChart"/>
    <dgm:cxn modelId="{EF6DEDBA-9091-4CF8-BAB6-9B0E93FE6FFA}" type="presParOf" srcId="{4704ECEB-2843-4C0C-82E1-9DD9712DF57C}" destId="{D20EF0B6-D4EC-4D26-8A9C-3D67B65BC98A}" srcOrd="0" destOrd="0" presId="urn:microsoft.com/office/officeart/2009/3/layout/HorizontalOrganizationChart"/>
    <dgm:cxn modelId="{6D926DCE-DEF2-41C5-800F-C378A0D8CA31}" type="presParOf" srcId="{4704ECEB-2843-4C0C-82E1-9DD9712DF57C}" destId="{E47BCE41-F247-4218-A297-235DF282D10D}" srcOrd="1" destOrd="0" presId="urn:microsoft.com/office/officeart/2009/3/layout/HorizontalOrganizationChart"/>
    <dgm:cxn modelId="{E2F76775-E880-470A-9437-3F9CBB6FE4A9}" type="presParOf" srcId="{134F4CD8-DD0E-4F26-9C40-24F4374B6FE6}" destId="{BC2D40BF-2678-47EB-95B5-0EC9272D6D29}" srcOrd="1" destOrd="0" presId="urn:microsoft.com/office/officeart/2009/3/layout/HorizontalOrganizationChart"/>
    <dgm:cxn modelId="{8277CDCC-4D82-470D-8568-B877CEFB371A}" type="presParOf" srcId="{134F4CD8-DD0E-4F26-9C40-24F4374B6FE6}" destId="{7ACB08CB-5C32-4606-B012-A7401847A509}" srcOrd="2" destOrd="0" presId="urn:microsoft.com/office/officeart/2009/3/layout/HorizontalOrganizationChart"/>
    <dgm:cxn modelId="{9C760B13-BD20-40D2-94F1-C1734AE979EE}" type="presParOf" srcId="{84DB892A-B76D-4F4F-9E04-B682BFF24530}" destId="{44792F15-27F7-4986-8A50-2F7F03ACCAD8}" srcOrd="2" destOrd="0" presId="urn:microsoft.com/office/officeart/2009/3/layout/HorizontalOrganizationChart"/>
    <dgm:cxn modelId="{394C2076-F45D-48BC-B32F-1138C1115950}" type="presParOf" srcId="{4741AB70-783E-4546-81AA-A592C414331D}" destId="{38B17B6C-9666-4F73-89CC-694CE03281FB}" srcOrd="4" destOrd="0" presId="urn:microsoft.com/office/officeart/2009/3/layout/HorizontalOrganizationChart"/>
    <dgm:cxn modelId="{90757A85-35B8-4772-BEEB-1C678D6BC5AD}" type="presParOf" srcId="{4741AB70-783E-4546-81AA-A592C414331D}" destId="{2E592A5C-778F-4A02-9554-834F83D6C210}" srcOrd="5" destOrd="0" presId="urn:microsoft.com/office/officeart/2009/3/layout/HorizontalOrganizationChart"/>
    <dgm:cxn modelId="{39FE42B7-9307-4C86-BAB7-45D422F99603}" type="presParOf" srcId="{2E592A5C-778F-4A02-9554-834F83D6C210}" destId="{B2DE3D69-FECD-48F6-A8F8-ABCF0D0A700A}" srcOrd="0" destOrd="0" presId="urn:microsoft.com/office/officeart/2009/3/layout/HorizontalOrganizationChart"/>
    <dgm:cxn modelId="{62C276DF-D437-4242-BD77-612A6B2E0670}" type="presParOf" srcId="{B2DE3D69-FECD-48F6-A8F8-ABCF0D0A700A}" destId="{BDBEBBB7-D519-42A9-B185-B5FB4CDFB5F6}" srcOrd="0" destOrd="0" presId="urn:microsoft.com/office/officeart/2009/3/layout/HorizontalOrganizationChart"/>
    <dgm:cxn modelId="{EBD1C726-E6F4-46B4-AB65-BC39527F46AB}" type="presParOf" srcId="{B2DE3D69-FECD-48F6-A8F8-ABCF0D0A700A}" destId="{172E7719-2E1B-41D3-9D7D-7F9629BD5F53}" srcOrd="1" destOrd="0" presId="urn:microsoft.com/office/officeart/2009/3/layout/HorizontalOrganizationChart"/>
    <dgm:cxn modelId="{5FFC367C-785C-4DED-90B9-7A3C5B592EDB}" type="presParOf" srcId="{2E592A5C-778F-4A02-9554-834F83D6C210}" destId="{6863F2DF-2F22-40D1-A968-BD8BE8B7EC4B}" srcOrd="1" destOrd="0" presId="urn:microsoft.com/office/officeart/2009/3/layout/HorizontalOrganizationChart"/>
    <dgm:cxn modelId="{E40E28F1-B4DA-4D2C-B4DE-8537BFD68E9F}" type="presParOf" srcId="{2E592A5C-778F-4A02-9554-834F83D6C210}" destId="{B418ACF9-40FD-477B-A2F4-81C1F27BA514}" srcOrd="2" destOrd="0" presId="urn:microsoft.com/office/officeart/2009/3/layout/HorizontalOrganizationChart"/>
    <dgm:cxn modelId="{EB4BF967-8426-453A-BFB7-870C469DA11A}" type="presParOf" srcId="{4741AB70-783E-4546-81AA-A592C414331D}" destId="{13F05C80-D982-4CBE-92B7-EFAB0C3D79D2}" srcOrd="6" destOrd="0" presId="urn:microsoft.com/office/officeart/2009/3/layout/HorizontalOrganizationChart"/>
    <dgm:cxn modelId="{D907C2A4-DCC2-41EC-99F9-D3465289F883}" type="presParOf" srcId="{4741AB70-783E-4546-81AA-A592C414331D}" destId="{76201E0C-A87F-4BBF-8B95-7FBBECDBED1E}" srcOrd="7" destOrd="0" presId="urn:microsoft.com/office/officeart/2009/3/layout/HorizontalOrganizationChart"/>
    <dgm:cxn modelId="{3AD80087-1482-4D26-A333-A0024FA6C6B6}" type="presParOf" srcId="{76201E0C-A87F-4BBF-8B95-7FBBECDBED1E}" destId="{D374E226-2360-4496-BD42-EB4D6DE69DBE}" srcOrd="0" destOrd="0" presId="urn:microsoft.com/office/officeart/2009/3/layout/HorizontalOrganizationChart"/>
    <dgm:cxn modelId="{B79042CB-C6AD-4C1F-ABE5-05AB84124101}" type="presParOf" srcId="{D374E226-2360-4496-BD42-EB4D6DE69DBE}" destId="{4611FA62-0A93-4F4D-9DB3-423D409EBDC3}" srcOrd="0" destOrd="0" presId="urn:microsoft.com/office/officeart/2009/3/layout/HorizontalOrganizationChart"/>
    <dgm:cxn modelId="{BDF10B2B-5C1C-4465-AB30-320247CE831E}" type="presParOf" srcId="{D374E226-2360-4496-BD42-EB4D6DE69DBE}" destId="{8DBA9A01-C724-4139-9214-9D50DB735D0C}" srcOrd="1" destOrd="0" presId="urn:microsoft.com/office/officeart/2009/3/layout/HorizontalOrganizationChart"/>
    <dgm:cxn modelId="{C39B36BF-A35E-4F52-BC7E-AE3D03353750}" type="presParOf" srcId="{76201E0C-A87F-4BBF-8B95-7FBBECDBED1E}" destId="{3D4D4AAA-3B9C-4C01-8A2C-AC469CF22378}" srcOrd="1" destOrd="0" presId="urn:microsoft.com/office/officeart/2009/3/layout/HorizontalOrganizationChart"/>
    <dgm:cxn modelId="{18D0BBB3-FAC2-474B-AF5C-1469E81D0EDA}" type="presParOf" srcId="{76201E0C-A87F-4BBF-8B95-7FBBECDBED1E}" destId="{C278C95C-B696-44EA-9FDB-81B5F7004E78}" srcOrd="2" destOrd="0" presId="urn:microsoft.com/office/officeart/2009/3/layout/HorizontalOrganizationChart"/>
    <dgm:cxn modelId="{DC22BE5A-015F-44C2-BC08-644BEF6D10E3}" type="presParOf" srcId="{DBA29A34-73AD-41B5-82B8-4EBB5F14C42A}" destId="{E7997B5B-AE0E-4B61-89C5-58E6159D34A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1364CE-4490-43FD-9346-FC4357B71A0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4A0348-045A-46B9-8372-3390962F596B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err="1">
              <a:latin typeface="Cambria" panose="02040503050406030204" pitchFamily="18" charset="0"/>
            </a:rPr>
            <a:t>Tugas</a:t>
          </a:r>
          <a:r>
            <a:rPr lang="en-US" dirty="0">
              <a:latin typeface="Cambria" panose="02040503050406030204" pitchFamily="18" charset="0"/>
            </a:rPr>
            <a:t> MK </a:t>
          </a:r>
          <a:r>
            <a:rPr lang="en-US" dirty="0" err="1">
              <a:latin typeface="Cambria" panose="02040503050406030204" pitchFamily="18" charset="0"/>
            </a:rPr>
            <a:t>adl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menilai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apakah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terbukti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atau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tidak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pendapat</a:t>
          </a:r>
          <a:r>
            <a:rPr lang="en-US" dirty="0">
              <a:latin typeface="Cambria" panose="02040503050406030204" pitchFamily="18" charset="0"/>
            </a:rPr>
            <a:t> DPR </a:t>
          </a:r>
          <a:r>
            <a:rPr lang="en-US" dirty="0" err="1">
              <a:latin typeface="Cambria" panose="02040503050406030204" pitchFamily="18" charset="0"/>
            </a:rPr>
            <a:t>mengenai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i</a:t>
          </a:r>
          <a:r>
            <a:rPr lang="en-US" dirty="0">
              <a:latin typeface="Cambria" panose="02040503050406030204" pitchFamily="18" charset="0"/>
            </a:rPr>
            <a:t>) </a:t>
          </a:r>
          <a:r>
            <a:rPr lang="en-US" dirty="0" err="1">
              <a:latin typeface="Cambria" panose="02040503050406030204" pitchFamily="18" charset="0"/>
            </a:rPr>
            <a:t>dugaan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pelanggaran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hukum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oleh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Presiden</a:t>
          </a:r>
          <a:r>
            <a:rPr lang="en-US" dirty="0">
              <a:latin typeface="Cambria" panose="02040503050406030204" pitchFamily="18" charset="0"/>
            </a:rPr>
            <a:t>/</a:t>
          </a:r>
          <a:r>
            <a:rPr lang="en-US" dirty="0" err="1">
              <a:latin typeface="Cambria" panose="02040503050406030204" pitchFamily="18" charset="0"/>
            </a:rPr>
            <a:t>WaPres</a:t>
          </a:r>
          <a:r>
            <a:rPr lang="en-US" dirty="0">
              <a:latin typeface="Cambria" panose="02040503050406030204" pitchFamily="18" charset="0"/>
            </a:rPr>
            <a:t>, </a:t>
          </a:r>
          <a:r>
            <a:rPr lang="en-US" dirty="0" err="1">
              <a:latin typeface="Cambria" panose="02040503050406030204" pitchFamily="18" charset="0"/>
            </a:rPr>
            <a:t>atau</a:t>
          </a:r>
          <a:r>
            <a:rPr lang="en-US" dirty="0">
              <a:latin typeface="Cambria" panose="02040503050406030204" pitchFamily="18" charset="0"/>
            </a:rPr>
            <a:t> ii) </a:t>
          </a:r>
          <a:r>
            <a:rPr lang="en-US" dirty="0" err="1">
              <a:latin typeface="Cambria" panose="02040503050406030204" pitchFamily="18" charset="0"/>
            </a:rPr>
            <a:t>dugaan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bahwa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Presiden</a:t>
          </a:r>
          <a:r>
            <a:rPr lang="en-US" dirty="0">
              <a:latin typeface="Cambria" panose="02040503050406030204" pitchFamily="18" charset="0"/>
            </a:rPr>
            <a:t>/</a:t>
          </a:r>
          <a:r>
            <a:rPr lang="en-US" dirty="0" err="1">
              <a:latin typeface="Cambria" panose="02040503050406030204" pitchFamily="18" charset="0"/>
            </a:rPr>
            <a:t>WaPres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tidak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lagi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memenuhi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syarat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sebagai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Presiden</a:t>
          </a:r>
          <a:r>
            <a:rPr lang="en-US" dirty="0">
              <a:latin typeface="Cambria" panose="02040503050406030204" pitchFamily="18" charset="0"/>
            </a:rPr>
            <a:t>/</a:t>
          </a:r>
          <a:r>
            <a:rPr lang="en-US" dirty="0" err="1">
              <a:latin typeface="Cambria" panose="02040503050406030204" pitchFamily="18" charset="0"/>
            </a:rPr>
            <a:t>WaPres</a:t>
          </a:r>
          <a:r>
            <a:rPr lang="en-US" dirty="0">
              <a:latin typeface="Cambria" panose="02040503050406030204" pitchFamily="18" charset="0"/>
            </a:rPr>
            <a:t>.</a:t>
          </a:r>
        </a:p>
      </dgm:t>
    </dgm:pt>
    <dgm:pt modelId="{FF99BB1D-15C8-4192-9960-A12CB0482DE3}" type="parTrans" cxnId="{42598A77-8F70-4691-B1CD-4E1B7E82F48B}">
      <dgm:prSet/>
      <dgm:spPr/>
      <dgm:t>
        <a:bodyPr/>
        <a:lstStyle/>
        <a:p>
          <a:endParaRPr lang="en-US"/>
        </a:p>
      </dgm:t>
    </dgm:pt>
    <dgm:pt modelId="{9993D605-B87E-468D-9BEB-DE9ED29DBC52}" type="sibTrans" cxnId="{42598A77-8F70-4691-B1CD-4E1B7E82F48B}">
      <dgm:prSet/>
      <dgm:spPr/>
      <dgm:t>
        <a:bodyPr/>
        <a:lstStyle/>
        <a:p>
          <a:endParaRPr lang="en-US"/>
        </a:p>
      </dgm:t>
    </dgm:pt>
    <dgm:pt modelId="{A587D9F3-6D87-456B-B564-30853C6DA619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err="1">
              <a:latin typeface="Cambria" panose="02040503050406030204" pitchFamily="18" charset="0"/>
            </a:rPr>
            <a:t>Penilaian</a:t>
          </a:r>
          <a:r>
            <a:rPr lang="en-US" dirty="0">
              <a:latin typeface="Cambria" panose="02040503050406030204" pitchFamily="18" charset="0"/>
            </a:rPr>
            <a:t> MK </a:t>
          </a:r>
          <a:r>
            <a:rPr lang="en-US" dirty="0" err="1">
              <a:latin typeface="Cambria" panose="02040503050406030204" pitchFamily="18" charset="0"/>
            </a:rPr>
            <a:t>dituangkan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dalam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Putusan</a:t>
          </a:r>
          <a:r>
            <a:rPr lang="en-US" dirty="0">
              <a:latin typeface="Cambria" panose="02040503050406030204" pitchFamily="18" charset="0"/>
            </a:rPr>
            <a:t> MK yang </a:t>
          </a:r>
          <a:r>
            <a:rPr lang="en-US" dirty="0" err="1">
              <a:latin typeface="Cambria" panose="02040503050406030204" pitchFamily="18" charset="0"/>
            </a:rPr>
            <a:t>bersifat</a:t>
          </a:r>
          <a:r>
            <a:rPr lang="en-US" dirty="0">
              <a:latin typeface="Cambria" panose="02040503050406030204" pitchFamily="18" charset="0"/>
            </a:rPr>
            <a:t> final </a:t>
          </a:r>
          <a:r>
            <a:rPr lang="en-US" dirty="0" err="1">
              <a:latin typeface="Cambria" panose="02040503050406030204" pitchFamily="18" charset="0"/>
            </a:rPr>
            <a:t>dan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mengikat</a:t>
          </a:r>
          <a:r>
            <a:rPr lang="en-US" dirty="0">
              <a:latin typeface="Cambria" panose="02040503050406030204" pitchFamily="18" charset="0"/>
            </a:rPr>
            <a:t>.</a:t>
          </a:r>
        </a:p>
      </dgm:t>
    </dgm:pt>
    <dgm:pt modelId="{559153A2-22B3-4CF1-AEAD-CA6E2F7AC951}" type="parTrans" cxnId="{2F0E89EF-9257-49E8-8B3F-0E7E88511CDE}">
      <dgm:prSet/>
      <dgm:spPr/>
      <dgm:t>
        <a:bodyPr/>
        <a:lstStyle/>
        <a:p>
          <a:endParaRPr lang="en-US"/>
        </a:p>
      </dgm:t>
    </dgm:pt>
    <dgm:pt modelId="{3378D1B3-5DD5-4CDD-9D5A-131DB15C3BBE}" type="sibTrans" cxnId="{2F0E89EF-9257-49E8-8B3F-0E7E88511CDE}">
      <dgm:prSet/>
      <dgm:spPr/>
      <dgm:t>
        <a:bodyPr/>
        <a:lstStyle/>
        <a:p>
          <a:endParaRPr lang="en-US"/>
        </a:p>
      </dgm:t>
    </dgm:pt>
    <dgm:pt modelId="{D190D7AF-A03E-4542-8445-0AF2F79E9A46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>
              <a:latin typeface="Cambria" panose="02040503050406030204" pitchFamily="18" charset="0"/>
            </a:rPr>
            <a:t>MK </a:t>
          </a:r>
          <a:r>
            <a:rPr lang="en-US" dirty="0" err="1">
              <a:latin typeface="Cambria" panose="02040503050406030204" pitchFamily="18" charset="0"/>
            </a:rPr>
            <a:t>tidak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memiliki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kewenangan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untuk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memberhentikan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atau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tidak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memberhentikan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Presiden</a:t>
          </a:r>
          <a:r>
            <a:rPr lang="en-US" dirty="0">
              <a:latin typeface="Cambria" panose="02040503050406030204" pitchFamily="18" charset="0"/>
            </a:rPr>
            <a:t>/Wakil </a:t>
          </a:r>
          <a:r>
            <a:rPr lang="en-US" dirty="0" err="1">
              <a:latin typeface="Cambria" panose="02040503050406030204" pitchFamily="18" charset="0"/>
            </a:rPr>
            <a:t>Presiden</a:t>
          </a:r>
          <a:r>
            <a:rPr lang="en-US" dirty="0">
              <a:latin typeface="Cambria" panose="02040503050406030204" pitchFamily="18" charset="0"/>
            </a:rPr>
            <a:t>.</a:t>
          </a:r>
        </a:p>
      </dgm:t>
    </dgm:pt>
    <dgm:pt modelId="{7F49EC0D-D6F4-44CE-9D64-DE56E459B402}" type="parTrans" cxnId="{9324000A-E153-4F49-B3EB-A309F5486B28}">
      <dgm:prSet/>
      <dgm:spPr/>
      <dgm:t>
        <a:bodyPr/>
        <a:lstStyle/>
        <a:p>
          <a:endParaRPr lang="en-US"/>
        </a:p>
      </dgm:t>
    </dgm:pt>
    <dgm:pt modelId="{9E2B97C7-90B1-4358-B53E-C3EF29EDBB92}" type="sibTrans" cxnId="{9324000A-E153-4F49-B3EB-A309F5486B28}">
      <dgm:prSet/>
      <dgm:spPr/>
      <dgm:t>
        <a:bodyPr/>
        <a:lstStyle/>
        <a:p>
          <a:endParaRPr lang="en-US"/>
        </a:p>
      </dgm:t>
    </dgm:pt>
    <dgm:pt modelId="{94E354E4-B5E1-4E6C-8607-A09516F43417}">
      <dgm:prSet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err="1">
              <a:latin typeface="Cambria" panose="02040503050406030204" pitchFamily="18" charset="0"/>
            </a:rPr>
            <a:t>Pemberhentian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Presiden</a:t>
          </a:r>
          <a:r>
            <a:rPr lang="en-US" dirty="0">
              <a:latin typeface="Cambria" panose="02040503050406030204" pitchFamily="18" charset="0"/>
            </a:rPr>
            <a:t>/Wakil </a:t>
          </a:r>
          <a:r>
            <a:rPr lang="en-US" dirty="0" err="1">
              <a:latin typeface="Cambria" panose="02040503050406030204" pitchFamily="18" charset="0"/>
            </a:rPr>
            <a:t>Presiden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dilakukan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id-ID" dirty="0">
              <a:latin typeface="Cambria" panose="02040503050406030204" pitchFamily="18" charset="0"/>
            </a:rPr>
            <a:t>MPR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atas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usul</a:t>
          </a:r>
          <a:r>
            <a:rPr lang="en-US" dirty="0">
              <a:latin typeface="Cambria" panose="02040503050406030204" pitchFamily="18" charset="0"/>
            </a:rPr>
            <a:t> DPR </a:t>
          </a:r>
          <a:r>
            <a:rPr lang="en-US" dirty="0" err="1">
              <a:latin typeface="Cambria" panose="02040503050406030204" pitchFamily="18" charset="0"/>
            </a:rPr>
            <a:t>dengan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berdasar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putusan</a:t>
          </a:r>
          <a:r>
            <a:rPr lang="en-US" dirty="0">
              <a:latin typeface="Cambria" panose="02040503050406030204" pitchFamily="18" charset="0"/>
            </a:rPr>
            <a:t> MK (yang </a:t>
          </a:r>
          <a:r>
            <a:rPr lang="en-US" dirty="0" err="1">
              <a:latin typeface="Cambria" panose="02040503050406030204" pitchFamily="18" charset="0"/>
            </a:rPr>
            <a:t>membenarkan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pendapat</a:t>
          </a:r>
          <a:r>
            <a:rPr lang="en-US" dirty="0">
              <a:latin typeface="Cambria" panose="02040503050406030204" pitchFamily="18" charset="0"/>
            </a:rPr>
            <a:t> DPR)</a:t>
          </a:r>
        </a:p>
      </dgm:t>
    </dgm:pt>
    <dgm:pt modelId="{D6DA2BB2-A593-4DA7-B5C6-A815620C6DC8}" type="parTrans" cxnId="{D0CD1B82-6210-467C-BE2E-DDFA3355D080}">
      <dgm:prSet/>
      <dgm:spPr/>
      <dgm:t>
        <a:bodyPr/>
        <a:lstStyle/>
        <a:p>
          <a:endParaRPr lang="en-US"/>
        </a:p>
      </dgm:t>
    </dgm:pt>
    <dgm:pt modelId="{32FA84EC-C973-4A52-B2BA-95C218BDE97F}" type="sibTrans" cxnId="{D0CD1B82-6210-467C-BE2E-DDFA3355D080}">
      <dgm:prSet/>
      <dgm:spPr/>
      <dgm:t>
        <a:bodyPr/>
        <a:lstStyle/>
        <a:p>
          <a:endParaRPr lang="en-US"/>
        </a:p>
      </dgm:t>
    </dgm:pt>
    <dgm:pt modelId="{97A62BCB-DDFD-4A4B-8895-BF0F81196CC6}" type="pres">
      <dgm:prSet presAssocID="{EA1364CE-4490-43FD-9346-FC4357B71A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47F3454-5491-414E-867D-3A27D498EB8A}" type="pres">
      <dgm:prSet presAssocID="{9E4A0348-045A-46B9-8372-3390962F596B}" presName="composite" presStyleCnt="0"/>
      <dgm:spPr/>
    </dgm:pt>
    <dgm:pt modelId="{67ABEFB0-DF8A-453F-B105-378D05DD836D}" type="pres">
      <dgm:prSet presAssocID="{9E4A0348-045A-46B9-8372-3390962F596B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79FAAF-5171-4AEB-8D1F-86C0CB149744}" type="pres">
      <dgm:prSet presAssocID="{9E4A0348-045A-46B9-8372-3390962F596B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6E54087-D5F1-4A87-A585-3E2B3EA84321}" type="pres">
      <dgm:prSet presAssocID="{9993D605-B87E-468D-9BEB-DE9ED29DBC52}" presName="sibTrans" presStyleCnt="0"/>
      <dgm:spPr/>
    </dgm:pt>
    <dgm:pt modelId="{D55DEE72-6295-4235-B8C9-5AA5F0C51217}" type="pres">
      <dgm:prSet presAssocID="{A587D9F3-6D87-456B-B564-30853C6DA619}" presName="composite" presStyleCnt="0"/>
      <dgm:spPr/>
    </dgm:pt>
    <dgm:pt modelId="{16E237E9-0AFE-4237-A327-D840520E42C7}" type="pres">
      <dgm:prSet presAssocID="{A587D9F3-6D87-456B-B564-30853C6DA619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569F32-6636-47C6-8061-77495C36DA2A}" type="pres">
      <dgm:prSet presAssocID="{A587D9F3-6D87-456B-B564-30853C6DA619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D0015788-9E83-4CB0-BF1B-4C4889EFD92C}" type="pres">
      <dgm:prSet presAssocID="{3378D1B3-5DD5-4CDD-9D5A-131DB15C3BBE}" presName="sibTrans" presStyleCnt="0"/>
      <dgm:spPr/>
    </dgm:pt>
    <dgm:pt modelId="{C2DD96F1-46AE-4F74-B619-A8A18B602FC5}" type="pres">
      <dgm:prSet presAssocID="{D190D7AF-A03E-4542-8445-0AF2F79E9A46}" presName="composite" presStyleCnt="0"/>
      <dgm:spPr/>
    </dgm:pt>
    <dgm:pt modelId="{775648CF-6327-4A33-A7DA-CD0C342F67C0}" type="pres">
      <dgm:prSet presAssocID="{D190D7AF-A03E-4542-8445-0AF2F79E9A46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FDBDB83-EB56-4333-A72E-9B07D37B89FE}" type="pres">
      <dgm:prSet presAssocID="{D190D7AF-A03E-4542-8445-0AF2F79E9A46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506E4727-63C8-4336-9D0C-8B9502A942A1}" type="pres">
      <dgm:prSet presAssocID="{9E2B97C7-90B1-4358-B53E-C3EF29EDBB92}" presName="sibTrans" presStyleCnt="0"/>
      <dgm:spPr/>
    </dgm:pt>
    <dgm:pt modelId="{06382AD6-635F-4FE0-A2D0-7C37BF7C8E5D}" type="pres">
      <dgm:prSet presAssocID="{94E354E4-B5E1-4E6C-8607-A09516F43417}" presName="composite" presStyleCnt="0"/>
      <dgm:spPr/>
    </dgm:pt>
    <dgm:pt modelId="{C75A1352-0D13-4D5B-82D2-2EDE4434FF75}" type="pres">
      <dgm:prSet presAssocID="{94E354E4-B5E1-4E6C-8607-A09516F43417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34F852-6DA0-44F7-BFCB-B0E285BA5B4C}" type="pres">
      <dgm:prSet presAssocID="{94E354E4-B5E1-4E6C-8607-A09516F43417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</dgm:ptLst>
  <dgm:cxnLst>
    <dgm:cxn modelId="{93B8CFA6-1C5A-4287-BCD0-29BAB943F13A}" type="presOf" srcId="{EA1364CE-4490-43FD-9346-FC4357B71A03}" destId="{97A62BCB-DDFD-4A4B-8895-BF0F81196CC6}" srcOrd="0" destOrd="0" presId="urn:microsoft.com/office/officeart/2008/layout/PictureStrips"/>
    <dgm:cxn modelId="{D0CD1B82-6210-467C-BE2E-DDFA3355D080}" srcId="{EA1364CE-4490-43FD-9346-FC4357B71A03}" destId="{94E354E4-B5E1-4E6C-8607-A09516F43417}" srcOrd="3" destOrd="0" parTransId="{D6DA2BB2-A593-4DA7-B5C6-A815620C6DC8}" sibTransId="{32FA84EC-C973-4A52-B2BA-95C218BDE97F}"/>
    <dgm:cxn modelId="{9324000A-E153-4F49-B3EB-A309F5486B28}" srcId="{EA1364CE-4490-43FD-9346-FC4357B71A03}" destId="{D190D7AF-A03E-4542-8445-0AF2F79E9A46}" srcOrd="2" destOrd="0" parTransId="{7F49EC0D-D6F4-44CE-9D64-DE56E459B402}" sibTransId="{9E2B97C7-90B1-4358-B53E-C3EF29EDBB92}"/>
    <dgm:cxn modelId="{AD3AC70E-21DD-4183-9C12-0516EA210100}" type="presOf" srcId="{9E4A0348-045A-46B9-8372-3390962F596B}" destId="{67ABEFB0-DF8A-453F-B105-378D05DD836D}" srcOrd="0" destOrd="0" presId="urn:microsoft.com/office/officeart/2008/layout/PictureStrips"/>
    <dgm:cxn modelId="{42598A77-8F70-4691-B1CD-4E1B7E82F48B}" srcId="{EA1364CE-4490-43FD-9346-FC4357B71A03}" destId="{9E4A0348-045A-46B9-8372-3390962F596B}" srcOrd="0" destOrd="0" parTransId="{FF99BB1D-15C8-4192-9960-A12CB0482DE3}" sibTransId="{9993D605-B87E-468D-9BEB-DE9ED29DBC52}"/>
    <dgm:cxn modelId="{3FE919D0-B0B6-4013-871D-36B2CD883397}" type="presOf" srcId="{94E354E4-B5E1-4E6C-8607-A09516F43417}" destId="{C75A1352-0D13-4D5B-82D2-2EDE4434FF75}" srcOrd="0" destOrd="0" presId="urn:microsoft.com/office/officeart/2008/layout/PictureStrips"/>
    <dgm:cxn modelId="{8C2A5170-BD33-4B96-9F9F-B2C039B2AA22}" type="presOf" srcId="{D190D7AF-A03E-4542-8445-0AF2F79E9A46}" destId="{775648CF-6327-4A33-A7DA-CD0C342F67C0}" srcOrd="0" destOrd="0" presId="urn:microsoft.com/office/officeart/2008/layout/PictureStrips"/>
    <dgm:cxn modelId="{2F0E89EF-9257-49E8-8B3F-0E7E88511CDE}" srcId="{EA1364CE-4490-43FD-9346-FC4357B71A03}" destId="{A587D9F3-6D87-456B-B564-30853C6DA619}" srcOrd="1" destOrd="0" parTransId="{559153A2-22B3-4CF1-AEAD-CA6E2F7AC951}" sibTransId="{3378D1B3-5DD5-4CDD-9D5A-131DB15C3BBE}"/>
    <dgm:cxn modelId="{3EFBE7A4-9CB8-4572-8090-99EFFE7BA0D1}" type="presOf" srcId="{A587D9F3-6D87-456B-B564-30853C6DA619}" destId="{16E237E9-0AFE-4237-A327-D840520E42C7}" srcOrd="0" destOrd="0" presId="urn:microsoft.com/office/officeart/2008/layout/PictureStrips"/>
    <dgm:cxn modelId="{89F75143-458E-4035-A4DD-2F2350C34E2E}" type="presParOf" srcId="{97A62BCB-DDFD-4A4B-8895-BF0F81196CC6}" destId="{947F3454-5491-414E-867D-3A27D498EB8A}" srcOrd="0" destOrd="0" presId="urn:microsoft.com/office/officeart/2008/layout/PictureStrips"/>
    <dgm:cxn modelId="{0A307FF2-E2DE-4392-BFCF-F0F4534FD429}" type="presParOf" srcId="{947F3454-5491-414E-867D-3A27D498EB8A}" destId="{67ABEFB0-DF8A-453F-B105-378D05DD836D}" srcOrd="0" destOrd="0" presId="urn:microsoft.com/office/officeart/2008/layout/PictureStrips"/>
    <dgm:cxn modelId="{0ADBB95C-F7A5-4079-B206-D421374CEC31}" type="presParOf" srcId="{947F3454-5491-414E-867D-3A27D498EB8A}" destId="{0A79FAAF-5171-4AEB-8D1F-86C0CB149744}" srcOrd="1" destOrd="0" presId="urn:microsoft.com/office/officeart/2008/layout/PictureStrips"/>
    <dgm:cxn modelId="{506C3286-FEF4-4442-B8F2-F655C3D90593}" type="presParOf" srcId="{97A62BCB-DDFD-4A4B-8895-BF0F81196CC6}" destId="{A6E54087-D5F1-4A87-A585-3E2B3EA84321}" srcOrd="1" destOrd="0" presId="urn:microsoft.com/office/officeart/2008/layout/PictureStrips"/>
    <dgm:cxn modelId="{E99224E5-0097-4637-ABA3-02E4FFC3F3C3}" type="presParOf" srcId="{97A62BCB-DDFD-4A4B-8895-BF0F81196CC6}" destId="{D55DEE72-6295-4235-B8C9-5AA5F0C51217}" srcOrd="2" destOrd="0" presId="urn:microsoft.com/office/officeart/2008/layout/PictureStrips"/>
    <dgm:cxn modelId="{F95E1E1C-0D49-4199-8C8E-44D20314CED3}" type="presParOf" srcId="{D55DEE72-6295-4235-B8C9-5AA5F0C51217}" destId="{16E237E9-0AFE-4237-A327-D840520E42C7}" srcOrd="0" destOrd="0" presId="urn:microsoft.com/office/officeart/2008/layout/PictureStrips"/>
    <dgm:cxn modelId="{5093C69A-6572-4B8E-B83E-ABCB09E54617}" type="presParOf" srcId="{D55DEE72-6295-4235-B8C9-5AA5F0C51217}" destId="{97569F32-6636-47C6-8061-77495C36DA2A}" srcOrd="1" destOrd="0" presId="urn:microsoft.com/office/officeart/2008/layout/PictureStrips"/>
    <dgm:cxn modelId="{ACDB93A0-49FB-446E-9C18-712FC4EFB22B}" type="presParOf" srcId="{97A62BCB-DDFD-4A4B-8895-BF0F81196CC6}" destId="{D0015788-9E83-4CB0-BF1B-4C4889EFD92C}" srcOrd="3" destOrd="0" presId="urn:microsoft.com/office/officeart/2008/layout/PictureStrips"/>
    <dgm:cxn modelId="{26F5EBD5-0465-41FC-98DF-369DD8303C09}" type="presParOf" srcId="{97A62BCB-DDFD-4A4B-8895-BF0F81196CC6}" destId="{C2DD96F1-46AE-4F74-B619-A8A18B602FC5}" srcOrd="4" destOrd="0" presId="urn:microsoft.com/office/officeart/2008/layout/PictureStrips"/>
    <dgm:cxn modelId="{E293A209-76FA-4994-8C51-4EA0AEC856C7}" type="presParOf" srcId="{C2DD96F1-46AE-4F74-B619-A8A18B602FC5}" destId="{775648CF-6327-4A33-A7DA-CD0C342F67C0}" srcOrd="0" destOrd="0" presId="urn:microsoft.com/office/officeart/2008/layout/PictureStrips"/>
    <dgm:cxn modelId="{FBD3AC8F-44E7-4C2E-A668-E5A4D19A1623}" type="presParOf" srcId="{C2DD96F1-46AE-4F74-B619-A8A18B602FC5}" destId="{0FDBDB83-EB56-4333-A72E-9B07D37B89FE}" srcOrd="1" destOrd="0" presId="urn:microsoft.com/office/officeart/2008/layout/PictureStrips"/>
    <dgm:cxn modelId="{C9499251-78C9-4114-84D2-FFF0077657AE}" type="presParOf" srcId="{97A62BCB-DDFD-4A4B-8895-BF0F81196CC6}" destId="{506E4727-63C8-4336-9D0C-8B9502A942A1}" srcOrd="5" destOrd="0" presId="urn:microsoft.com/office/officeart/2008/layout/PictureStrips"/>
    <dgm:cxn modelId="{E85852AF-40F0-44BC-8BB1-FDE250CAFBDE}" type="presParOf" srcId="{97A62BCB-DDFD-4A4B-8895-BF0F81196CC6}" destId="{06382AD6-635F-4FE0-A2D0-7C37BF7C8E5D}" srcOrd="6" destOrd="0" presId="urn:microsoft.com/office/officeart/2008/layout/PictureStrips"/>
    <dgm:cxn modelId="{0112FD01-BBF3-4AE1-B10B-764E2E111031}" type="presParOf" srcId="{06382AD6-635F-4FE0-A2D0-7C37BF7C8E5D}" destId="{C75A1352-0D13-4D5B-82D2-2EDE4434FF75}" srcOrd="0" destOrd="0" presId="urn:microsoft.com/office/officeart/2008/layout/PictureStrips"/>
    <dgm:cxn modelId="{A26AAF41-E829-45B4-8057-2501D309DD27}" type="presParOf" srcId="{06382AD6-635F-4FE0-A2D0-7C37BF7C8E5D}" destId="{8C34F852-6DA0-44F7-BFCB-B0E285BA5B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66F07-A97E-4CCA-B682-666F2D82ABAF}">
      <dsp:nvSpPr>
        <dsp:cNvPr id="0" name=""/>
        <dsp:cNvSpPr/>
      </dsp:nvSpPr>
      <dsp:spPr>
        <a:xfrm>
          <a:off x="1852010" y="0"/>
          <a:ext cx="4874212" cy="4874212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A0B3F-C725-4124-8243-66A9A72C5A6C}">
      <dsp:nvSpPr>
        <dsp:cNvPr id="0" name=""/>
        <dsp:cNvSpPr/>
      </dsp:nvSpPr>
      <dsp:spPr>
        <a:xfrm>
          <a:off x="4072116" y="490039"/>
          <a:ext cx="3168237" cy="115381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2400" kern="1200" dirty="0">
              <a:latin typeface="Cambria" panose="02040503050406030204" pitchFamily="18" charset="0"/>
            </a:rPr>
            <a:t>Legislatif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1500" kern="1200" dirty="0">
              <a:latin typeface="Cambria" panose="02040503050406030204" pitchFamily="18" charset="0"/>
            </a:rPr>
            <a:t>[DPR bersama Presiden]</a:t>
          </a:r>
        </a:p>
      </dsp:txBody>
      <dsp:txXfrm>
        <a:off x="4128441" y="546364"/>
        <a:ext cx="3055587" cy="1041167"/>
      </dsp:txXfrm>
    </dsp:sp>
    <dsp:sp modelId="{72DA5898-0522-439E-AF58-398337826550}">
      <dsp:nvSpPr>
        <dsp:cNvPr id="0" name=""/>
        <dsp:cNvSpPr/>
      </dsp:nvSpPr>
      <dsp:spPr>
        <a:xfrm>
          <a:off x="4072116" y="1788083"/>
          <a:ext cx="3168237" cy="115381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2400" kern="1200" dirty="0">
              <a:latin typeface="Cambria" panose="02040503050406030204" pitchFamily="18" charset="0"/>
            </a:rPr>
            <a:t>Eksekutif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1500" kern="1200" dirty="0">
              <a:latin typeface="Cambria" panose="02040503050406030204" pitchFamily="18" charset="0"/>
            </a:rPr>
            <a:t>[Presiden/Pemerintah]</a:t>
          </a:r>
        </a:p>
      </dsp:txBody>
      <dsp:txXfrm>
        <a:off x="4128441" y="1844408"/>
        <a:ext cx="3055587" cy="1041167"/>
      </dsp:txXfrm>
    </dsp:sp>
    <dsp:sp modelId="{C14732D0-8235-48C5-A313-B88DD11EED11}">
      <dsp:nvSpPr>
        <dsp:cNvPr id="0" name=""/>
        <dsp:cNvSpPr/>
      </dsp:nvSpPr>
      <dsp:spPr>
        <a:xfrm>
          <a:off x="4072116" y="3086128"/>
          <a:ext cx="3168237" cy="115381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2400" kern="1200" dirty="0">
              <a:latin typeface="Cambria" panose="02040503050406030204" pitchFamily="18" charset="0"/>
            </a:rPr>
            <a:t>Yudikatif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1500" kern="1200" dirty="0">
              <a:latin typeface="Cambria" panose="02040503050406030204" pitchFamily="18" charset="0"/>
            </a:rPr>
            <a:t>[MA dan MK]</a:t>
          </a:r>
        </a:p>
      </dsp:txBody>
      <dsp:txXfrm>
        <a:off x="4128441" y="3142453"/>
        <a:ext cx="3055587" cy="1041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C0D8B-ACDD-4519-A6EF-7914D62FFCD2}">
      <dsp:nvSpPr>
        <dsp:cNvPr id="0" name=""/>
        <dsp:cNvSpPr/>
      </dsp:nvSpPr>
      <dsp:spPr>
        <a:xfrm>
          <a:off x="1144" y="0"/>
          <a:ext cx="2915103" cy="256365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>
              <a:solidFill>
                <a:schemeClr val="bg1"/>
              </a:solidFill>
              <a:latin typeface="Cambria" panose="02040503050406030204" pitchFamily="18" charset="0"/>
            </a:rPr>
            <a:t>Pasal 1 ayat (2) UUD 1945 sebelum </a:t>
          </a:r>
          <a:r>
            <a:rPr lang="en-US" sz="1400" kern="1200" dirty="0">
              <a:solidFill>
                <a:schemeClr val="bg1"/>
              </a:solidFill>
              <a:latin typeface="Cambria" panose="02040503050406030204" pitchFamily="18" charset="0"/>
            </a:rPr>
            <a:t>P</a:t>
          </a:r>
          <a:r>
            <a:rPr lang="id-ID" sz="1400" kern="1200" dirty="0">
              <a:solidFill>
                <a:schemeClr val="bg1"/>
              </a:solidFill>
              <a:latin typeface="Cambria" panose="02040503050406030204" pitchFamily="18" charset="0"/>
            </a:rPr>
            <a:t>erubahan</a:t>
          </a:r>
          <a:endParaRPr lang="en-US" sz="14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 rot="16200000">
        <a:off x="-758444" y="759588"/>
        <a:ext cx="2102197" cy="583020"/>
      </dsp:txXfrm>
    </dsp:sp>
    <dsp:sp modelId="{C375A77F-6896-4E3F-8C92-8C991C1D76AF}">
      <dsp:nvSpPr>
        <dsp:cNvPr id="0" name=""/>
        <dsp:cNvSpPr/>
      </dsp:nvSpPr>
      <dsp:spPr>
        <a:xfrm>
          <a:off x="584165" y="0"/>
          <a:ext cx="2171752" cy="2563656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i="1" kern="1200" dirty="0">
              <a:latin typeface="Cambria" panose="02040503050406030204" pitchFamily="18" charset="0"/>
            </a:rPr>
            <a:t>“Kedaulatan adalah di tangan rakyat, dan dilakukan sepenuhnya oleh Majelis Permusyawaratan Rakyat”.</a:t>
          </a:r>
          <a:endParaRPr lang="en-US" sz="2200" kern="1200" dirty="0">
            <a:latin typeface="Cambria" panose="02040503050406030204" pitchFamily="18" charset="0"/>
          </a:endParaRPr>
        </a:p>
      </dsp:txBody>
      <dsp:txXfrm>
        <a:off x="584165" y="0"/>
        <a:ext cx="2171752" cy="2563656"/>
      </dsp:txXfrm>
    </dsp:sp>
    <dsp:sp modelId="{94391FBC-7F53-4E60-BDAC-A0CD41311B2B}">
      <dsp:nvSpPr>
        <dsp:cNvPr id="0" name=""/>
        <dsp:cNvSpPr/>
      </dsp:nvSpPr>
      <dsp:spPr>
        <a:xfrm>
          <a:off x="3018276" y="0"/>
          <a:ext cx="2915103" cy="256365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bg1"/>
              </a:solidFill>
              <a:latin typeface="Cambria" panose="02040503050406030204" pitchFamily="18" charset="0"/>
            </a:rPr>
            <a:t>Pasal 1 ayat (2) UUD 1945 </a:t>
          </a:r>
          <a:r>
            <a:rPr lang="en-US" sz="1400" kern="1200" dirty="0">
              <a:solidFill>
                <a:schemeClr val="bg1"/>
              </a:solidFill>
              <a:latin typeface="Cambria" panose="02040503050406030204" pitchFamily="18" charset="0"/>
            </a:rPr>
            <a:t>P</a:t>
          </a:r>
          <a:r>
            <a:rPr lang="id-ID" sz="1400" kern="1200" dirty="0">
              <a:solidFill>
                <a:schemeClr val="bg1"/>
              </a:solidFill>
              <a:latin typeface="Cambria" panose="02040503050406030204" pitchFamily="18" charset="0"/>
            </a:rPr>
            <a:t>erubaha</a:t>
          </a:r>
          <a:r>
            <a:rPr lang="en-US" sz="1400" kern="1200" dirty="0">
              <a:solidFill>
                <a:schemeClr val="bg1"/>
              </a:solidFill>
              <a:latin typeface="Cambria" panose="02040503050406030204" pitchFamily="18" charset="0"/>
            </a:rPr>
            <a:t>n</a:t>
          </a:r>
        </a:p>
      </dsp:txBody>
      <dsp:txXfrm rot="16200000">
        <a:off x="2258688" y="759588"/>
        <a:ext cx="2102197" cy="583020"/>
      </dsp:txXfrm>
    </dsp:sp>
    <dsp:sp modelId="{242C1C1D-4AA1-4560-B832-28ADE8CC7D5D}">
      <dsp:nvSpPr>
        <dsp:cNvPr id="0" name=""/>
        <dsp:cNvSpPr/>
      </dsp:nvSpPr>
      <dsp:spPr>
        <a:xfrm rot="5400000">
          <a:off x="2844428" y="1979648"/>
          <a:ext cx="376848" cy="43726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6B952-C0DF-4E37-8660-A5F0452D52F0}">
      <dsp:nvSpPr>
        <dsp:cNvPr id="0" name=""/>
        <dsp:cNvSpPr/>
      </dsp:nvSpPr>
      <dsp:spPr>
        <a:xfrm>
          <a:off x="3601297" y="0"/>
          <a:ext cx="2171752" cy="2563656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i="1" kern="1200" dirty="0">
              <a:latin typeface="Cambria" panose="02040503050406030204" pitchFamily="18" charset="0"/>
            </a:rPr>
            <a:t>“Kedaulatan berada di tangan rakyat dan dilaksanakan menurut Undang-Undang Dasar”</a:t>
          </a:r>
          <a:endParaRPr lang="en-US" sz="2200" kern="1200" dirty="0">
            <a:latin typeface="Cambria" panose="02040503050406030204" pitchFamily="18" charset="0"/>
          </a:endParaRPr>
        </a:p>
      </dsp:txBody>
      <dsp:txXfrm>
        <a:off x="3601297" y="0"/>
        <a:ext cx="2171752" cy="2563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DDE21-3551-4A56-8A7B-0F2E7D4805B0}">
      <dsp:nvSpPr>
        <dsp:cNvPr id="0" name=""/>
        <dsp:cNvSpPr/>
      </dsp:nvSpPr>
      <dsp:spPr>
        <a:xfrm>
          <a:off x="207" y="2366114"/>
          <a:ext cx="2426636" cy="121331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2200" kern="1200" dirty="0">
              <a:solidFill>
                <a:schemeClr val="bg1"/>
              </a:solidFill>
              <a:latin typeface="Cambria" panose="02040503050406030204" pitchFamily="18" charset="0"/>
            </a:rPr>
            <a:t>Pengujian UU terhadap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2200" kern="1200" dirty="0">
              <a:solidFill>
                <a:schemeClr val="bg1"/>
              </a:solidFill>
              <a:latin typeface="Cambria" panose="02040503050406030204" pitchFamily="18" charset="0"/>
            </a:rPr>
            <a:t>UUD 1945</a:t>
          </a:r>
          <a:endParaRPr lang="en-US" sz="22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35744" y="2401651"/>
        <a:ext cx="2355562" cy="1142244"/>
      </dsp:txXfrm>
    </dsp:sp>
    <dsp:sp modelId="{2F1B3687-EA9C-43E0-8B90-57DFB653E757}">
      <dsp:nvSpPr>
        <dsp:cNvPr id="0" name=""/>
        <dsp:cNvSpPr/>
      </dsp:nvSpPr>
      <dsp:spPr>
        <a:xfrm rot="18770822">
          <a:off x="2198500" y="2428722"/>
          <a:ext cx="1427342" cy="41616"/>
        </a:xfrm>
        <a:custGeom>
          <a:avLst/>
          <a:gdLst/>
          <a:ahLst/>
          <a:cxnLst/>
          <a:rect l="0" t="0" r="0" b="0"/>
          <a:pathLst>
            <a:path>
              <a:moveTo>
                <a:pt x="0" y="20808"/>
              </a:moveTo>
              <a:lnTo>
                <a:pt x="1427342" y="2080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76487" y="2413846"/>
        <a:ext cx="71367" cy="71367"/>
      </dsp:txXfrm>
    </dsp:sp>
    <dsp:sp modelId="{D8815D03-6CEB-442E-8994-E2DC835889DB}">
      <dsp:nvSpPr>
        <dsp:cNvPr id="0" name=""/>
        <dsp:cNvSpPr/>
      </dsp:nvSpPr>
      <dsp:spPr>
        <a:xfrm>
          <a:off x="3397498" y="1319627"/>
          <a:ext cx="2426636" cy="121331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0" kern="1200" dirty="0">
              <a:solidFill>
                <a:schemeClr val="bg1"/>
              </a:solidFill>
              <a:latin typeface="Cambria" panose="02040503050406030204" pitchFamily="18" charset="0"/>
            </a:rPr>
            <a:t>formal</a:t>
          </a:r>
          <a:endParaRPr lang="en-US" sz="2200" b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3433035" y="1355164"/>
        <a:ext cx="2355562" cy="1142244"/>
      </dsp:txXfrm>
    </dsp:sp>
    <dsp:sp modelId="{03B35B7E-225E-43B9-B88F-D88EF54631D0}">
      <dsp:nvSpPr>
        <dsp:cNvPr id="0" name=""/>
        <dsp:cNvSpPr/>
      </dsp:nvSpPr>
      <dsp:spPr>
        <a:xfrm rot="19457599">
          <a:off x="5711780" y="1556649"/>
          <a:ext cx="1195364" cy="41616"/>
        </a:xfrm>
        <a:custGeom>
          <a:avLst/>
          <a:gdLst/>
          <a:ahLst/>
          <a:cxnLst/>
          <a:rect l="0" t="0" r="0" b="0"/>
          <a:pathLst>
            <a:path>
              <a:moveTo>
                <a:pt x="0" y="20808"/>
              </a:moveTo>
              <a:lnTo>
                <a:pt x="1195364" y="2080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79578" y="1547573"/>
        <a:ext cx="59768" cy="59768"/>
      </dsp:txXfrm>
    </dsp:sp>
    <dsp:sp modelId="{6969F340-33F0-4145-8F9F-E6C91D473AD8}">
      <dsp:nvSpPr>
        <dsp:cNvPr id="0" name=""/>
        <dsp:cNvSpPr/>
      </dsp:nvSpPr>
      <dsp:spPr>
        <a:xfrm>
          <a:off x="6794789" y="621969"/>
          <a:ext cx="2426636" cy="121331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>
              <a:solidFill>
                <a:schemeClr val="bg1"/>
              </a:solidFill>
              <a:latin typeface="Cambria" panose="02040503050406030204" pitchFamily="18" charset="0"/>
            </a:rPr>
            <a:t>norma UUD 1945</a:t>
          </a:r>
          <a:endParaRPr lang="en-US" sz="20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6830326" y="657506"/>
        <a:ext cx="2355562" cy="1142244"/>
      </dsp:txXfrm>
    </dsp:sp>
    <dsp:sp modelId="{816F75B7-9195-4EEF-993B-015932EC2584}">
      <dsp:nvSpPr>
        <dsp:cNvPr id="0" name=""/>
        <dsp:cNvSpPr/>
      </dsp:nvSpPr>
      <dsp:spPr>
        <a:xfrm rot="2142401">
          <a:off x="5711780" y="2254307"/>
          <a:ext cx="1195364" cy="41616"/>
        </a:xfrm>
        <a:custGeom>
          <a:avLst/>
          <a:gdLst/>
          <a:ahLst/>
          <a:cxnLst/>
          <a:rect l="0" t="0" r="0" b="0"/>
          <a:pathLst>
            <a:path>
              <a:moveTo>
                <a:pt x="0" y="20808"/>
              </a:moveTo>
              <a:lnTo>
                <a:pt x="1195364" y="2080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79578" y="2245231"/>
        <a:ext cx="59768" cy="59768"/>
      </dsp:txXfrm>
    </dsp:sp>
    <dsp:sp modelId="{842D00CC-9111-4230-A302-82C9590CDA6C}">
      <dsp:nvSpPr>
        <dsp:cNvPr id="0" name=""/>
        <dsp:cNvSpPr/>
      </dsp:nvSpPr>
      <dsp:spPr>
        <a:xfrm>
          <a:off x="6794789" y="2017285"/>
          <a:ext cx="2426636" cy="121331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>
              <a:solidFill>
                <a:schemeClr val="bg1"/>
              </a:solidFill>
              <a:latin typeface="Cambria" panose="02040503050406030204" pitchFamily="18" charset="0"/>
            </a:rPr>
            <a:t>norma</a:t>
          </a:r>
          <a:r>
            <a:rPr lang="en-US" sz="2000" kern="1200" dirty="0">
              <a:solidFill>
                <a:schemeClr val="bg1"/>
              </a:solidFill>
              <a:latin typeface="Cambria" panose="02040503050406030204" pitchFamily="18" charset="0"/>
            </a:rPr>
            <a:t> </a:t>
          </a:r>
          <a:r>
            <a:rPr lang="id-ID" sz="2000" kern="1200" dirty="0">
              <a:solidFill>
                <a:schemeClr val="bg1"/>
              </a:solidFill>
              <a:latin typeface="Cambria" panose="02040503050406030204" pitchFamily="18" charset="0"/>
            </a:rPr>
            <a:t>UU yang dibentuk berdasar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2000" kern="1200" dirty="0">
              <a:solidFill>
                <a:schemeClr val="bg1"/>
              </a:solidFill>
              <a:latin typeface="Cambria" panose="02040503050406030204" pitchFamily="18" charset="0"/>
            </a:rPr>
            <a:t>Ps 22A UUD 1945</a:t>
          </a:r>
          <a:endParaRPr lang="en-US" sz="20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6830326" y="2052822"/>
        <a:ext cx="2355562" cy="1142244"/>
      </dsp:txXfrm>
    </dsp:sp>
    <dsp:sp modelId="{A2E6F28D-96CB-4777-87AD-0DCC9334D5ED}">
      <dsp:nvSpPr>
        <dsp:cNvPr id="0" name=""/>
        <dsp:cNvSpPr/>
      </dsp:nvSpPr>
      <dsp:spPr>
        <a:xfrm rot="2829178">
          <a:off x="2198500" y="3475209"/>
          <a:ext cx="1427342" cy="41616"/>
        </a:xfrm>
        <a:custGeom>
          <a:avLst/>
          <a:gdLst/>
          <a:ahLst/>
          <a:cxnLst/>
          <a:rect l="0" t="0" r="0" b="0"/>
          <a:pathLst>
            <a:path>
              <a:moveTo>
                <a:pt x="0" y="20808"/>
              </a:moveTo>
              <a:lnTo>
                <a:pt x="1427342" y="2080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76487" y="3460333"/>
        <a:ext cx="71367" cy="71367"/>
      </dsp:txXfrm>
    </dsp:sp>
    <dsp:sp modelId="{3CE7080B-6424-47ED-ADFC-028A255480CB}">
      <dsp:nvSpPr>
        <dsp:cNvPr id="0" name=""/>
        <dsp:cNvSpPr/>
      </dsp:nvSpPr>
      <dsp:spPr>
        <a:xfrm>
          <a:off x="3397498" y="3412601"/>
          <a:ext cx="2426636" cy="121331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0" kern="1200" dirty="0">
              <a:solidFill>
                <a:schemeClr val="bg1"/>
              </a:solidFill>
              <a:latin typeface="Cambria" panose="02040503050406030204" pitchFamily="18" charset="0"/>
            </a:rPr>
            <a:t>materiil</a:t>
          </a:r>
          <a:endParaRPr lang="en-US" sz="2200" b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3433035" y="3448138"/>
        <a:ext cx="2355562" cy="1142244"/>
      </dsp:txXfrm>
    </dsp:sp>
    <dsp:sp modelId="{EB0522E4-7A49-4C59-A81A-62E27F26E31C}">
      <dsp:nvSpPr>
        <dsp:cNvPr id="0" name=""/>
        <dsp:cNvSpPr/>
      </dsp:nvSpPr>
      <dsp:spPr>
        <a:xfrm>
          <a:off x="5824135" y="3998452"/>
          <a:ext cx="970654" cy="41616"/>
        </a:xfrm>
        <a:custGeom>
          <a:avLst/>
          <a:gdLst/>
          <a:ahLst/>
          <a:cxnLst/>
          <a:rect l="0" t="0" r="0" b="0"/>
          <a:pathLst>
            <a:path>
              <a:moveTo>
                <a:pt x="0" y="20808"/>
              </a:moveTo>
              <a:lnTo>
                <a:pt x="970654" y="2080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85196" y="3994994"/>
        <a:ext cx="48532" cy="48532"/>
      </dsp:txXfrm>
    </dsp:sp>
    <dsp:sp modelId="{EE6A57FC-DED3-4AA2-AD93-E1AC1E65A7FA}">
      <dsp:nvSpPr>
        <dsp:cNvPr id="0" name=""/>
        <dsp:cNvSpPr/>
      </dsp:nvSpPr>
      <dsp:spPr>
        <a:xfrm>
          <a:off x="6794789" y="3412601"/>
          <a:ext cx="2395624" cy="121331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>
              <a:solidFill>
                <a:schemeClr val="bg1"/>
              </a:solidFill>
              <a:latin typeface="Cambria" panose="02040503050406030204" pitchFamily="18" charset="0"/>
            </a:rPr>
            <a:t>norma UUD 1945</a:t>
          </a:r>
          <a:endParaRPr lang="en-US" sz="20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6830326" y="3448138"/>
        <a:ext cx="2324550" cy="1142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65D69-053F-4185-A9F9-F1BAE1865264}">
      <dsp:nvSpPr>
        <dsp:cNvPr id="0" name=""/>
        <dsp:cNvSpPr/>
      </dsp:nvSpPr>
      <dsp:spPr>
        <a:xfrm>
          <a:off x="1400268" y="1069847"/>
          <a:ext cx="3209543" cy="3209543"/>
        </a:xfrm>
        <a:prstGeom prst="ellipse">
          <a:avLst/>
        </a:prstGeom>
        <a:pattFill prst="pct75">
          <a:fgClr>
            <a:srgbClr val="00B050"/>
          </a:fgClr>
          <a:bgClr>
            <a:schemeClr val="bg1"/>
          </a:bgClr>
        </a:patt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4DC6D-3691-4116-9EB2-A97D148CD045}">
      <dsp:nvSpPr>
        <dsp:cNvPr id="0" name=""/>
        <dsp:cNvSpPr/>
      </dsp:nvSpPr>
      <dsp:spPr>
        <a:xfrm>
          <a:off x="2042176" y="1711756"/>
          <a:ext cx="1925725" cy="1925725"/>
        </a:xfrm>
        <a:prstGeom prst="ellipse">
          <a:avLst/>
        </a:prstGeom>
        <a:solidFill>
          <a:srgbClr val="FFC000">
            <a:alpha val="79000"/>
          </a:srgbClr>
        </a:solidFill>
        <a:ln w="317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99FDF-CAEA-4F32-8EAF-0BB2550C0681}">
      <dsp:nvSpPr>
        <dsp:cNvPr id="0" name=""/>
        <dsp:cNvSpPr/>
      </dsp:nvSpPr>
      <dsp:spPr>
        <a:xfrm>
          <a:off x="2684085" y="2353665"/>
          <a:ext cx="641908" cy="641908"/>
        </a:xfrm>
        <a:prstGeom prst="ellipse">
          <a:avLst/>
        </a:prstGeom>
        <a:solidFill>
          <a:schemeClr val="tx2">
            <a:lumMod val="50000"/>
            <a:lumOff val="50000"/>
            <a:alpha val="85000"/>
          </a:schemeClr>
        </a:solidFill>
        <a:ln w="317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DA9B9-5F75-463D-A488-25B19F885820}">
      <dsp:nvSpPr>
        <dsp:cNvPr id="0" name=""/>
        <dsp:cNvSpPr/>
      </dsp:nvSpPr>
      <dsp:spPr>
        <a:xfrm>
          <a:off x="5032690" y="0"/>
          <a:ext cx="4244011" cy="93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Cambria" panose="02040503050406030204" pitchFamily="18" charset="0"/>
            </a:rPr>
            <a:t>(1) </a:t>
          </a:r>
          <a:r>
            <a:rPr lang="en-US" sz="2000" kern="1200" dirty="0" err="1">
              <a:latin typeface="Cambria" panose="02040503050406030204" pitchFamily="18" charset="0"/>
            </a:rPr>
            <a:t>Lingkungan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Perintah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Eksplisit</a:t>
          </a:r>
          <a:r>
            <a:rPr lang="en-US" sz="2000" kern="1200" dirty="0">
              <a:latin typeface="Cambria" panose="02040503050406030204" pitchFamily="18" charset="0"/>
            </a:rPr>
            <a:t> UUD 1945</a:t>
          </a:r>
        </a:p>
      </dsp:txBody>
      <dsp:txXfrm>
        <a:off x="5032690" y="0"/>
        <a:ext cx="4244011" cy="936116"/>
      </dsp:txXfrm>
    </dsp:sp>
    <dsp:sp modelId="{7CE603DB-C2C2-4E2B-9C74-E4151A73233A}">
      <dsp:nvSpPr>
        <dsp:cNvPr id="0" name=""/>
        <dsp:cNvSpPr/>
      </dsp:nvSpPr>
      <dsp:spPr>
        <a:xfrm>
          <a:off x="4743542" y="468058"/>
          <a:ext cx="4011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F4C17-BE90-4ECC-81D1-A4385BC63715}">
      <dsp:nvSpPr>
        <dsp:cNvPr id="0" name=""/>
        <dsp:cNvSpPr/>
      </dsp:nvSpPr>
      <dsp:spPr>
        <a:xfrm rot="5400000">
          <a:off x="2770475" y="703157"/>
          <a:ext cx="2206026" cy="1736897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F46B4-3AF7-44B8-8A4E-6D27371591CE}">
      <dsp:nvSpPr>
        <dsp:cNvPr id="0" name=""/>
        <dsp:cNvSpPr/>
      </dsp:nvSpPr>
      <dsp:spPr>
        <a:xfrm>
          <a:off x="5043049" y="952620"/>
          <a:ext cx="4046608" cy="93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Cambria" panose="02040503050406030204" pitchFamily="18" charset="0"/>
            </a:rPr>
            <a:t>(2) </a:t>
          </a:r>
          <a:r>
            <a:rPr lang="en-US" sz="2000" kern="1200" dirty="0" err="1">
              <a:latin typeface="Cambria" panose="02040503050406030204" pitchFamily="18" charset="0"/>
            </a:rPr>
            <a:t>Lingkungan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Perintah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Implisit</a:t>
          </a:r>
          <a:r>
            <a:rPr lang="en-US" sz="2000" kern="1200" dirty="0">
              <a:latin typeface="Cambria" panose="02040503050406030204" pitchFamily="18" charset="0"/>
            </a:rPr>
            <a:t> UUD 1945</a:t>
          </a:r>
        </a:p>
      </dsp:txBody>
      <dsp:txXfrm>
        <a:off x="5043049" y="952620"/>
        <a:ext cx="4046608" cy="936116"/>
      </dsp:txXfrm>
    </dsp:sp>
    <dsp:sp modelId="{61BFB6D0-6DD3-4277-BF5C-1814AAC8F235}">
      <dsp:nvSpPr>
        <dsp:cNvPr id="0" name=""/>
        <dsp:cNvSpPr/>
      </dsp:nvSpPr>
      <dsp:spPr>
        <a:xfrm>
          <a:off x="4743542" y="1404175"/>
          <a:ext cx="4011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49313-5CF1-4D10-9711-3EF085DE132A}">
      <dsp:nvSpPr>
        <dsp:cNvPr id="0" name=""/>
        <dsp:cNvSpPr/>
      </dsp:nvSpPr>
      <dsp:spPr>
        <a:xfrm rot="5400000">
          <a:off x="3243990" y="1624670"/>
          <a:ext cx="1719031" cy="1276863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DFF74-EEDF-4358-B6A2-1165F067DD83}">
      <dsp:nvSpPr>
        <dsp:cNvPr id="0" name=""/>
        <dsp:cNvSpPr/>
      </dsp:nvSpPr>
      <dsp:spPr>
        <a:xfrm>
          <a:off x="5017517" y="1845572"/>
          <a:ext cx="4631451" cy="93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Cambria" panose="02040503050406030204" pitchFamily="18" charset="0"/>
            </a:rPr>
            <a:t>(3) </a:t>
          </a:r>
          <a:r>
            <a:rPr lang="en-US" sz="2000" kern="1200" dirty="0" err="1">
              <a:latin typeface="Cambria" panose="02040503050406030204" pitchFamily="18" charset="0"/>
            </a:rPr>
            <a:t>Lingkungan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yg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tercipta</a:t>
          </a:r>
          <a:r>
            <a:rPr lang="en-US" sz="2000" kern="1200" dirty="0">
              <a:latin typeface="Cambria" panose="02040503050406030204" pitchFamily="18" charset="0"/>
            </a:rPr>
            <a:t>/</a:t>
          </a:r>
          <a:r>
            <a:rPr lang="en-US" sz="2000" kern="1200" dirty="0" err="1">
              <a:latin typeface="Cambria" panose="02040503050406030204" pitchFamily="18" charset="0"/>
            </a:rPr>
            <a:t>terkondisi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akibat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penerapan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dua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lingkungan</a:t>
          </a:r>
          <a:r>
            <a:rPr lang="en-US" sz="2000" kern="1200" dirty="0">
              <a:latin typeface="Cambria" panose="02040503050406030204" pitchFamily="18" charset="0"/>
            </a:rPr>
            <a:t> </a:t>
          </a:r>
          <a:r>
            <a:rPr lang="en-US" sz="2000" kern="1200" dirty="0" err="1">
              <a:latin typeface="Cambria" panose="02040503050406030204" pitchFamily="18" charset="0"/>
            </a:rPr>
            <a:t>lainnya</a:t>
          </a:r>
          <a:endParaRPr lang="en-US" sz="2000" kern="1200" dirty="0">
            <a:latin typeface="Cambria" panose="02040503050406030204" pitchFamily="18" charset="0"/>
          </a:endParaRPr>
        </a:p>
      </dsp:txBody>
      <dsp:txXfrm>
        <a:off x="5017517" y="1845572"/>
        <a:ext cx="4631451" cy="936116"/>
      </dsp:txXfrm>
    </dsp:sp>
    <dsp:sp modelId="{02434020-D9F4-4DB5-932F-B3CD6BE8402A}">
      <dsp:nvSpPr>
        <dsp:cNvPr id="0" name=""/>
        <dsp:cNvSpPr/>
      </dsp:nvSpPr>
      <dsp:spPr>
        <a:xfrm>
          <a:off x="4743542" y="2340291"/>
          <a:ext cx="40119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DA5D6-480D-4667-B4AE-949192922DC8}">
      <dsp:nvSpPr>
        <dsp:cNvPr id="0" name=""/>
        <dsp:cNvSpPr/>
      </dsp:nvSpPr>
      <dsp:spPr>
        <a:xfrm rot="5400000">
          <a:off x="3718093" y="2545435"/>
          <a:ext cx="1228185" cy="816828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DDE21-3551-4A56-8A7B-0F2E7D4805B0}">
      <dsp:nvSpPr>
        <dsp:cNvPr id="0" name=""/>
        <dsp:cNvSpPr/>
      </dsp:nvSpPr>
      <dsp:spPr>
        <a:xfrm>
          <a:off x="10536" y="2581112"/>
          <a:ext cx="1914838" cy="957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rgbClr r="0" g="0" b="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2200" kern="1200" dirty="0">
              <a:latin typeface="Cambria" panose="02040503050406030204" pitchFamily="18" charset="0"/>
            </a:rPr>
            <a:t>norma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2200" kern="1200" dirty="0">
              <a:latin typeface="Cambria" panose="02040503050406030204" pitchFamily="18" charset="0"/>
            </a:rPr>
            <a:t>UUD 1945</a:t>
          </a:r>
          <a:endParaRPr lang="en-US" sz="2200" kern="1200" dirty="0">
            <a:latin typeface="Cambria" panose="02040503050406030204" pitchFamily="18" charset="0"/>
          </a:endParaRPr>
        </a:p>
      </dsp:txBody>
      <dsp:txXfrm>
        <a:off x="38578" y="2609154"/>
        <a:ext cx="1858754" cy="901335"/>
      </dsp:txXfrm>
    </dsp:sp>
    <dsp:sp modelId="{2F1B3687-EA9C-43E0-8B90-57DFB653E757}">
      <dsp:nvSpPr>
        <dsp:cNvPr id="0" name=""/>
        <dsp:cNvSpPr/>
      </dsp:nvSpPr>
      <dsp:spPr>
        <a:xfrm rot="18132782">
          <a:off x="1589921" y="2435567"/>
          <a:ext cx="1436841" cy="32838"/>
        </a:xfrm>
        <a:custGeom>
          <a:avLst/>
          <a:gdLst/>
          <a:ahLst/>
          <a:cxnLst/>
          <a:rect l="0" t="0" r="0" b="0"/>
          <a:pathLst>
            <a:path>
              <a:moveTo>
                <a:pt x="0" y="16419"/>
              </a:moveTo>
              <a:lnTo>
                <a:pt x="1436841" y="16419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72420" y="2416065"/>
        <a:ext cx="71842" cy="71842"/>
      </dsp:txXfrm>
    </dsp:sp>
    <dsp:sp modelId="{D8815D03-6CEB-442E-8994-E2DC835889DB}">
      <dsp:nvSpPr>
        <dsp:cNvPr id="0" name=""/>
        <dsp:cNvSpPr/>
      </dsp:nvSpPr>
      <dsp:spPr>
        <a:xfrm>
          <a:off x="2691309" y="1365441"/>
          <a:ext cx="1914838" cy="957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rgbClr val="00206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0" kern="1200" dirty="0">
              <a:solidFill>
                <a:srgbClr val="002060"/>
              </a:solidFill>
              <a:latin typeface="Cambria" panose="02040503050406030204" pitchFamily="18" charset="0"/>
            </a:rPr>
            <a:t>isi (terstruktur)</a:t>
          </a:r>
          <a:endParaRPr lang="en-US" sz="2200" b="0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2719351" y="1393483"/>
        <a:ext cx="1858754" cy="901335"/>
      </dsp:txXfrm>
    </dsp:sp>
    <dsp:sp modelId="{03B35B7E-225E-43B9-B88F-D88EF54631D0}">
      <dsp:nvSpPr>
        <dsp:cNvPr id="0" name=""/>
        <dsp:cNvSpPr/>
      </dsp:nvSpPr>
      <dsp:spPr>
        <a:xfrm rot="18335721">
          <a:off x="4331159" y="1292716"/>
          <a:ext cx="1315911" cy="32838"/>
        </a:xfrm>
        <a:custGeom>
          <a:avLst/>
          <a:gdLst/>
          <a:ahLst/>
          <a:cxnLst/>
          <a:rect l="0" t="0" r="0" b="0"/>
          <a:pathLst>
            <a:path>
              <a:moveTo>
                <a:pt x="0" y="16419"/>
              </a:moveTo>
              <a:lnTo>
                <a:pt x="1315911" y="16419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56217" y="1276238"/>
        <a:ext cx="65795" cy="65795"/>
      </dsp:txXfrm>
    </dsp:sp>
    <dsp:sp modelId="{6969F340-33F0-4145-8F9F-E6C91D473AD8}">
      <dsp:nvSpPr>
        <dsp:cNvPr id="0" name=""/>
        <dsp:cNvSpPr/>
      </dsp:nvSpPr>
      <dsp:spPr>
        <a:xfrm>
          <a:off x="5372082" y="295410"/>
          <a:ext cx="4424769" cy="957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rgbClr val="C0000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>
              <a:solidFill>
                <a:srgbClr val="C00000"/>
              </a:solidFill>
              <a:latin typeface="Cambria" panose="02040503050406030204" pitchFamily="18" charset="0"/>
            </a:rPr>
            <a:t>“batang tubuh” UUD 1945</a:t>
          </a:r>
          <a:endParaRPr lang="en-US" sz="2000" kern="1200" dirty="0">
            <a:solidFill>
              <a:srgbClr val="C00000"/>
            </a:solidFill>
            <a:latin typeface="Cambria" panose="02040503050406030204" pitchFamily="18" charset="0"/>
          </a:endParaRPr>
        </a:p>
      </dsp:txBody>
      <dsp:txXfrm>
        <a:off x="5400124" y="323452"/>
        <a:ext cx="4368685" cy="901335"/>
      </dsp:txXfrm>
    </dsp:sp>
    <dsp:sp modelId="{816F75B7-9195-4EEF-993B-015932EC2584}">
      <dsp:nvSpPr>
        <dsp:cNvPr id="0" name=""/>
        <dsp:cNvSpPr/>
      </dsp:nvSpPr>
      <dsp:spPr>
        <a:xfrm>
          <a:off x="4606147" y="1827731"/>
          <a:ext cx="765935" cy="32838"/>
        </a:xfrm>
        <a:custGeom>
          <a:avLst/>
          <a:gdLst/>
          <a:ahLst/>
          <a:cxnLst/>
          <a:rect l="0" t="0" r="0" b="0"/>
          <a:pathLst>
            <a:path>
              <a:moveTo>
                <a:pt x="0" y="16419"/>
              </a:moveTo>
              <a:lnTo>
                <a:pt x="765935" y="16419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69966" y="1825002"/>
        <a:ext cx="38296" cy="38296"/>
      </dsp:txXfrm>
    </dsp:sp>
    <dsp:sp modelId="{842D00CC-9111-4230-A302-82C9590CDA6C}">
      <dsp:nvSpPr>
        <dsp:cNvPr id="0" name=""/>
        <dsp:cNvSpPr/>
      </dsp:nvSpPr>
      <dsp:spPr>
        <a:xfrm>
          <a:off x="5372082" y="1365441"/>
          <a:ext cx="4424769" cy="957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rgbClr val="C0000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norma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id-ID" sz="2000" kern="1200" dirty="0">
              <a:solidFill>
                <a:srgbClr val="C00000"/>
              </a:solidFill>
              <a:latin typeface="Cambria" panose="02040503050406030204" pitchFamily="18" charset="0"/>
            </a:rPr>
            <a:t>Pancasila</a:t>
          </a:r>
          <a:endParaRPr lang="en-US" sz="2000" kern="1200" dirty="0">
            <a:solidFill>
              <a:srgbClr val="C00000"/>
            </a:solidFill>
            <a:latin typeface="Cambria" panose="02040503050406030204" pitchFamily="18" charset="0"/>
          </a:endParaRPr>
        </a:p>
      </dsp:txBody>
      <dsp:txXfrm>
        <a:off x="5400124" y="1393483"/>
        <a:ext cx="4368685" cy="901335"/>
      </dsp:txXfrm>
    </dsp:sp>
    <dsp:sp modelId="{8AFD4D45-62D8-4F66-870F-01BDB2EC5AB4}">
      <dsp:nvSpPr>
        <dsp:cNvPr id="0" name=""/>
        <dsp:cNvSpPr/>
      </dsp:nvSpPr>
      <dsp:spPr>
        <a:xfrm rot="3310531">
          <a:off x="4318494" y="2378247"/>
          <a:ext cx="1341241" cy="32838"/>
        </a:xfrm>
        <a:custGeom>
          <a:avLst/>
          <a:gdLst/>
          <a:ahLst/>
          <a:cxnLst/>
          <a:rect l="0" t="0" r="0" b="0"/>
          <a:pathLst>
            <a:path>
              <a:moveTo>
                <a:pt x="0" y="16419"/>
              </a:moveTo>
              <a:lnTo>
                <a:pt x="1341241" y="16419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55583" y="2361136"/>
        <a:ext cx="67062" cy="67062"/>
      </dsp:txXfrm>
    </dsp:sp>
    <dsp:sp modelId="{89C7582A-440B-44C5-9D05-FC9D02C10E3C}">
      <dsp:nvSpPr>
        <dsp:cNvPr id="0" name=""/>
        <dsp:cNvSpPr/>
      </dsp:nvSpPr>
      <dsp:spPr>
        <a:xfrm>
          <a:off x="5372082" y="2466473"/>
          <a:ext cx="4424769" cy="957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>
              <a:solidFill>
                <a:srgbClr val="C00000"/>
              </a:solidFill>
              <a:latin typeface="Cambria" panose="02040503050406030204" pitchFamily="18" charset="0"/>
            </a:rPr>
            <a:t>norma Proklamasi</a:t>
          </a:r>
          <a:endParaRPr lang="en-US" sz="2000" kern="1200" dirty="0">
            <a:solidFill>
              <a:srgbClr val="C00000"/>
            </a:solidFill>
            <a:latin typeface="Cambria" panose="02040503050406030204" pitchFamily="18" charset="0"/>
          </a:endParaRPr>
        </a:p>
      </dsp:txBody>
      <dsp:txXfrm>
        <a:off x="5400124" y="2494515"/>
        <a:ext cx="4368685" cy="901335"/>
      </dsp:txXfrm>
    </dsp:sp>
    <dsp:sp modelId="{A2E6F28D-96CB-4777-87AD-0DCC9334D5ED}">
      <dsp:nvSpPr>
        <dsp:cNvPr id="0" name=""/>
        <dsp:cNvSpPr/>
      </dsp:nvSpPr>
      <dsp:spPr>
        <a:xfrm rot="3467218">
          <a:off x="1589921" y="3651237"/>
          <a:ext cx="1436841" cy="32838"/>
        </a:xfrm>
        <a:custGeom>
          <a:avLst/>
          <a:gdLst/>
          <a:ahLst/>
          <a:cxnLst/>
          <a:rect l="0" t="0" r="0" b="0"/>
          <a:pathLst>
            <a:path>
              <a:moveTo>
                <a:pt x="0" y="16419"/>
              </a:moveTo>
              <a:lnTo>
                <a:pt x="1436841" y="16419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72420" y="3631736"/>
        <a:ext cx="71842" cy="71842"/>
      </dsp:txXfrm>
    </dsp:sp>
    <dsp:sp modelId="{3CE7080B-6424-47ED-ADFC-028A255480CB}">
      <dsp:nvSpPr>
        <dsp:cNvPr id="0" name=""/>
        <dsp:cNvSpPr/>
      </dsp:nvSpPr>
      <dsp:spPr>
        <a:xfrm>
          <a:off x="2691309" y="3796783"/>
          <a:ext cx="1914838" cy="957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rgbClr val="00206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0" kern="1200" dirty="0">
              <a:solidFill>
                <a:srgbClr val="002060"/>
              </a:solidFill>
              <a:latin typeface="Cambria" panose="02040503050406030204" pitchFamily="18" charset="0"/>
            </a:rPr>
            <a:t>implementasi</a:t>
          </a:r>
          <a:endParaRPr lang="en-US" sz="2200" b="0" kern="1200" dirty="0">
            <a:solidFill>
              <a:srgbClr val="002060"/>
            </a:solidFill>
            <a:latin typeface="Cambria" panose="02040503050406030204" pitchFamily="18" charset="0"/>
          </a:endParaRPr>
        </a:p>
      </dsp:txBody>
      <dsp:txXfrm>
        <a:off x="2719351" y="3824825"/>
        <a:ext cx="1858754" cy="901335"/>
      </dsp:txXfrm>
    </dsp:sp>
    <dsp:sp modelId="{EB0522E4-7A49-4C59-A81A-62E27F26E31C}">
      <dsp:nvSpPr>
        <dsp:cNvPr id="0" name=""/>
        <dsp:cNvSpPr/>
      </dsp:nvSpPr>
      <dsp:spPr>
        <a:xfrm>
          <a:off x="4606147" y="4259073"/>
          <a:ext cx="765935" cy="32838"/>
        </a:xfrm>
        <a:custGeom>
          <a:avLst/>
          <a:gdLst/>
          <a:ahLst/>
          <a:cxnLst/>
          <a:rect l="0" t="0" r="0" b="0"/>
          <a:pathLst>
            <a:path>
              <a:moveTo>
                <a:pt x="0" y="16419"/>
              </a:moveTo>
              <a:lnTo>
                <a:pt x="765935" y="16419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69966" y="4256344"/>
        <a:ext cx="38296" cy="38296"/>
      </dsp:txXfrm>
    </dsp:sp>
    <dsp:sp modelId="{EE6A57FC-DED3-4AA2-AD93-E1AC1E65A7FA}">
      <dsp:nvSpPr>
        <dsp:cNvPr id="0" name=""/>
        <dsp:cNvSpPr/>
      </dsp:nvSpPr>
      <dsp:spPr>
        <a:xfrm>
          <a:off x="5372082" y="3567505"/>
          <a:ext cx="4368224" cy="14159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rgbClr val="C00000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melahirkan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norma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hukum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 yang </a:t>
          </a: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dibentuk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oleh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lembaga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, yang </a:t>
          </a: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lembaga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dimaksud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dibentuk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berdasarkan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 </a:t>
          </a:r>
          <a:r>
            <a:rPr lang="en-US" sz="2000" kern="1200" dirty="0" err="1">
              <a:solidFill>
                <a:srgbClr val="C00000"/>
              </a:solidFill>
              <a:latin typeface="Cambria" panose="02040503050406030204" pitchFamily="18" charset="0"/>
            </a:rPr>
            <a:t>perintah</a:t>
          </a:r>
          <a:r>
            <a:rPr lang="en-US" sz="2000" kern="1200" dirty="0">
              <a:solidFill>
                <a:srgbClr val="C00000"/>
              </a:solidFill>
              <a:latin typeface="Cambria" panose="02040503050406030204" pitchFamily="18" charset="0"/>
            </a:rPr>
            <a:t> UUD 1945</a:t>
          </a:r>
        </a:p>
      </dsp:txBody>
      <dsp:txXfrm>
        <a:off x="5413554" y="3608977"/>
        <a:ext cx="4285280" cy="13330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DDE21-3551-4A56-8A7B-0F2E7D4805B0}">
      <dsp:nvSpPr>
        <dsp:cNvPr id="0" name=""/>
        <dsp:cNvSpPr/>
      </dsp:nvSpPr>
      <dsp:spPr>
        <a:xfrm>
          <a:off x="5899" y="2277712"/>
          <a:ext cx="3156794" cy="6924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2200" kern="1200" dirty="0">
              <a:solidFill>
                <a:schemeClr val="bg1"/>
              </a:solidFill>
              <a:latin typeface="Cambria" panose="02040503050406030204" pitchFamily="18" charset="0"/>
            </a:rPr>
            <a:t>Pengujian UU thp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2200" kern="1200" dirty="0">
              <a:solidFill>
                <a:schemeClr val="bg1"/>
              </a:solidFill>
              <a:latin typeface="Cambria" panose="02040503050406030204" pitchFamily="18" charset="0"/>
            </a:rPr>
            <a:t>UUD 1945</a:t>
          </a:r>
          <a:endParaRPr lang="en-US" sz="22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26181" y="2297994"/>
        <a:ext cx="3116230" cy="651900"/>
      </dsp:txXfrm>
    </dsp:sp>
    <dsp:sp modelId="{2F1B3687-EA9C-43E0-8B90-57DFB653E757}">
      <dsp:nvSpPr>
        <dsp:cNvPr id="0" name=""/>
        <dsp:cNvSpPr/>
      </dsp:nvSpPr>
      <dsp:spPr>
        <a:xfrm rot="17692822">
          <a:off x="2781326" y="2014818"/>
          <a:ext cx="1316707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1316707" y="1187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06762" y="1993776"/>
        <a:ext cx="65835" cy="65835"/>
      </dsp:txXfrm>
    </dsp:sp>
    <dsp:sp modelId="{D8815D03-6CEB-442E-8994-E2DC835889DB}">
      <dsp:nvSpPr>
        <dsp:cNvPr id="0" name=""/>
        <dsp:cNvSpPr/>
      </dsp:nvSpPr>
      <dsp:spPr>
        <a:xfrm>
          <a:off x="3716666" y="1083210"/>
          <a:ext cx="1768873" cy="6924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0" kern="1200" dirty="0">
              <a:solidFill>
                <a:schemeClr val="bg1"/>
              </a:solidFill>
              <a:latin typeface="Cambria" panose="02040503050406030204" pitchFamily="18" charset="0"/>
            </a:rPr>
            <a:t>formal</a:t>
          </a:r>
          <a:endParaRPr lang="en-US" sz="2200" b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3736948" y="1103492"/>
        <a:ext cx="1728309" cy="651900"/>
      </dsp:txXfrm>
    </dsp:sp>
    <dsp:sp modelId="{C79A91F9-36FA-42BC-9EF0-B531BA023F80}">
      <dsp:nvSpPr>
        <dsp:cNvPr id="0" name=""/>
        <dsp:cNvSpPr/>
      </dsp:nvSpPr>
      <dsp:spPr>
        <a:xfrm rot="18387384">
          <a:off x="5296385" y="1042646"/>
          <a:ext cx="932281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932281" y="1187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39218" y="1031214"/>
        <a:ext cx="46614" cy="46614"/>
      </dsp:txXfrm>
    </dsp:sp>
    <dsp:sp modelId="{1590D768-2A0A-4311-8B5E-E7A9CC252333}">
      <dsp:nvSpPr>
        <dsp:cNvPr id="0" name=""/>
        <dsp:cNvSpPr/>
      </dsp:nvSpPr>
      <dsp:spPr>
        <a:xfrm>
          <a:off x="6039511" y="333368"/>
          <a:ext cx="3281064" cy="6924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>
              <a:solidFill>
                <a:schemeClr val="bg1"/>
              </a:solidFill>
              <a:latin typeface="Cambria" panose="02040503050406030204" pitchFamily="18" charset="0"/>
            </a:rPr>
            <a:t>permohonan tidak diterima</a:t>
          </a:r>
          <a:endParaRPr lang="en-US" sz="20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6059793" y="353650"/>
        <a:ext cx="3240500" cy="651900"/>
      </dsp:txXfrm>
    </dsp:sp>
    <dsp:sp modelId="{03B35B7E-225E-43B9-B88F-D88EF54631D0}">
      <dsp:nvSpPr>
        <dsp:cNvPr id="0" name=""/>
        <dsp:cNvSpPr/>
      </dsp:nvSpPr>
      <dsp:spPr>
        <a:xfrm rot="287838">
          <a:off x="5484566" y="1440813"/>
          <a:ext cx="555919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555919" y="1187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48627" y="1438791"/>
        <a:ext cx="27795" cy="27795"/>
      </dsp:txXfrm>
    </dsp:sp>
    <dsp:sp modelId="{6969F340-33F0-4145-8F9F-E6C91D473AD8}">
      <dsp:nvSpPr>
        <dsp:cNvPr id="0" name=""/>
        <dsp:cNvSpPr/>
      </dsp:nvSpPr>
      <dsp:spPr>
        <a:xfrm>
          <a:off x="6039511" y="1129702"/>
          <a:ext cx="3277048" cy="6924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>
              <a:solidFill>
                <a:schemeClr val="bg1"/>
              </a:solidFill>
              <a:latin typeface="Cambria" panose="02040503050406030204" pitchFamily="18" charset="0"/>
            </a:rPr>
            <a:t>permohonan dikabulkan</a:t>
          </a:r>
          <a:endParaRPr lang="en-US" sz="20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6059793" y="1149984"/>
        <a:ext cx="3236484" cy="651900"/>
      </dsp:txXfrm>
    </dsp:sp>
    <dsp:sp modelId="{816F75B7-9195-4EEF-993B-015932EC2584}">
      <dsp:nvSpPr>
        <dsp:cNvPr id="0" name=""/>
        <dsp:cNvSpPr/>
      </dsp:nvSpPr>
      <dsp:spPr>
        <a:xfrm rot="3401036">
          <a:off x="5258233" y="1838980"/>
          <a:ext cx="1008583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1008583" y="1187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37311" y="1825641"/>
        <a:ext cx="50429" cy="50429"/>
      </dsp:txXfrm>
    </dsp:sp>
    <dsp:sp modelId="{842D00CC-9111-4230-A302-82C9590CDA6C}">
      <dsp:nvSpPr>
        <dsp:cNvPr id="0" name=""/>
        <dsp:cNvSpPr/>
      </dsp:nvSpPr>
      <dsp:spPr>
        <a:xfrm>
          <a:off x="6039511" y="1926037"/>
          <a:ext cx="3281064" cy="6924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>
              <a:solidFill>
                <a:schemeClr val="bg1"/>
              </a:solidFill>
              <a:latin typeface="Cambria" panose="02040503050406030204" pitchFamily="18" charset="0"/>
            </a:rPr>
            <a:t>permohonan ditolak</a:t>
          </a:r>
          <a:endParaRPr lang="en-US" sz="20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6059793" y="1946319"/>
        <a:ext cx="3240500" cy="651900"/>
      </dsp:txXfrm>
    </dsp:sp>
    <dsp:sp modelId="{A2E6F28D-96CB-4777-87AD-0DCC9334D5ED}">
      <dsp:nvSpPr>
        <dsp:cNvPr id="0" name=""/>
        <dsp:cNvSpPr/>
      </dsp:nvSpPr>
      <dsp:spPr>
        <a:xfrm rot="3907178">
          <a:off x="2781326" y="3209320"/>
          <a:ext cx="1316707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1316707" y="1187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06762" y="3188278"/>
        <a:ext cx="65835" cy="65835"/>
      </dsp:txXfrm>
    </dsp:sp>
    <dsp:sp modelId="{3CE7080B-6424-47ED-ADFC-028A255480CB}">
      <dsp:nvSpPr>
        <dsp:cNvPr id="0" name=""/>
        <dsp:cNvSpPr/>
      </dsp:nvSpPr>
      <dsp:spPr>
        <a:xfrm>
          <a:off x="3716666" y="3472214"/>
          <a:ext cx="1768873" cy="6924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0" kern="1200" dirty="0">
              <a:solidFill>
                <a:schemeClr val="bg1"/>
              </a:solidFill>
              <a:latin typeface="Cambria" panose="02040503050406030204" pitchFamily="18" charset="0"/>
            </a:rPr>
            <a:t>materiil</a:t>
          </a:r>
          <a:endParaRPr lang="en-US" sz="2200" b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3736948" y="3492496"/>
        <a:ext cx="1728309" cy="651900"/>
      </dsp:txXfrm>
    </dsp:sp>
    <dsp:sp modelId="{9A48AE43-31A8-4913-95A0-ECF928F33973}">
      <dsp:nvSpPr>
        <dsp:cNvPr id="0" name=""/>
        <dsp:cNvSpPr/>
      </dsp:nvSpPr>
      <dsp:spPr>
        <a:xfrm rot="18387384">
          <a:off x="5296385" y="3431649"/>
          <a:ext cx="932281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932281" y="1187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39218" y="3420218"/>
        <a:ext cx="46614" cy="46614"/>
      </dsp:txXfrm>
    </dsp:sp>
    <dsp:sp modelId="{3C1D02F8-B635-433A-BE1E-BDA093FC8353}">
      <dsp:nvSpPr>
        <dsp:cNvPr id="0" name=""/>
        <dsp:cNvSpPr/>
      </dsp:nvSpPr>
      <dsp:spPr>
        <a:xfrm>
          <a:off x="6039511" y="2722371"/>
          <a:ext cx="3239198" cy="6924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>
              <a:solidFill>
                <a:schemeClr val="bg1"/>
              </a:solidFill>
              <a:latin typeface="Cambria" panose="02040503050406030204" pitchFamily="18" charset="0"/>
            </a:rPr>
            <a:t>permohonan tidak diterima</a:t>
          </a:r>
          <a:endParaRPr lang="en-US" sz="20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6059793" y="2742653"/>
        <a:ext cx="3198634" cy="651900"/>
      </dsp:txXfrm>
    </dsp:sp>
    <dsp:sp modelId="{EB0522E4-7A49-4C59-A81A-62E27F26E31C}">
      <dsp:nvSpPr>
        <dsp:cNvPr id="0" name=""/>
        <dsp:cNvSpPr/>
      </dsp:nvSpPr>
      <dsp:spPr>
        <a:xfrm>
          <a:off x="5485539" y="3806571"/>
          <a:ext cx="553971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553971" y="1187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48676" y="3804597"/>
        <a:ext cx="27698" cy="27698"/>
      </dsp:txXfrm>
    </dsp:sp>
    <dsp:sp modelId="{EE6A57FC-DED3-4AA2-AD93-E1AC1E65A7FA}">
      <dsp:nvSpPr>
        <dsp:cNvPr id="0" name=""/>
        <dsp:cNvSpPr/>
      </dsp:nvSpPr>
      <dsp:spPr>
        <a:xfrm>
          <a:off x="6039511" y="3472214"/>
          <a:ext cx="3239198" cy="6924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>
              <a:solidFill>
                <a:schemeClr val="bg1"/>
              </a:solidFill>
              <a:latin typeface="Cambria" panose="02040503050406030204" pitchFamily="18" charset="0"/>
            </a:rPr>
            <a:t>permohonan dikabulkan</a:t>
          </a:r>
          <a:endParaRPr lang="en-US" sz="20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6059793" y="3492496"/>
        <a:ext cx="3198634" cy="651900"/>
      </dsp:txXfrm>
    </dsp:sp>
    <dsp:sp modelId="{63EB67DD-3BAC-496F-A043-81349D3AAA95}">
      <dsp:nvSpPr>
        <dsp:cNvPr id="0" name=""/>
        <dsp:cNvSpPr/>
      </dsp:nvSpPr>
      <dsp:spPr>
        <a:xfrm rot="3310531">
          <a:off x="5277491" y="4204738"/>
          <a:ext cx="970068" cy="23751"/>
        </a:xfrm>
        <a:custGeom>
          <a:avLst/>
          <a:gdLst/>
          <a:ahLst/>
          <a:cxnLst/>
          <a:rect l="0" t="0" r="0" b="0"/>
          <a:pathLst>
            <a:path>
              <a:moveTo>
                <a:pt x="0" y="11875"/>
              </a:moveTo>
              <a:lnTo>
                <a:pt x="970068" y="1187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38274" y="4192362"/>
        <a:ext cx="48503" cy="48503"/>
      </dsp:txXfrm>
    </dsp:sp>
    <dsp:sp modelId="{D5470E49-0765-4AD6-9662-D826968F5917}">
      <dsp:nvSpPr>
        <dsp:cNvPr id="0" name=""/>
        <dsp:cNvSpPr/>
      </dsp:nvSpPr>
      <dsp:spPr>
        <a:xfrm>
          <a:off x="6039511" y="4268548"/>
          <a:ext cx="3251510" cy="6924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>
              <a:solidFill>
                <a:schemeClr val="bg1"/>
              </a:solidFill>
              <a:latin typeface="Cambria" panose="02040503050406030204" pitchFamily="18" charset="0"/>
            </a:rPr>
            <a:t>permohonan ditolak</a:t>
          </a:r>
          <a:endParaRPr lang="en-US" sz="200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6059793" y="4288830"/>
        <a:ext cx="3210946" cy="6519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05C80-D982-4CBE-92B7-EFAB0C3D79D2}">
      <dsp:nvSpPr>
        <dsp:cNvPr id="0" name=""/>
        <dsp:cNvSpPr/>
      </dsp:nvSpPr>
      <dsp:spPr>
        <a:xfrm>
          <a:off x="2429798" y="2465308"/>
          <a:ext cx="317710" cy="1536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855" y="0"/>
              </a:lnTo>
              <a:lnTo>
                <a:pt x="158855" y="1536923"/>
              </a:lnTo>
              <a:lnTo>
                <a:pt x="317710" y="1536923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17B6C-9666-4F73-89CC-694CE03281FB}">
      <dsp:nvSpPr>
        <dsp:cNvPr id="0" name=""/>
        <dsp:cNvSpPr/>
      </dsp:nvSpPr>
      <dsp:spPr>
        <a:xfrm>
          <a:off x="2429798" y="2465308"/>
          <a:ext cx="317710" cy="853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855" y="0"/>
              </a:lnTo>
              <a:lnTo>
                <a:pt x="158855" y="853846"/>
              </a:lnTo>
              <a:lnTo>
                <a:pt x="317710" y="853846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0A833-4A99-41F5-860A-C21E1FC74298}">
      <dsp:nvSpPr>
        <dsp:cNvPr id="0" name=""/>
        <dsp:cNvSpPr/>
      </dsp:nvSpPr>
      <dsp:spPr>
        <a:xfrm>
          <a:off x="4336059" y="2636077"/>
          <a:ext cx="317710" cy="341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855" y="0"/>
              </a:lnTo>
              <a:lnTo>
                <a:pt x="158855" y="341538"/>
              </a:lnTo>
              <a:lnTo>
                <a:pt x="317710" y="341538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7756A-B34A-4A02-BE46-BFAACA350008}">
      <dsp:nvSpPr>
        <dsp:cNvPr id="0" name=""/>
        <dsp:cNvSpPr/>
      </dsp:nvSpPr>
      <dsp:spPr>
        <a:xfrm>
          <a:off x="4336059" y="2294539"/>
          <a:ext cx="317710" cy="341538"/>
        </a:xfrm>
        <a:custGeom>
          <a:avLst/>
          <a:gdLst/>
          <a:ahLst/>
          <a:cxnLst/>
          <a:rect l="0" t="0" r="0" b="0"/>
          <a:pathLst>
            <a:path>
              <a:moveTo>
                <a:pt x="0" y="341538"/>
              </a:moveTo>
              <a:lnTo>
                <a:pt x="158855" y="341538"/>
              </a:lnTo>
              <a:lnTo>
                <a:pt x="158855" y="0"/>
              </a:lnTo>
              <a:lnTo>
                <a:pt x="317710" y="0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C6F9B-D3B5-41DE-AD47-F3ABEBA5255D}">
      <dsp:nvSpPr>
        <dsp:cNvPr id="0" name=""/>
        <dsp:cNvSpPr/>
      </dsp:nvSpPr>
      <dsp:spPr>
        <a:xfrm>
          <a:off x="2429798" y="2465308"/>
          <a:ext cx="317710" cy="170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855" y="0"/>
              </a:lnTo>
              <a:lnTo>
                <a:pt x="158855" y="170769"/>
              </a:lnTo>
              <a:lnTo>
                <a:pt x="317710" y="170769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36392-D2E9-48A4-ADEE-AE93B11B6D67}">
      <dsp:nvSpPr>
        <dsp:cNvPr id="0" name=""/>
        <dsp:cNvSpPr/>
      </dsp:nvSpPr>
      <dsp:spPr>
        <a:xfrm>
          <a:off x="4336059" y="928385"/>
          <a:ext cx="317710" cy="683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855" y="0"/>
              </a:lnTo>
              <a:lnTo>
                <a:pt x="158855" y="683076"/>
              </a:lnTo>
              <a:lnTo>
                <a:pt x="317710" y="683076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BA03D-0C46-46A0-AF7A-B5D5BE9057E1}">
      <dsp:nvSpPr>
        <dsp:cNvPr id="0" name=""/>
        <dsp:cNvSpPr/>
      </dsp:nvSpPr>
      <dsp:spPr>
        <a:xfrm>
          <a:off x="4336059" y="882665"/>
          <a:ext cx="317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7710" y="45720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FA960-85F8-4FCD-AB8F-EC96EEEE93C3}">
      <dsp:nvSpPr>
        <dsp:cNvPr id="0" name=""/>
        <dsp:cNvSpPr/>
      </dsp:nvSpPr>
      <dsp:spPr>
        <a:xfrm>
          <a:off x="4336059" y="245308"/>
          <a:ext cx="317710" cy="683076"/>
        </a:xfrm>
        <a:custGeom>
          <a:avLst/>
          <a:gdLst/>
          <a:ahLst/>
          <a:cxnLst/>
          <a:rect l="0" t="0" r="0" b="0"/>
          <a:pathLst>
            <a:path>
              <a:moveTo>
                <a:pt x="0" y="683076"/>
              </a:moveTo>
              <a:lnTo>
                <a:pt x="158855" y="683076"/>
              </a:lnTo>
              <a:lnTo>
                <a:pt x="158855" y="0"/>
              </a:lnTo>
              <a:lnTo>
                <a:pt x="317710" y="0"/>
              </a:lnTo>
            </a:path>
          </a:pathLst>
        </a:custGeom>
        <a:noFill/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2AB35-F09E-4AE1-A62B-976476B37EAA}">
      <dsp:nvSpPr>
        <dsp:cNvPr id="0" name=""/>
        <dsp:cNvSpPr/>
      </dsp:nvSpPr>
      <dsp:spPr>
        <a:xfrm>
          <a:off x="2429798" y="928385"/>
          <a:ext cx="317710" cy="1536923"/>
        </a:xfrm>
        <a:custGeom>
          <a:avLst/>
          <a:gdLst/>
          <a:ahLst/>
          <a:cxnLst/>
          <a:rect l="0" t="0" r="0" b="0"/>
          <a:pathLst>
            <a:path>
              <a:moveTo>
                <a:pt x="0" y="1536923"/>
              </a:moveTo>
              <a:lnTo>
                <a:pt x="158855" y="1536923"/>
              </a:lnTo>
              <a:lnTo>
                <a:pt x="158855" y="0"/>
              </a:lnTo>
              <a:lnTo>
                <a:pt x="317710" y="0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15E72-B7F0-4BA3-8C4F-501F2F0C70CB}">
      <dsp:nvSpPr>
        <dsp:cNvPr id="0" name=""/>
        <dsp:cNvSpPr/>
      </dsp:nvSpPr>
      <dsp:spPr>
        <a:xfrm>
          <a:off x="841247" y="2223054"/>
          <a:ext cx="1588550" cy="48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>
              <a:latin typeface="Cambria" panose="02040503050406030204" pitchFamily="18" charset="0"/>
            </a:rPr>
            <a:t>Pihak dalam Perkara PHP</a:t>
          </a:r>
        </a:p>
      </dsp:txBody>
      <dsp:txXfrm>
        <a:off x="841247" y="2223054"/>
        <a:ext cx="1588550" cy="484508"/>
      </dsp:txXfrm>
    </dsp:sp>
    <dsp:sp modelId="{75BBCEBC-65F9-4F9B-A6C9-8A3068EA28C9}">
      <dsp:nvSpPr>
        <dsp:cNvPr id="0" name=""/>
        <dsp:cNvSpPr/>
      </dsp:nvSpPr>
      <dsp:spPr>
        <a:xfrm>
          <a:off x="2747508" y="686131"/>
          <a:ext cx="1588550" cy="48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>
              <a:latin typeface="Cambria" panose="02040503050406030204" pitchFamily="18" charset="0"/>
            </a:rPr>
            <a:t>Pemohon</a:t>
          </a:r>
        </a:p>
      </dsp:txBody>
      <dsp:txXfrm>
        <a:off x="2747508" y="686131"/>
        <a:ext cx="1588550" cy="484508"/>
      </dsp:txXfrm>
    </dsp:sp>
    <dsp:sp modelId="{81E52378-0E95-4031-9914-2B84678BFF84}">
      <dsp:nvSpPr>
        <dsp:cNvPr id="0" name=""/>
        <dsp:cNvSpPr/>
      </dsp:nvSpPr>
      <dsp:spPr>
        <a:xfrm>
          <a:off x="4653770" y="3054"/>
          <a:ext cx="2391897" cy="48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>
              <a:latin typeface="Cambria" panose="02040503050406030204" pitchFamily="18" charset="0"/>
            </a:rPr>
            <a:t>Parpol peserta Pemilu DPR/DPRD</a:t>
          </a:r>
        </a:p>
      </dsp:txBody>
      <dsp:txXfrm>
        <a:off x="4653770" y="3054"/>
        <a:ext cx="2391897" cy="484508"/>
      </dsp:txXfrm>
    </dsp:sp>
    <dsp:sp modelId="{3DA5EC7D-2CC0-4572-A694-ACCA734A2A06}">
      <dsp:nvSpPr>
        <dsp:cNvPr id="0" name=""/>
        <dsp:cNvSpPr/>
      </dsp:nvSpPr>
      <dsp:spPr>
        <a:xfrm>
          <a:off x="4653770" y="686131"/>
          <a:ext cx="2391897" cy="48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>
              <a:latin typeface="Cambria" panose="02040503050406030204" pitchFamily="18" charset="0"/>
            </a:rPr>
            <a:t>Perseorangan peserta Pemilu DPD</a:t>
          </a:r>
        </a:p>
      </dsp:txBody>
      <dsp:txXfrm>
        <a:off x="4653770" y="686131"/>
        <a:ext cx="2391897" cy="484508"/>
      </dsp:txXfrm>
    </dsp:sp>
    <dsp:sp modelId="{9BB931D0-B3DF-44B8-8C21-753B1D0429CF}">
      <dsp:nvSpPr>
        <dsp:cNvPr id="0" name=""/>
        <dsp:cNvSpPr/>
      </dsp:nvSpPr>
      <dsp:spPr>
        <a:xfrm>
          <a:off x="4653770" y="1369208"/>
          <a:ext cx="2391897" cy="48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>
              <a:latin typeface="Cambria" panose="02040503050406030204" pitchFamily="18" charset="0"/>
            </a:rPr>
            <a:t>Pasangan Calon Pres/Wapres</a:t>
          </a:r>
        </a:p>
      </dsp:txBody>
      <dsp:txXfrm>
        <a:off x="4653770" y="1369208"/>
        <a:ext cx="2391897" cy="484508"/>
      </dsp:txXfrm>
    </dsp:sp>
    <dsp:sp modelId="{FCA0E59C-9705-4BDE-B6A8-D255B478439B}">
      <dsp:nvSpPr>
        <dsp:cNvPr id="0" name=""/>
        <dsp:cNvSpPr/>
      </dsp:nvSpPr>
      <dsp:spPr>
        <a:xfrm>
          <a:off x="2747508" y="2393823"/>
          <a:ext cx="1588550" cy="48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>
              <a:latin typeface="Cambria" panose="02040503050406030204" pitchFamily="18" charset="0"/>
            </a:rPr>
            <a:t>Termohon</a:t>
          </a:r>
        </a:p>
      </dsp:txBody>
      <dsp:txXfrm>
        <a:off x="2747508" y="2393823"/>
        <a:ext cx="1588550" cy="484508"/>
      </dsp:txXfrm>
    </dsp:sp>
    <dsp:sp modelId="{7621E725-222E-49E1-A676-405054144E9C}">
      <dsp:nvSpPr>
        <dsp:cNvPr id="0" name=""/>
        <dsp:cNvSpPr/>
      </dsp:nvSpPr>
      <dsp:spPr>
        <a:xfrm>
          <a:off x="4653770" y="2052285"/>
          <a:ext cx="2391897" cy="48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>
              <a:latin typeface="Cambria" panose="02040503050406030204" pitchFamily="18" charset="0"/>
            </a:rPr>
            <a:t>KPU</a:t>
          </a:r>
        </a:p>
      </dsp:txBody>
      <dsp:txXfrm>
        <a:off x="4653770" y="2052285"/>
        <a:ext cx="2391897" cy="484508"/>
      </dsp:txXfrm>
    </dsp:sp>
    <dsp:sp modelId="{D20EF0B6-D4EC-4D26-8A9C-3D67B65BC98A}">
      <dsp:nvSpPr>
        <dsp:cNvPr id="0" name=""/>
        <dsp:cNvSpPr/>
      </dsp:nvSpPr>
      <dsp:spPr>
        <a:xfrm>
          <a:off x="4653770" y="2735362"/>
          <a:ext cx="2391897" cy="48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>
              <a:latin typeface="Cambria" panose="02040503050406030204" pitchFamily="18" charset="0"/>
            </a:rPr>
            <a:t>KPUD/KIP</a:t>
          </a:r>
        </a:p>
      </dsp:txBody>
      <dsp:txXfrm>
        <a:off x="4653770" y="2735362"/>
        <a:ext cx="2391897" cy="484508"/>
      </dsp:txXfrm>
    </dsp:sp>
    <dsp:sp modelId="{BDBEBBB7-D519-42A9-B185-B5FB4CDFB5F6}">
      <dsp:nvSpPr>
        <dsp:cNvPr id="0" name=""/>
        <dsp:cNvSpPr/>
      </dsp:nvSpPr>
      <dsp:spPr>
        <a:xfrm>
          <a:off x="2747508" y="3076900"/>
          <a:ext cx="1588550" cy="48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>
              <a:latin typeface="Cambria" pitchFamily="18" charset="0"/>
            </a:rPr>
            <a:t>Pihak Terkait</a:t>
          </a:r>
          <a:endParaRPr lang="id-ID" sz="1700" kern="1200" dirty="0">
            <a:latin typeface="Cambria" pitchFamily="18" charset="0"/>
          </a:endParaRPr>
        </a:p>
      </dsp:txBody>
      <dsp:txXfrm>
        <a:off x="2747508" y="3076900"/>
        <a:ext cx="1588550" cy="484508"/>
      </dsp:txXfrm>
    </dsp:sp>
    <dsp:sp modelId="{4611FA62-0A93-4F4D-9DB3-423D409EBDC3}">
      <dsp:nvSpPr>
        <dsp:cNvPr id="0" name=""/>
        <dsp:cNvSpPr/>
      </dsp:nvSpPr>
      <dsp:spPr>
        <a:xfrm>
          <a:off x="2747508" y="3759977"/>
          <a:ext cx="1588550" cy="484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>
              <a:latin typeface="Cambria" pitchFamily="18" charset="0"/>
            </a:rPr>
            <a:t>Pemberi Keterangan</a:t>
          </a:r>
          <a:endParaRPr lang="id-ID" sz="1700" kern="1200" dirty="0">
            <a:latin typeface="Cambria" pitchFamily="18" charset="0"/>
          </a:endParaRPr>
        </a:p>
      </dsp:txBody>
      <dsp:txXfrm>
        <a:off x="2747508" y="3759977"/>
        <a:ext cx="1588550" cy="4845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BEFB0-DF8A-453F-B105-378D05DD836D}">
      <dsp:nvSpPr>
        <dsp:cNvPr id="0" name=""/>
        <dsp:cNvSpPr/>
      </dsp:nvSpPr>
      <dsp:spPr>
        <a:xfrm>
          <a:off x="210107" y="919826"/>
          <a:ext cx="4939623" cy="1543632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555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>
              <a:latin typeface="Cambria" panose="02040503050406030204" pitchFamily="18" charset="0"/>
            </a:rPr>
            <a:t>Tugas</a:t>
          </a:r>
          <a:r>
            <a:rPr lang="en-US" sz="1700" kern="1200" dirty="0">
              <a:latin typeface="Cambria" panose="02040503050406030204" pitchFamily="18" charset="0"/>
            </a:rPr>
            <a:t> MK </a:t>
          </a:r>
          <a:r>
            <a:rPr lang="en-US" sz="1700" kern="1200" dirty="0" err="1">
              <a:latin typeface="Cambria" panose="02040503050406030204" pitchFamily="18" charset="0"/>
            </a:rPr>
            <a:t>adl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menilai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apakah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terbukti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atau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tidak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pendapat</a:t>
          </a:r>
          <a:r>
            <a:rPr lang="en-US" sz="1700" kern="1200" dirty="0">
              <a:latin typeface="Cambria" panose="02040503050406030204" pitchFamily="18" charset="0"/>
            </a:rPr>
            <a:t> DPR </a:t>
          </a:r>
          <a:r>
            <a:rPr lang="en-US" sz="1700" kern="1200" dirty="0" err="1">
              <a:latin typeface="Cambria" panose="02040503050406030204" pitchFamily="18" charset="0"/>
            </a:rPr>
            <a:t>mengenai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i</a:t>
          </a:r>
          <a:r>
            <a:rPr lang="en-US" sz="1700" kern="1200" dirty="0">
              <a:latin typeface="Cambria" panose="02040503050406030204" pitchFamily="18" charset="0"/>
            </a:rPr>
            <a:t>) </a:t>
          </a:r>
          <a:r>
            <a:rPr lang="en-US" sz="1700" kern="1200" dirty="0" err="1">
              <a:latin typeface="Cambria" panose="02040503050406030204" pitchFamily="18" charset="0"/>
            </a:rPr>
            <a:t>dugaan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pelanggaran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hukum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oleh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Presiden</a:t>
          </a:r>
          <a:r>
            <a:rPr lang="en-US" sz="1700" kern="1200" dirty="0">
              <a:latin typeface="Cambria" panose="02040503050406030204" pitchFamily="18" charset="0"/>
            </a:rPr>
            <a:t>/</a:t>
          </a:r>
          <a:r>
            <a:rPr lang="en-US" sz="1700" kern="1200" dirty="0" err="1">
              <a:latin typeface="Cambria" panose="02040503050406030204" pitchFamily="18" charset="0"/>
            </a:rPr>
            <a:t>WaPres</a:t>
          </a:r>
          <a:r>
            <a:rPr lang="en-US" sz="1700" kern="1200" dirty="0">
              <a:latin typeface="Cambria" panose="02040503050406030204" pitchFamily="18" charset="0"/>
            </a:rPr>
            <a:t>, </a:t>
          </a:r>
          <a:r>
            <a:rPr lang="en-US" sz="1700" kern="1200" dirty="0" err="1">
              <a:latin typeface="Cambria" panose="02040503050406030204" pitchFamily="18" charset="0"/>
            </a:rPr>
            <a:t>atau</a:t>
          </a:r>
          <a:r>
            <a:rPr lang="en-US" sz="1700" kern="1200" dirty="0">
              <a:latin typeface="Cambria" panose="02040503050406030204" pitchFamily="18" charset="0"/>
            </a:rPr>
            <a:t> ii) </a:t>
          </a:r>
          <a:r>
            <a:rPr lang="en-US" sz="1700" kern="1200" dirty="0" err="1">
              <a:latin typeface="Cambria" panose="02040503050406030204" pitchFamily="18" charset="0"/>
            </a:rPr>
            <a:t>dugaan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bahwa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Presiden</a:t>
          </a:r>
          <a:r>
            <a:rPr lang="en-US" sz="1700" kern="1200" dirty="0">
              <a:latin typeface="Cambria" panose="02040503050406030204" pitchFamily="18" charset="0"/>
            </a:rPr>
            <a:t>/</a:t>
          </a:r>
          <a:r>
            <a:rPr lang="en-US" sz="1700" kern="1200" dirty="0" err="1">
              <a:latin typeface="Cambria" panose="02040503050406030204" pitchFamily="18" charset="0"/>
            </a:rPr>
            <a:t>WaPres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tidak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lagi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memenuhi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syarat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sebagai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Presiden</a:t>
          </a:r>
          <a:r>
            <a:rPr lang="en-US" sz="1700" kern="1200" dirty="0">
              <a:latin typeface="Cambria" panose="02040503050406030204" pitchFamily="18" charset="0"/>
            </a:rPr>
            <a:t>/</a:t>
          </a:r>
          <a:r>
            <a:rPr lang="en-US" sz="1700" kern="1200" dirty="0" err="1">
              <a:latin typeface="Cambria" panose="02040503050406030204" pitchFamily="18" charset="0"/>
            </a:rPr>
            <a:t>WaPres</a:t>
          </a:r>
          <a:r>
            <a:rPr lang="en-US" sz="1700" kern="1200" dirty="0">
              <a:latin typeface="Cambria" panose="02040503050406030204" pitchFamily="18" charset="0"/>
            </a:rPr>
            <a:t>.</a:t>
          </a:r>
        </a:p>
      </dsp:txBody>
      <dsp:txXfrm>
        <a:off x="210107" y="919826"/>
        <a:ext cx="4939623" cy="1543632"/>
      </dsp:txXfrm>
    </dsp:sp>
    <dsp:sp modelId="{0A79FAAF-5171-4AEB-8D1F-86C0CB149744}">
      <dsp:nvSpPr>
        <dsp:cNvPr id="0" name=""/>
        <dsp:cNvSpPr/>
      </dsp:nvSpPr>
      <dsp:spPr>
        <a:xfrm>
          <a:off x="4290" y="696857"/>
          <a:ext cx="1080542" cy="16208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237E9-0AFE-4237-A327-D840520E42C7}">
      <dsp:nvSpPr>
        <dsp:cNvPr id="0" name=""/>
        <dsp:cNvSpPr/>
      </dsp:nvSpPr>
      <dsp:spPr>
        <a:xfrm>
          <a:off x="5604497" y="919826"/>
          <a:ext cx="4939623" cy="1543632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555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>
              <a:latin typeface="Cambria" panose="02040503050406030204" pitchFamily="18" charset="0"/>
            </a:rPr>
            <a:t>Penilaian</a:t>
          </a:r>
          <a:r>
            <a:rPr lang="en-US" sz="1700" kern="1200" dirty="0">
              <a:latin typeface="Cambria" panose="02040503050406030204" pitchFamily="18" charset="0"/>
            </a:rPr>
            <a:t> MK </a:t>
          </a:r>
          <a:r>
            <a:rPr lang="en-US" sz="1700" kern="1200" dirty="0" err="1">
              <a:latin typeface="Cambria" panose="02040503050406030204" pitchFamily="18" charset="0"/>
            </a:rPr>
            <a:t>dituangkan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dalam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Putusan</a:t>
          </a:r>
          <a:r>
            <a:rPr lang="en-US" sz="1700" kern="1200" dirty="0">
              <a:latin typeface="Cambria" panose="02040503050406030204" pitchFamily="18" charset="0"/>
            </a:rPr>
            <a:t> MK yang </a:t>
          </a:r>
          <a:r>
            <a:rPr lang="en-US" sz="1700" kern="1200" dirty="0" err="1">
              <a:latin typeface="Cambria" panose="02040503050406030204" pitchFamily="18" charset="0"/>
            </a:rPr>
            <a:t>bersifat</a:t>
          </a:r>
          <a:r>
            <a:rPr lang="en-US" sz="1700" kern="1200" dirty="0">
              <a:latin typeface="Cambria" panose="02040503050406030204" pitchFamily="18" charset="0"/>
            </a:rPr>
            <a:t> final </a:t>
          </a:r>
          <a:r>
            <a:rPr lang="en-US" sz="1700" kern="1200" dirty="0" err="1">
              <a:latin typeface="Cambria" panose="02040503050406030204" pitchFamily="18" charset="0"/>
            </a:rPr>
            <a:t>dan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mengikat</a:t>
          </a:r>
          <a:r>
            <a:rPr lang="en-US" sz="1700" kern="1200" dirty="0">
              <a:latin typeface="Cambria" panose="02040503050406030204" pitchFamily="18" charset="0"/>
            </a:rPr>
            <a:t>.</a:t>
          </a:r>
        </a:p>
      </dsp:txBody>
      <dsp:txXfrm>
        <a:off x="5604497" y="919826"/>
        <a:ext cx="4939623" cy="1543632"/>
      </dsp:txXfrm>
    </dsp:sp>
    <dsp:sp modelId="{97569F32-6636-47C6-8061-77495C36DA2A}">
      <dsp:nvSpPr>
        <dsp:cNvPr id="0" name=""/>
        <dsp:cNvSpPr/>
      </dsp:nvSpPr>
      <dsp:spPr>
        <a:xfrm>
          <a:off x="5398679" y="696857"/>
          <a:ext cx="1080542" cy="162081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648CF-6327-4A33-A7DA-CD0C342F67C0}">
      <dsp:nvSpPr>
        <dsp:cNvPr id="0" name=""/>
        <dsp:cNvSpPr/>
      </dsp:nvSpPr>
      <dsp:spPr>
        <a:xfrm>
          <a:off x="210107" y="2863087"/>
          <a:ext cx="4939623" cy="1543632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555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Cambria" panose="02040503050406030204" pitchFamily="18" charset="0"/>
            </a:rPr>
            <a:t>MK </a:t>
          </a:r>
          <a:r>
            <a:rPr lang="en-US" sz="1700" kern="1200" dirty="0" err="1">
              <a:latin typeface="Cambria" panose="02040503050406030204" pitchFamily="18" charset="0"/>
            </a:rPr>
            <a:t>tidak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memiliki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kewenangan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untuk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memberhentikan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atau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tidak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memberhentikan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Presiden</a:t>
          </a:r>
          <a:r>
            <a:rPr lang="en-US" sz="1700" kern="1200" dirty="0">
              <a:latin typeface="Cambria" panose="02040503050406030204" pitchFamily="18" charset="0"/>
            </a:rPr>
            <a:t>/Wakil </a:t>
          </a:r>
          <a:r>
            <a:rPr lang="en-US" sz="1700" kern="1200" dirty="0" err="1">
              <a:latin typeface="Cambria" panose="02040503050406030204" pitchFamily="18" charset="0"/>
            </a:rPr>
            <a:t>Presiden</a:t>
          </a:r>
          <a:r>
            <a:rPr lang="en-US" sz="1700" kern="1200" dirty="0">
              <a:latin typeface="Cambria" panose="02040503050406030204" pitchFamily="18" charset="0"/>
            </a:rPr>
            <a:t>.</a:t>
          </a:r>
        </a:p>
      </dsp:txBody>
      <dsp:txXfrm>
        <a:off x="210107" y="2863087"/>
        <a:ext cx="4939623" cy="1543632"/>
      </dsp:txXfrm>
    </dsp:sp>
    <dsp:sp modelId="{0FDBDB83-EB56-4333-A72E-9B07D37B89FE}">
      <dsp:nvSpPr>
        <dsp:cNvPr id="0" name=""/>
        <dsp:cNvSpPr/>
      </dsp:nvSpPr>
      <dsp:spPr>
        <a:xfrm>
          <a:off x="4290" y="2640118"/>
          <a:ext cx="1080542" cy="16208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A1352-0D13-4D5B-82D2-2EDE4434FF75}">
      <dsp:nvSpPr>
        <dsp:cNvPr id="0" name=""/>
        <dsp:cNvSpPr/>
      </dsp:nvSpPr>
      <dsp:spPr>
        <a:xfrm>
          <a:off x="5604497" y="2863087"/>
          <a:ext cx="4939623" cy="1543632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5554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>
              <a:latin typeface="Cambria" panose="02040503050406030204" pitchFamily="18" charset="0"/>
            </a:rPr>
            <a:t>Pemberhentian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Presiden</a:t>
          </a:r>
          <a:r>
            <a:rPr lang="en-US" sz="1700" kern="1200" dirty="0">
              <a:latin typeface="Cambria" panose="02040503050406030204" pitchFamily="18" charset="0"/>
            </a:rPr>
            <a:t>/Wakil </a:t>
          </a:r>
          <a:r>
            <a:rPr lang="en-US" sz="1700" kern="1200" dirty="0" err="1">
              <a:latin typeface="Cambria" panose="02040503050406030204" pitchFamily="18" charset="0"/>
            </a:rPr>
            <a:t>Presiden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dilakukan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id-ID" sz="1700" kern="1200" dirty="0">
              <a:latin typeface="Cambria" panose="02040503050406030204" pitchFamily="18" charset="0"/>
            </a:rPr>
            <a:t>MPR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atas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usul</a:t>
          </a:r>
          <a:r>
            <a:rPr lang="en-US" sz="1700" kern="1200" dirty="0">
              <a:latin typeface="Cambria" panose="02040503050406030204" pitchFamily="18" charset="0"/>
            </a:rPr>
            <a:t> DPR </a:t>
          </a:r>
          <a:r>
            <a:rPr lang="en-US" sz="1700" kern="1200" dirty="0" err="1">
              <a:latin typeface="Cambria" panose="02040503050406030204" pitchFamily="18" charset="0"/>
            </a:rPr>
            <a:t>dengan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berdasar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putusan</a:t>
          </a:r>
          <a:r>
            <a:rPr lang="en-US" sz="1700" kern="1200" dirty="0">
              <a:latin typeface="Cambria" panose="02040503050406030204" pitchFamily="18" charset="0"/>
            </a:rPr>
            <a:t> MK (yang </a:t>
          </a:r>
          <a:r>
            <a:rPr lang="en-US" sz="1700" kern="1200" dirty="0" err="1">
              <a:latin typeface="Cambria" panose="02040503050406030204" pitchFamily="18" charset="0"/>
            </a:rPr>
            <a:t>membenarkan</a:t>
          </a:r>
          <a:r>
            <a:rPr lang="en-US" sz="1700" kern="1200" dirty="0">
              <a:latin typeface="Cambria" panose="02040503050406030204" pitchFamily="18" charset="0"/>
            </a:rPr>
            <a:t> </a:t>
          </a:r>
          <a:r>
            <a:rPr lang="en-US" sz="1700" kern="1200" dirty="0" err="1">
              <a:latin typeface="Cambria" panose="02040503050406030204" pitchFamily="18" charset="0"/>
            </a:rPr>
            <a:t>pendapat</a:t>
          </a:r>
          <a:r>
            <a:rPr lang="en-US" sz="1700" kern="1200" dirty="0">
              <a:latin typeface="Cambria" panose="02040503050406030204" pitchFamily="18" charset="0"/>
            </a:rPr>
            <a:t> DPR)</a:t>
          </a:r>
        </a:p>
      </dsp:txBody>
      <dsp:txXfrm>
        <a:off x="5604497" y="2863087"/>
        <a:ext cx="4939623" cy="1543632"/>
      </dsp:txXfrm>
    </dsp:sp>
    <dsp:sp modelId="{8C34F852-6DA0-44F7-BFCB-B0E285BA5B4C}">
      <dsp:nvSpPr>
        <dsp:cNvPr id="0" name=""/>
        <dsp:cNvSpPr/>
      </dsp:nvSpPr>
      <dsp:spPr>
        <a:xfrm>
          <a:off x="5398679" y="2640118"/>
          <a:ext cx="1080542" cy="162081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1" y="1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1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B2813-639D-41BB-BBAC-41E719CBC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9616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1" y="1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6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1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88ACF-4FDE-41E6-BC4C-A35E6955B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328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CF2192-66E6-4C5A-B3EA-A4BC595418B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1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464BEC-C625-4444-AFE7-5AFDD51122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98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2E38BC-C8F2-4BB9-960E-72900737E5C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1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1FB62B-BB2D-4CE1-848F-513748196F9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91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FF8269-5BAB-47C7-821F-1EC549B7BBF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4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1FB62B-BB2D-4CE1-848F-513748196F9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02C047-0C89-4CF7-ADA8-4B21268605F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9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1FB62B-BB2D-4CE1-848F-513748196F9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6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643F8C-D5D6-45AB-82B9-FFE1CD2296D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9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C204-9E57-4E35-8149-20FB3EBBFCF2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3449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9376-1D6E-4DCB-9BE3-468F752F1FEC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3043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8103-A303-4CDB-B945-DCFFCA78ADCD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135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29AC-D6B3-4BDD-B697-0597D19D1A40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0544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7535FAC-8BC7-42DC-A621-BDBBD3936B16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9358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266D-A207-4ADD-99E4-8ECE4360B6F1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7228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8AD6-2850-489D-9508-A0A319E89123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2525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165F9-076C-41E8-9C9D-9660FB8455D4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0362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635-82E8-4124-9659-7E13149C61D2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5563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0FD5-9847-4EF8-BCBF-A9DEE1CDAD43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523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A51D-C7E6-4B3E-9EBC-D04D4139FEBA}" type="datetime1">
              <a:rPr lang="en-US" smtClean="0"/>
              <a:t>12/6/2018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8832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E77D50E-EF40-40EA-ADC6-2B643F2DE85A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4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786" y="1988934"/>
            <a:ext cx="10069033" cy="18250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d-ID" sz="4000" dirty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4000" dirty="0" err="1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ahkamah</a:t>
            </a:r>
            <a:r>
              <a:rPr lang="en-US" sz="4000" dirty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4000" dirty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4000" dirty="0" err="1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onstitusi</a:t>
            </a:r>
            <a:r>
              <a:rPr lang="id-ID" sz="4000" dirty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d-ID" sz="4000" dirty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d-ID" sz="4000" dirty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dalam sistem hukum ketatanegaraan</a:t>
            </a:r>
            <a:br>
              <a:rPr lang="id-ID" sz="4000" dirty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d-ID" sz="4000" dirty="0">
                <a:solidFill>
                  <a:srgbClr val="00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 indonesia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11645"/>
            <a:ext cx="9448800" cy="143013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d-ID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Mardian Wibowo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d-ID" sz="2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Kepaniteraan dan Sekretariat Jenderal </a:t>
            </a:r>
            <a:r>
              <a:rPr lang="id-ID" sz="2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MKRI</a:t>
            </a:r>
            <a:endParaRPr lang="id-ID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Cisarua</a:t>
            </a:r>
            <a:r>
              <a:rPr lang="en-US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Bogor</a:t>
            </a:r>
            <a:r>
              <a:rPr lang="id-ID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d-ID" sz="2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7 Desember 201</a:t>
            </a:r>
            <a:r>
              <a:rPr lang="en-US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id-ID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9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69B9EFE-B2BA-46CC-B745-EBC1752FA4CC}"/>
              </a:ext>
            </a:extLst>
          </p:cNvPr>
          <p:cNvSpPr/>
          <p:nvPr/>
        </p:nvSpPr>
        <p:spPr>
          <a:xfrm>
            <a:off x="3048" y="1735810"/>
            <a:ext cx="12192000" cy="28981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019E85-38A1-43E4-A60C-E7441891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Kelahiran MAhkamah konstitusi</a:t>
            </a:r>
            <a:endParaRPr lang="id-ID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BAF18E-87DC-4E7B-ADCC-E13BCFD66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202466"/>
            <a:ext cx="10058400" cy="341350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id-ID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“Kekuasaan kehakiman dilakukan oleh</a:t>
            </a:r>
            <a:endParaRPr lang="en-US" sz="2400" i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d-ID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sebuah Mahkamah Agung dan badan peradilan yang berada di bawahnya dalam lingkungan peradilan umum, lingkungan peradilan agama, lingkungan peradilan militer, lingkungan peradilan tata usaha negara,</a:t>
            </a:r>
            <a:endParaRPr lang="en-US" sz="2400" i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d-ID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dan oleh sebuah Mahkamah Konstitusi.”</a:t>
            </a:r>
          </a:p>
          <a:p>
            <a:pPr marL="0" indent="0" algn="ctr">
              <a:spcBef>
                <a:spcPts val="0"/>
              </a:spcBef>
              <a:buNone/>
            </a:pPr>
            <a:endParaRPr lang="id-ID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id-ID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id-ID" dirty="0">
                <a:latin typeface="Cambria" panose="02040503050406030204" pitchFamily="18" charset="0"/>
              </a:rPr>
              <a:t>[Pasal 24 ayat (2) UUD 1945]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DBC84F-96FA-4847-A8BF-1FDF6D1C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0A3F7D-0229-4967-B504-35B6BAFA9798}"/>
              </a:ext>
            </a:extLst>
          </p:cNvPr>
          <p:cNvSpPr/>
          <p:nvPr/>
        </p:nvSpPr>
        <p:spPr>
          <a:xfrm>
            <a:off x="3048" y="1735810"/>
            <a:ext cx="12192000" cy="28981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019E85-38A1-43E4-A60C-E7441891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Kewenangan &amp; kewajiban MK</a:t>
            </a:r>
            <a:endParaRPr lang="id-ID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BAF18E-87DC-4E7B-ADCC-E13BCFD66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1788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d-ID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“Mahkamah Konstitusi berwenang mengadili pada tingkat pertama dan terakhir yang putusannya bersifat final untuk menguji undang-undang terhadap Undang-Undang Dasar, memutus sengketa kewenangan lembaga negara yang kewenangannya diberikan oleh Undang-Undang Dasar, memutus pembubaran partai politik, dan memutus perselisihan tentang hasil pemilihan umum.”</a:t>
            </a:r>
          </a:p>
          <a:p>
            <a:pPr marL="0" indent="0" algn="ctr">
              <a:buNone/>
            </a:pPr>
            <a:r>
              <a:rPr lang="id-ID" dirty="0">
                <a:solidFill>
                  <a:schemeClr val="bg1"/>
                </a:solidFill>
                <a:latin typeface="Cambria" panose="02040503050406030204" pitchFamily="18" charset="0"/>
              </a:rPr>
              <a:t>[Pasal 24C ayat (1) UUD 1945]</a:t>
            </a:r>
          </a:p>
          <a:p>
            <a:pPr marL="0" indent="0" algn="ctr">
              <a:buNone/>
            </a:pPr>
            <a:endParaRPr lang="en-US" sz="2400" i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id-ID" sz="2400" i="1" dirty="0">
                <a:latin typeface="Cambria" panose="02040503050406030204" pitchFamily="18" charset="0"/>
              </a:rPr>
              <a:t>“Mahkamah Konstitusi wajib memberikan putusan atas pendapat Dewan Perwakilan Rakyat mengenai dugaan pelanggaran oleh Presiden dan/atau Wakil Presiden menurut Undang-Undang Dasar.”</a:t>
            </a:r>
          </a:p>
          <a:p>
            <a:pPr marL="0" indent="0" algn="ctr">
              <a:buNone/>
            </a:pPr>
            <a:r>
              <a:rPr lang="id-ID" dirty="0">
                <a:latin typeface="Cambria" panose="02040503050406030204" pitchFamily="18" charset="0"/>
              </a:rPr>
              <a:t>[Pasal 24C ayat (2) UUD 1945]</a:t>
            </a:r>
          </a:p>
          <a:p>
            <a:pPr marL="0" indent="0" algn="ctr">
              <a:buNone/>
            </a:pPr>
            <a:endParaRPr lang="id-ID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DBC84F-96FA-4847-A8BF-1FDF6D1C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058527" cy="1609344"/>
          </a:xfrm>
        </p:spPr>
        <p:txBody>
          <a:bodyPr>
            <a:normAutofit/>
          </a:bodyPr>
          <a:lstStyle/>
          <a:p>
            <a:pPr algn="ctr"/>
            <a:r>
              <a:rPr lang="id-ID" dirty="0"/>
              <a:t>Pengujian undang-undang</a:t>
            </a:r>
          </a:p>
        </p:txBody>
      </p:sp>
      <p:graphicFrame>
        <p:nvGraphicFramePr>
          <p:cNvPr id="18" name="Content Placeholder 1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DCA97CE-B41D-4FEB-A31E-3A9D5FA17A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186442"/>
              </p:ext>
            </p:extLst>
          </p:nvPr>
        </p:nvGraphicFramePr>
        <p:xfrm>
          <a:off x="1069975" y="2120900"/>
          <a:ext cx="10058400" cy="4264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210F17-1FB3-4F0D-A523-377D8B3A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3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00" fill="hold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300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300"/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300"/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300"/>
                                        <p:tgtEl>
                                          <p:spTgt spid="1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300"/>
                                        <p:tgtEl>
                                          <p:spTgt spid="1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00" fill="hold"/>
                                        <p:tgtEl>
                                          <p:spTgt spid="1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8" grpId="0">
        <p:bldSub>
          <a:bldChart bld="category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019E85-38A1-43E4-A60C-E7441891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91644"/>
            <a:ext cx="10058400" cy="1609344"/>
          </a:xfrm>
        </p:spPr>
        <p:txBody>
          <a:bodyPr/>
          <a:lstStyle/>
          <a:p>
            <a:pPr algn="ctr"/>
            <a:r>
              <a:rPr lang="id-ID" dirty="0"/>
              <a:t>Mengapa ada pengujian UU?</a:t>
            </a:r>
            <a:endParaRPr lang="id-ID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BAF18E-87DC-4E7B-ADCC-E13BCFD66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4572001"/>
            <a:ext cx="10058400" cy="192642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Cambria" panose="02040503050406030204" pitchFamily="18" charset="0"/>
              </a:rPr>
              <a:t>P</a:t>
            </a:r>
            <a:r>
              <a:rPr lang="id-ID" dirty="0">
                <a:latin typeface="Cambria" panose="02040503050406030204" pitchFamily="18" charset="0"/>
              </a:rPr>
              <a:t>erubahan paradigma dari supremasi parlemen menjadi supremasi konstitusi.</a:t>
            </a:r>
            <a:endParaRPr lang="en-US" dirty="0"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dirty="0" err="1">
                <a:latin typeface="Cambria" panose="02040503050406030204" pitchFamily="18" charset="0"/>
              </a:rPr>
              <a:t>Ciri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Supremasi Konstitusi (</a:t>
            </a:r>
            <a:r>
              <a:rPr lang="id-ID" i="1" dirty="0">
                <a:latin typeface="Cambria" panose="02040503050406030204" pitchFamily="18" charset="0"/>
              </a:rPr>
              <a:t>The Supremacy of The Constitution</a:t>
            </a:r>
            <a:r>
              <a:rPr lang="id-ID" dirty="0">
                <a:latin typeface="Cambria" panose="02040503050406030204" pitchFamily="18" charset="0"/>
              </a:rPr>
              <a:t>) </a:t>
            </a:r>
            <a:r>
              <a:rPr lang="en-US" dirty="0" err="1">
                <a:latin typeface="Cambria" panose="02040503050406030204" pitchFamily="18" charset="0"/>
              </a:rPr>
              <a:t>menurut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Jutta Limbach</a:t>
            </a:r>
            <a:r>
              <a:rPr lang="en-US" dirty="0">
                <a:latin typeface="Cambria" panose="02040503050406030204" pitchFamily="18" charset="0"/>
              </a:rPr>
              <a:t>:</a:t>
            </a:r>
          </a:p>
          <a:p>
            <a:pPr marL="573088" indent="-403225" algn="just">
              <a:lnSpc>
                <a:spcPct val="110000"/>
              </a:lnSpc>
              <a:spcBef>
                <a:spcPts val="0"/>
              </a:spcBef>
              <a:buNone/>
              <a:tabLst>
                <a:tab pos="573088" algn="l"/>
              </a:tabLst>
            </a:pPr>
            <a:r>
              <a:rPr lang="id-ID" dirty="0">
                <a:latin typeface="Cambria" panose="02040503050406030204" pitchFamily="18" charset="0"/>
              </a:rPr>
              <a:t>i) </a:t>
            </a: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id-ID" dirty="0">
                <a:latin typeface="Cambria" panose="02040503050406030204" pitchFamily="18" charset="0"/>
              </a:rPr>
              <a:t>pembedaan antara norma hukum konstitusi dan norma hukum lainnya;</a:t>
            </a:r>
            <a:endParaRPr lang="en-US" dirty="0">
              <a:latin typeface="Cambria" panose="02040503050406030204" pitchFamily="18" charset="0"/>
            </a:endParaRPr>
          </a:p>
          <a:p>
            <a:pPr marL="573088" indent="-403225" algn="just">
              <a:lnSpc>
                <a:spcPct val="110000"/>
              </a:lnSpc>
              <a:spcBef>
                <a:spcPts val="0"/>
              </a:spcBef>
              <a:buNone/>
              <a:tabLst>
                <a:tab pos="573088" algn="l"/>
              </a:tabLst>
            </a:pPr>
            <a:r>
              <a:rPr lang="id-ID" dirty="0">
                <a:latin typeface="Cambria" panose="02040503050406030204" pitchFamily="18" charset="0"/>
              </a:rPr>
              <a:t>ii) </a:t>
            </a: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id-ID" dirty="0">
                <a:latin typeface="Cambria" panose="02040503050406030204" pitchFamily="18" charset="0"/>
              </a:rPr>
              <a:t>keterikatan penguasa terhadap Undang-Undang Dasar; dan</a:t>
            </a:r>
            <a:endParaRPr lang="en-US" dirty="0">
              <a:latin typeface="Cambria" panose="02040503050406030204" pitchFamily="18" charset="0"/>
            </a:endParaRPr>
          </a:p>
          <a:p>
            <a:pPr marL="573088" indent="-403225" algn="just">
              <a:lnSpc>
                <a:spcPct val="110000"/>
              </a:lnSpc>
              <a:spcBef>
                <a:spcPts val="0"/>
              </a:spcBef>
              <a:buNone/>
              <a:tabLst>
                <a:tab pos="573088" algn="l"/>
              </a:tabLst>
            </a:pPr>
            <a:r>
              <a:rPr lang="id-ID" dirty="0">
                <a:latin typeface="Cambria" panose="02040503050406030204" pitchFamily="18" charset="0"/>
              </a:rPr>
              <a:t>iii) </a:t>
            </a: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id-ID" dirty="0">
                <a:latin typeface="Cambria" panose="02040503050406030204" pitchFamily="18" charset="0"/>
              </a:rPr>
              <a:t>adanya suatu lembaga yang memiliki kewenangan untuk menguji konstitusionalitas undang-undang dan tindakan hukum pemerintah.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DBC84F-96FA-4847-A8BF-1FDF6D1C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E65A640B-65E1-477E-BCF7-7D5377315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3708877"/>
              </p:ext>
            </p:extLst>
          </p:nvPr>
        </p:nvGraphicFramePr>
        <p:xfrm>
          <a:off x="3131785" y="1682880"/>
          <a:ext cx="5934525" cy="256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88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0C0D8B-ACDD-4519-A6EF-7914D62FF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graphicEl>
                                              <a:dgm id="{AD0C0D8B-ACDD-4519-A6EF-7914D62FF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graphicEl>
                                              <a:dgm id="{AD0C0D8B-ACDD-4519-A6EF-7914D62FF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75A77F-6896-4E3F-8C92-8C991C1D7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graphicEl>
                                              <a:dgm id="{C375A77F-6896-4E3F-8C92-8C991C1D7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graphicEl>
                                              <a:dgm id="{C375A77F-6896-4E3F-8C92-8C991C1D7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2C1C1D-4AA1-4560-B832-28ADE8CC7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graphicEl>
                                              <a:dgm id="{242C1C1D-4AA1-4560-B832-28ADE8CC7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242C1C1D-4AA1-4560-B832-28ADE8CC7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391FBC-7F53-4E60-BDAC-A0CD41311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graphicEl>
                                              <a:dgm id="{94391FBC-7F53-4E60-BDAC-A0CD41311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graphicEl>
                                              <a:dgm id="{94391FBC-7F53-4E60-BDAC-A0CD41311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D6B952-C0DF-4E37-8660-A5F0452D5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graphicEl>
                                              <a:dgm id="{20D6B952-C0DF-4E37-8660-A5F0452D5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graphicEl>
                                              <a:dgm id="{20D6B952-C0DF-4E37-8660-A5F0452D5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dirty="0">
                <a:solidFill>
                  <a:srgbClr val="FFFFFF"/>
                </a:solidFill>
              </a:rPr>
              <a:t>pengujian undang-undang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4AF1CC-FB21-4555-899A-9B48CA5B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30E051C9-F648-484E-851C-1D688C3218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2265984"/>
              </p:ext>
            </p:extLst>
          </p:nvPr>
        </p:nvGraphicFramePr>
        <p:xfrm>
          <a:off x="1320860" y="1289304"/>
          <a:ext cx="9221634" cy="5247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630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1DDE21-3551-4A56-8A7B-0F2E7D48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FA1DDE21-3551-4A56-8A7B-0F2E7D48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FA1DDE21-3551-4A56-8A7B-0F2E7D48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1B3687-EA9C-43E0-8B90-57DFB653E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2F1B3687-EA9C-43E0-8B90-57DFB653E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2F1B3687-EA9C-43E0-8B90-57DFB653E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15D03-6CEB-442E-8994-E2DC83588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D8815D03-6CEB-442E-8994-E2DC83588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D8815D03-6CEB-442E-8994-E2DC83588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E6F28D-96CB-4777-87AD-0DCC9334D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A2E6F28D-96CB-4777-87AD-0DCC9334D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A2E6F28D-96CB-4777-87AD-0DCC9334D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E7080B-6424-47ED-ADFC-028A2554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3CE7080B-6424-47ED-ADFC-028A2554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3CE7080B-6424-47ED-ADFC-028A2554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B35B7E-225E-43B9-B88F-D88EF546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03B35B7E-225E-43B9-B88F-D88EF546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03B35B7E-225E-43B9-B88F-D88EF546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9F340-33F0-4145-8F9F-E6C91D473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6969F340-33F0-4145-8F9F-E6C91D473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6969F340-33F0-4145-8F9F-E6C91D473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6F75B7-9195-4EEF-993B-015932EC2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816F75B7-9195-4EEF-993B-015932EC2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816F75B7-9195-4EEF-993B-015932EC2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2D00CC-9111-4230-A302-82C9590CD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842D00CC-9111-4230-A302-82C9590CD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842D00CC-9111-4230-A302-82C9590CD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0522E4-7A49-4C59-A81A-62E27F26E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EB0522E4-7A49-4C59-A81A-62E27F26E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graphicEl>
                                              <a:dgm id="{EB0522E4-7A49-4C59-A81A-62E27F26E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6A57FC-DED3-4AA2-AD93-E1AC1E65A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EE6A57FC-DED3-4AA2-AD93-E1AC1E65A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EE6A57FC-DED3-4AA2-AD93-E1AC1E65A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 uiExpand="1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lingkungan</a:t>
            </a:r>
            <a:r>
              <a:rPr lang="en-US" dirty="0"/>
              <a:t> UUD 1945</a:t>
            </a:r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34F263-3D4A-4D83-BC07-1EA762F1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B7734AB8-CE62-44E1-B5F6-D3D4DF9132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019210"/>
              </p:ext>
            </p:extLst>
          </p:nvPr>
        </p:nvGraphicFramePr>
        <p:xfrm>
          <a:off x="674254" y="2093976"/>
          <a:ext cx="9663115" cy="4279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9602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AF4C17-BE90-4ECC-81D1-A4385BC63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53AF4C17-BE90-4ECC-81D1-A4385BC63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53AF4C17-BE90-4ECC-81D1-A4385BC63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graphicEl>
                                              <a:dgm id="{53AF4C17-BE90-4ECC-81D1-A4385BC63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53AF4C17-BE90-4ECC-81D1-A4385BC63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E603DB-C2C2-4E2B-9C74-E4151A732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7CE603DB-C2C2-4E2B-9C74-E4151A732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7CE603DB-C2C2-4E2B-9C74-E4151A732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graphicEl>
                                              <a:dgm id="{7CE603DB-C2C2-4E2B-9C74-E4151A732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7CE603DB-C2C2-4E2B-9C74-E4151A732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599FDF-CAEA-4F32-8EAF-0BB2550C0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17599FDF-CAEA-4F32-8EAF-0BB2550C0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17599FDF-CAEA-4F32-8EAF-0BB2550C0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graphicEl>
                                              <a:dgm id="{17599FDF-CAEA-4F32-8EAF-0BB2550C0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17599FDF-CAEA-4F32-8EAF-0BB2550C0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8DA9B9-5F75-463D-A488-25B19F885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graphicEl>
                                              <a:dgm id="{5D8DA9B9-5F75-463D-A488-25B19F885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5D8DA9B9-5F75-463D-A488-25B19F885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graphicEl>
                                              <a:dgm id="{5D8DA9B9-5F75-463D-A488-25B19F885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5D8DA9B9-5F75-463D-A488-25B19F885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FB6D0-6DD3-4277-BF5C-1814AAC8F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61BFB6D0-6DD3-4277-BF5C-1814AAC8F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graphicEl>
                                              <a:dgm id="{61BFB6D0-6DD3-4277-BF5C-1814AAC8F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graphicEl>
                                              <a:dgm id="{61BFB6D0-6DD3-4277-BF5C-1814AAC8F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61BFB6D0-6DD3-4277-BF5C-1814AAC8F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49313-5CF1-4D10-9711-3EF085DE1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graphicEl>
                                              <a:dgm id="{26249313-5CF1-4D10-9711-3EF085DE1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graphicEl>
                                              <a:dgm id="{26249313-5CF1-4D10-9711-3EF085DE1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graphicEl>
                                              <a:dgm id="{26249313-5CF1-4D10-9711-3EF085DE1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graphicEl>
                                              <a:dgm id="{26249313-5CF1-4D10-9711-3EF085DE1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C4DC6D-3691-4116-9EB2-A97D148C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78C4DC6D-3691-4116-9EB2-A97D148C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graphicEl>
                                              <a:dgm id="{78C4DC6D-3691-4116-9EB2-A97D148C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graphicEl>
                                              <a:dgm id="{78C4DC6D-3691-4116-9EB2-A97D148C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graphicEl>
                                              <a:dgm id="{78C4DC6D-3691-4116-9EB2-A97D148CD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5F46B4-3AF7-44B8-8A4E-6D2737159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graphicEl>
                                              <a:dgm id="{485F46B4-3AF7-44B8-8A4E-6D2737159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graphicEl>
                                              <a:dgm id="{485F46B4-3AF7-44B8-8A4E-6D2737159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graphicEl>
                                              <a:dgm id="{485F46B4-3AF7-44B8-8A4E-6D2737159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485F46B4-3AF7-44B8-8A4E-6D2737159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F65D69-053F-4185-A9F9-F1BAE1865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graphicEl>
                                              <a:dgm id="{B6F65D69-053F-4185-A9F9-F1BAE1865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graphicEl>
                                              <a:dgm id="{B6F65D69-053F-4185-A9F9-F1BAE1865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graphicEl>
                                              <a:dgm id="{B6F65D69-053F-4185-A9F9-F1BAE1865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B6F65D69-053F-4185-A9F9-F1BAE18652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434020-D9F4-4DB5-932F-B3CD6BE84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graphicEl>
                                              <a:dgm id="{02434020-D9F4-4DB5-932F-B3CD6BE84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graphicEl>
                                              <a:dgm id="{02434020-D9F4-4DB5-932F-B3CD6BE84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graphicEl>
                                              <a:dgm id="{02434020-D9F4-4DB5-932F-B3CD6BE84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graphicEl>
                                              <a:dgm id="{02434020-D9F4-4DB5-932F-B3CD6BE840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6DA5D6-480D-4667-B4AE-949192922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graphicEl>
                                              <a:dgm id="{A36DA5D6-480D-4667-B4AE-949192922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graphicEl>
                                              <a:dgm id="{A36DA5D6-480D-4667-B4AE-949192922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graphicEl>
                                              <a:dgm id="{A36DA5D6-480D-4667-B4AE-949192922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graphicEl>
                                              <a:dgm id="{A36DA5D6-480D-4667-B4AE-949192922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9DFF74-EEDF-4358-B6A2-1165F067D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graphicEl>
                                              <a:dgm id="{AE9DFF74-EEDF-4358-B6A2-1165F067D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graphicEl>
                                              <a:dgm id="{AE9DFF74-EEDF-4358-B6A2-1165F067D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graphicEl>
                                              <a:dgm id="{AE9DFF74-EEDF-4358-B6A2-1165F067D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graphicEl>
                                              <a:dgm id="{AE9DFF74-EEDF-4358-B6A2-1165F067DD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53636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id-ID" dirty="0"/>
              <a:t>pengujian undang-undang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4AF1CC-FB21-4555-899A-9B48CA5B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30E051C9-F648-484E-851C-1D688C3218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247210"/>
              </p:ext>
            </p:extLst>
          </p:nvPr>
        </p:nvGraphicFramePr>
        <p:xfrm>
          <a:off x="1224830" y="1475285"/>
          <a:ext cx="9807388" cy="5247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11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1DDE21-3551-4A56-8A7B-0F2E7D48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FA1DDE21-3551-4A56-8A7B-0F2E7D48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FA1DDE21-3551-4A56-8A7B-0F2E7D48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1B3687-EA9C-43E0-8B90-57DFB653E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2F1B3687-EA9C-43E0-8B90-57DFB653E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2F1B3687-EA9C-43E0-8B90-57DFB653E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15D03-6CEB-442E-8994-E2DC83588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D8815D03-6CEB-442E-8994-E2DC83588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D8815D03-6CEB-442E-8994-E2DC83588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E6F28D-96CB-4777-87AD-0DCC9334D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A2E6F28D-96CB-4777-87AD-0DCC9334D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A2E6F28D-96CB-4777-87AD-0DCC9334D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E7080B-6424-47ED-ADFC-028A2554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3CE7080B-6424-47ED-ADFC-028A2554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3CE7080B-6424-47ED-ADFC-028A2554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B35B7E-225E-43B9-B88F-D88EF546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03B35B7E-225E-43B9-B88F-D88EF546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03B35B7E-225E-43B9-B88F-D88EF546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9F340-33F0-4145-8F9F-E6C91D473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6969F340-33F0-4145-8F9F-E6C91D473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6969F340-33F0-4145-8F9F-E6C91D473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6F75B7-9195-4EEF-993B-015932EC2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816F75B7-9195-4EEF-993B-015932EC2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816F75B7-9195-4EEF-993B-015932EC2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2D00CC-9111-4230-A302-82C9590CD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842D00CC-9111-4230-A302-82C9590CD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842D00CC-9111-4230-A302-82C9590CD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FD4D45-62D8-4F66-870F-01BDB2EC5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8AFD4D45-62D8-4F66-870F-01BDB2EC5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graphicEl>
                                              <a:dgm id="{8AFD4D45-62D8-4F66-870F-01BDB2EC5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C7582A-440B-44C5-9D05-FC9D02C1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89C7582A-440B-44C5-9D05-FC9D02C1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89C7582A-440B-44C5-9D05-FC9D02C1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0522E4-7A49-4C59-A81A-62E27F26E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EB0522E4-7A49-4C59-A81A-62E27F26E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">
                                            <p:graphicEl>
                                              <a:dgm id="{EB0522E4-7A49-4C59-A81A-62E27F26E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6A57FC-DED3-4AA2-AD93-E1AC1E65A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>
                                            <p:graphicEl>
                                              <a:dgm id="{EE6A57FC-DED3-4AA2-AD93-E1AC1E65A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EE6A57FC-DED3-4AA2-AD93-E1AC1E65A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 uiExpand="1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id-ID" dirty="0"/>
              <a:t>Konsepsi uji konstitusionalitas</a:t>
            </a:r>
            <a:br>
              <a:rPr lang="id-ID" dirty="0"/>
            </a:br>
            <a:r>
              <a:rPr lang="id-ID" dirty="0"/>
              <a:t>bagi norma uu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xmlns="" id="{9CF9564E-1C8E-4B6A-9DF5-A06A439F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9226A3A-49A0-41BF-BBB0-8BBBE7B5C982}"/>
              </a:ext>
            </a:extLst>
          </p:cNvPr>
          <p:cNvSpPr/>
          <p:nvPr/>
        </p:nvSpPr>
        <p:spPr>
          <a:xfrm>
            <a:off x="3168270" y="377848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282A2B38-BC13-49F3-833C-34082F688CDA}"/>
              </a:ext>
            </a:extLst>
          </p:cNvPr>
          <p:cNvCxnSpPr>
            <a:cxnSpLocks/>
          </p:cNvCxnSpPr>
          <p:nvPr/>
        </p:nvCxnSpPr>
        <p:spPr>
          <a:xfrm flipV="1">
            <a:off x="6228046" y="2393460"/>
            <a:ext cx="1391557" cy="48842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1ABB4DE-2462-44BA-9E63-11C96D45C55E}"/>
              </a:ext>
            </a:extLst>
          </p:cNvPr>
          <p:cNvCxnSpPr>
            <a:cxnSpLocks/>
          </p:cNvCxnSpPr>
          <p:nvPr/>
        </p:nvCxnSpPr>
        <p:spPr>
          <a:xfrm>
            <a:off x="6228046" y="4923413"/>
            <a:ext cx="1391557" cy="52485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46A11AA3-BBC3-4EAE-910E-4DEF1FDF79D1}"/>
              </a:ext>
            </a:extLst>
          </p:cNvPr>
          <p:cNvCxnSpPr>
            <a:cxnSpLocks/>
          </p:cNvCxnSpPr>
          <p:nvPr/>
        </p:nvCxnSpPr>
        <p:spPr>
          <a:xfrm flipV="1">
            <a:off x="4985262" y="2881888"/>
            <a:ext cx="1242784" cy="42021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C75F4B90-2750-4FEC-8DD3-91397AC3070A}"/>
              </a:ext>
            </a:extLst>
          </p:cNvPr>
          <p:cNvCxnSpPr>
            <a:cxnSpLocks/>
          </p:cNvCxnSpPr>
          <p:nvPr/>
        </p:nvCxnSpPr>
        <p:spPr>
          <a:xfrm>
            <a:off x="4992517" y="4461115"/>
            <a:ext cx="1235529" cy="46229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31">
            <a:extLst>
              <a:ext uri="{FF2B5EF4-FFF2-40B4-BE49-F238E27FC236}">
                <a16:creationId xmlns:a16="http://schemas.microsoft.com/office/drawing/2014/main" xmlns="" id="{63ECE3CB-85AB-4CFA-B005-965F069E4FA4}"/>
              </a:ext>
            </a:extLst>
          </p:cNvPr>
          <p:cNvSpPr/>
          <p:nvPr/>
        </p:nvSpPr>
        <p:spPr>
          <a:xfrm rot="18876140">
            <a:off x="3654201" y="2983927"/>
            <a:ext cx="1838829" cy="1838829"/>
          </a:xfrm>
          <a:custGeom>
            <a:avLst/>
            <a:gdLst>
              <a:gd name="connsiteX0" fmla="*/ 0 w 3677657"/>
              <a:gd name="connsiteY0" fmla="*/ 1838829 h 3677657"/>
              <a:gd name="connsiteX1" fmla="*/ 1838829 w 3677657"/>
              <a:gd name="connsiteY1" fmla="*/ 0 h 3677657"/>
              <a:gd name="connsiteX2" fmla="*/ 3677658 w 3677657"/>
              <a:gd name="connsiteY2" fmla="*/ 1838829 h 3677657"/>
              <a:gd name="connsiteX3" fmla="*/ 1838829 w 3677657"/>
              <a:gd name="connsiteY3" fmla="*/ 3677658 h 3677657"/>
              <a:gd name="connsiteX4" fmla="*/ 0 w 3677657"/>
              <a:gd name="connsiteY4" fmla="*/ 1838829 h 3677657"/>
              <a:gd name="connsiteX0" fmla="*/ 0 w 3677658"/>
              <a:gd name="connsiteY0" fmla="*/ 1838829 h 3677658"/>
              <a:gd name="connsiteX1" fmla="*/ 1838829 w 3677658"/>
              <a:gd name="connsiteY1" fmla="*/ 0 h 3677658"/>
              <a:gd name="connsiteX2" fmla="*/ 3677658 w 3677658"/>
              <a:gd name="connsiteY2" fmla="*/ 1838829 h 3677658"/>
              <a:gd name="connsiteX3" fmla="*/ 1838829 w 3677658"/>
              <a:gd name="connsiteY3" fmla="*/ 3677658 h 3677658"/>
              <a:gd name="connsiteX4" fmla="*/ 91440 w 3677658"/>
              <a:gd name="connsiteY4" fmla="*/ 1930269 h 3677658"/>
              <a:gd name="connsiteX0" fmla="*/ 0 w 3677658"/>
              <a:gd name="connsiteY0" fmla="*/ 1838829 h 3677658"/>
              <a:gd name="connsiteX1" fmla="*/ 1838829 w 3677658"/>
              <a:gd name="connsiteY1" fmla="*/ 0 h 3677658"/>
              <a:gd name="connsiteX2" fmla="*/ 3677658 w 3677658"/>
              <a:gd name="connsiteY2" fmla="*/ 1838829 h 3677658"/>
              <a:gd name="connsiteX3" fmla="*/ 1838829 w 3677658"/>
              <a:gd name="connsiteY3" fmla="*/ 3677658 h 3677658"/>
              <a:gd name="connsiteX0" fmla="*/ 0 w 1838829"/>
              <a:gd name="connsiteY0" fmla="*/ 0 h 3677658"/>
              <a:gd name="connsiteX1" fmla="*/ 1838829 w 1838829"/>
              <a:gd name="connsiteY1" fmla="*/ 1838829 h 3677658"/>
              <a:gd name="connsiteX2" fmla="*/ 0 w 1838829"/>
              <a:gd name="connsiteY2" fmla="*/ 3677658 h 3677658"/>
              <a:gd name="connsiteX0" fmla="*/ 1838829 w 1838829"/>
              <a:gd name="connsiteY0" fmla="*/ 0 h 1838829"/>
              <a:gd name="connsiteX1" fmla="*/ 0 w 1838829"/>
              <a:gd name="connsiteY1" fmla="*/ 1838829 h 18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38829" h="1838829">
                <a:moveTo>
                  <a:pt x="1838829" y="0"/>
                </a:moveTo>
                <a:cubicBezTo>
                  <a:pt x="1838829" y="1015557"/>
                  <a:pt x="1015557" y="1838829"/>
                  <a:pt x="0" y="1838829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xmlns="" id="{8A383542-2A59-4801-86F3-46CA94422C40}"/>
              </a:ext>
            </a:extLst>
          </p:cNvPr>
          <p:cNvSpPr/>
          <p:nvPr/>
        </p:nvSpPr>
        <p:spPr>
          <a:xfrm rot="2712671">
            <a:off x="5271231" y="3026559"/>
            <a:ext cx="1804492" cy="1789983"/>
          </a:xfrm>
          <a:custGeom>
            <a:avLst/>
            <a:gdLst>
              <a:gd name="connsiteX0" fmla="*/ 0 w 2438400"/>
              <a:gd name="connsiteY0" fmla="*/ 1219200 h 2438400"/>
              <a:gd name="connsiteX1" fmla="*/ 1219200 w 2438400"/>
              <a:gd name="connsiteY1" fmla="*/ 0 h 2438400"/>
              <a:gd name="connsiteX2" fmla="*/ 2438400 w 2438400"/>
              <a:gd name="connsiteY2" fmla="*/ 1219200 h 2438400"/>
              <a:gd name="connsiteX3" fmla="*/ 1219200 w 2438400"/>
              <a:gd name="connsiteY3" fmla="*/ 2438400 h 2438400"/>
              <a:gd name="connsiteX4" fmla="*/ 0 w 2438400"/>
              <a:gd name="connsiteY4" fmla="*/ 1219200 h 2438400"/>
              <a:gd name="connsiteX0" fmla="*/ 0 w 2438400"/>
              <a:gd name="connsiteY0" fmla="*/ 1219200 h 2438400"/>
              <a:gd name="connsiteX1" fmla="*/ 1219200 w 2438400"/>
              <a:gd name="connsiteY1" fmla="*/ 0 h 2438400"/>
              <a:gd name="connsiteX2" fmla="*/ 2438400 w 2438400"/>
              <a:gd name="connsiteY2" fmla="*/ 1219200 h 2438400"/>
              <a:gd name="connsiteX3" fmla="*/ 1219200 w 2438400"/>
              <a:gd name="connsiteY3" fmla="*/ 2438400 h 2438400"/>
              <a:gd name="connsiteX4" fmla="*/ 91440 w 2438400"/>
              <a:gd name="connsiteY4" fmla="*/ 1310640 h 2438400"/>
              <a:gd name="connsiteX0" fmla="*/ 0 w 2438400"/>
              <a:gd name="connsiteY0" fmla="*/ 1219200 h 2438400"/>
              <a:gd name="connsiteX1" fmla="*/ 1219200 w 2438400"/>
              <a:gd name="connsiteY1" fmla="*/ 0 h 2438400"/>
              <a:gd name="connsiteX2" fmla="*/ 2438400 w 2438400"/>
              <a:gd name="connsiteY2" fmla="*/ 1219200 h 2438400"/>
              <a:gd name="connsiteX3" fmla="*/ 1219200 w 2438400"/>
              <a:gd name="connsiteY3" fmla="*/ 2438400 h 2438400"/>
              <a:gd name="connsiteX0" fmla="*/ 0 w 1219200"/>
              <a:gd name="connsiteY0" fmla="*/ 0 h 2438400"/>
              <a:gd name="connsiteX1" fmla="*/ 1219200 w 1219200"/>
              <a:gd name="connsiteY1" fmla="*/ 1219200 h 2438400"/>
              <a:gd name="connsiteX2" fmla="*/ 0 w 1219200"/>
              <a:gd name="connsiteY2" fmla="*/ 2438400 h 2438400"/>
              <a:gd name="connsiteX0" fmla="*/ 0 w 1219200"/>
              <a:gd name="connsiteY0" fmla="*/ 0 h 1219200"/>
              <a:gd name="connsiteX1" fmla="*/ 1219200 w 1219200"/>
              <a:gd name="connsiteY1" fmla="*/ 1219200 h 1219200"/>
              <a:gd name="connsiteX0" fmla="*/ 0 w 1219200"/>
              <a:gd name="connsiteY0" fmla="*/ 0 h 1219200"/>
              <a:gd name="connsiteX1" fmla="*/ 1219200 w 1219200"/>
              <a:gd name="connsiteY1" fmla="*/ 1219200 h 1219200"/>
              <a:gd name="connsiteX0" fmla="*/ 0 w 773071"/>
              <a:gd name="connsiteY0" fmla="*/ 0 h 1145455"/>
              <a:gd name="connsiteX1" fmla="*/ 773071 w 773071"/>
              <a:gd name="connsiteY1" fmla="*/ 1145455 h 1145455"/>
              <a:gd name="connsiteX0" fmla="*/ 0 w 688570"/>
              <a:gd name="connsiteY0" fmla="*/ 0 h 697342"/>
              <a:gd name="connsiteX1" fmla="*/ 688570 w 688570"/>
              <a:gd name="connsiteY1" fmla="*/ 697342 h 697342"/>
              <a:gd name="connsiteX0" fmla="*/ 0 w 688570"/>
              <a:gd name="connsiteY0" fmla="*/ 0 h 697342"/>
              <a:gd name="connsiteX1" fmla="*/ 688570 w 688570"/>
              <a:gd name="connsiteY1" fmla="*/ 697342 h 697342"/>
              <a:gd name="connsiteX0" fmla="*/ 0 w 688570"/>
              <a:gd name="connsiteY0" fmla="*/ 0 h 697342"/>
              <a:gd name="connsiteX1" fmla="*/ 688570 w 688570"/>
              <a:gd name="connsiteY1" fmla="*/ 697342 h 697342"/>
              <a:gd name="connsiteX0" fmla="*/ 0 w 688570"/>
              <a:gd name="connsiteY0" fmla="*/ 0 h 697342"/>
              <a:gd name="connsiteX1" fmla="*/ 688570 w 688570"/>
              <a:gd name="connsiteY1" fmla="*/ 697342 h 697342"/>
              <a:gd name="connsiteX0" fmla="*/ 0 w 688570"/>
              <a:gd name="connsiteY0" fmla="*/ 0 h 697342"/>
              <a:gd name="connsiteX1" fmla="*/ 688570 w 688570"/>
              <a:gd name="connsiteY1" fmla="*/ 697342 h 697342"/>
              <a:gd name="connsiteX0" fmla="*/ 0 w 688570"/>
              <a:gd name="connsiteY0" fmla="*/ 0 h 697342"/>
              <a:gd name="connsiteX1" fmla="*/ 688570 w 688570"/>
              <a:gd name="connsiteY1" fmla="*/ 697342 h 697342"/>
              <a:gd name="connsiteX0" fmla="*/ 0 w 693729"/>
              <a:gd name="connsiteY0" fmla="*/ 0 h 692114"/>
              <a:gd name="connsiteX1" fmla="*/ 693729 w 693729"/>
              <a:gd name="connsiteY1" fmla="*/ 692114 h 692114"/>
              <a:gd name="connsiteX0" fmla="*/ 0 w 693729"/>
              <a:gd name="connsiteY0" fmla="*/ 0 h 692114"/>
              <a:gd name="connsiteX1" fmla="*/ 693729 w 693729"/>
              <a:gd name="connsiteY1" fmla="*/ 692114 h 692114"/>
              <a:gd name="connsiteX0" fmla="*/ 0 w 693729"/>
              <a:gd name="connsiteY0" fmla="*/ 0 h 692114"/>
              <a:gd name="connsiteX1" fmla="*/ 693729 w 693729"/>
              <a:gd name="connsiteY1" fmla="*/ 692114 h 692114"/>
              <a:gd name="connsiteX0" fmla="*/ 0 w 693729"/>
              <a:gd name="connsiteY0" fmla="*/ 0 h 692114"/>
              <a:gd name="connsiteX1" fmla="*/ 693729 w 693729"/>
              <a:gd name="connsiteY1" fmla="*/ 692114 h 6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3729" h="692114">
                <a:moveTo>
                  <a:pt x="0" y="0"/>
                </a:moveTo>
                <a:cubicBezTo>
                  <a:pt x="295436" y="103587"/>
                  <a:pt x="595458" y="389183"/>
                  <a:pt x="693729" y="692114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xmlns="" id="{D3A1FE31-C919-47D8-BE79-841F5618CE17}"/>
              </a:ext>
            </a:extLst>
          </p:cNvPr>
          <p:cNvSpPr/>
          <p:nvPr/>
        </p:nvSpPr>
        <p:spPr>
          <a:xfrm rot="2712671">
            <a:off x="6332129" y="2692738"/>
            <a:ext cx="2434093" cy="2416686"/>
          </a:xfrm>
          <a:custGeom>
            <a:avLst/>
            <a:gdLst>
              <a:gd name="connsiteX0" fmla="*/ 0 w 2438400"/>
              <a:gd name="connsiteY0" fmla="*/ 1219200 h 2438400"/>
              <a:gd name="connsiteX1" fmla="*/ 1219200 w 2438400"/>
              <a:gd name="connsiteY1" fmla="*/ 0 h 2438400"/>
              <a:gd name="connsiteX2" fmla="*/ 2438400 w 2438400"/>
              <a:gd name="connsiteY2" fmla="*/ 1219200 h 2438400"/>
              <a:gd name="connsiteX3" fmla="*/ 1219200 w 2438400"/>
              <a:gd name="connsiteY3" fmla="*/ 2438400 h 2438400"/>
              <a:gd name="connsiteX4" fmla="*/ 0 w 2438400"/>
              <a:gd name="connsiteY4" fmla="*/ 1219200 h 2438400"/>
              <a:gd name="connsiteX0" fmla="*/ 0 w 2438400"/>
              <a:gd name="connsiteY0" fmla="*/ 1219200 h 2438400"/>
              <a:gd name="connsiteX1" fmla="*/ 1219200 w 2438400"/>
              <a:gd name="connsiteY1" fmla="*/ 0 h 2438400"/>
              <a:gd name="connsiteX2" fmla="*/ 2438400 w 2438400"/>
              <a:gd name="connsiteY2" fmla="*/ 1219200 h 2438400"/>
              <a:gd name="connsiteX3" fmla="*/ 1219200 w 2438400"/>
              <a:gd name="connsiteY3" fmla="*/ 2438400 h 2438400"/>
              <a:gd name="connsiteX4" fmla="*/ 91440 w 2438400"/>
              <a:gd name="connsiteY4" fmla="*/ 1310640 h 2438400"/>
              <a:gd name="connsiteX0" fmla="*/ 0 w 2438400"/>
              <a:gd name="connsiteY0" fmla="*/ 1219200 h 2438400"/>
              <a:gd name="connsiteX1" fmla="*/ 1219200 w 2438400"/>
              <a:gd name="connsiteY1" fmla="*/ 0 h 2438400"/>
              <a:gd name="connsiteX2" fmla="*/ 2438400 w 2438400"/>
              <a:gd name="connsiteY2" fmla="*/ 1219200 h 2438400"/>
              <a:gd name="connsiteX3" fmla="*/ 1219200 w 2438400"/>
              <a:gd name="connsiteY3" fmla="*/ 2438400 h 2438400"/>
              <a:gd name="connsiteX0" fmla="*/ 0 w 1219200"/>
              <a:gd name="connsiteY0" fmla="*/ 0 h 2438400"/>
              <a:gd name="connsiteX1" fmla="*/ 1219200 w 1219200"/>
              <a:gd name="connsiteY1" fmla="*/ 1219200 h 2438400"/>
              <a:gd name="connsiteX2" fmla="*/ 0 w 1219200"/>
              <a:gd name="connsiteY2" fmla="*/ 2438400 h 2438400"/>
              <a:gd name="connsiteX0" fmla="*/ 0 w 1219200"/>
              <a:gd name="connsiteY0" fmla="*/ 0 h 1219200"/>
              <a:gd name="connsiteX1" fmla="*/ 1219200 w 1219200"/>
              <a:gd name="connsiteY1" fmla="*/ 1219200 h 1219200"/>
              <a:gd name="connsiteX0" fmla="*/ 0 w 753419"/>
              <a:gd name="connsiteY0" fmla="*/ 0 h 1127302"/>
              <a:gd name="connsiteX1" fmla="*/ 753419 w 753419"/>
              <a:gd name="connsiteY1" fmla="*/ 1127302 h 1127302"/>
              <a:gd name="connsiteX0" fmla="*/ 0 w 649446"/>
              <a:gd name="connsiteY0" fmla="*/ 118 h 648527"/>
              <a:gd name="connsiteX1" fmla="*/ 649340 w 649446"/>
              <a:gd name="connsiteY1" fmla="*/ 648527 h 648527"/>
              <a:gd name="connsiteX0" fmla="*/ 0 w 649340"/>
              <a:gd name="connsiteY0" fmla="*/ 0 h 648409"/>
              <a:gd name="connsiteX1" fmla="*/ 649340 w 649340"/>
              <a:gd name="connsiteY1" fmla="*/ 648409 h 648409"/>
              <a:gd name="connsiteX0" fmla="*/ 0 w 649340"/>
              <a:gd name="connsiteY0" fmla="*/ 0 h 648409"/>
              <a:gd name="connsiteX1" fmla="*/ 649340 w 649340"/>
              <a:gd name="connsiteY1" fmla="*/ 648409 h 648409"/>
              <a:gd name="connsiteX0" fmla="*/ 0 w 649340"/>
              <a:gd name="connsiteY0" fmla="*/ 0 h 648409"/>
              <a:gd name="connsiteX1" fmla="*/ 649340 w 649340"/>
              <a:gd name="connsiteY1" fmla="*/ 648409 h 64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9340" h="648409">
                <a:moveTo>
                  <a:pt x="0" y="0"/>
                </a:moveTo>
                <a:cubicBezTo>
                  <a:pt x="237994" y="69242"/>
                  <a:pt x="565948" y="354679"/>
                  <a:pt x="649340" y="648409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D15011B-24DC-43F3-BAE5-DE3E77E1AA59}"/>
              </a:ext>
            </a:extLst>
          </p:cNvPr>
          <p:cNvSpPr/>
          <p:nvPr/>
        </p:nvSpPr>
        <p:spPr>
          <a:xfrm>
            <a:off x="1889816" y="3744145"/>
            <a:ext cx="1456840" cy="354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norma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UU</a:t>
            </a:r>
            <a:endParaRPr lang="id-ID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id-ID" sz="1400" dirty="0">
                <a:solidFill>
                  <a:schemeClr val="tx1"/>
                </a:solidFill>
                <a:latin typeface="Cambria" panose="02040503050406030204" pitchFamily="18" charset="0"/>
              </a:rPr>
              <a:t>yang diuji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CD73CA7-B009-4C71-8DA8-7080B2CD1F71}"/>
              </a:ext>
            </a:extLst>
          </p:cNvPr>
          <p:cNvSpPr/>
          <p:nvPr/>
        </p:nvSpPr>
        <p:spPr>
          <a:xfrm>
            <a:off x="5084364" y="3314237"/>
            <a:ext cx="1456840" cy="354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norma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implisit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UUD 1945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748324E-A0F3-4120-B6D3-A9F813EC775B}"/>
              </a:ext>
            </a:extLst>
          </p:cNvPr>
          <p:cNvSpPr/>
          <p:nvPr/>
        </p:nvSpPr>
        <p:spPr>
          <a:xfrm>
            <a:off x="6472570" y="3017005"/>
            <a:ext cx="1456840" cy="354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norma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hasil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implementasi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dua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norma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lainnya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7AB70B9-10CA-47DA-96CF-76EC975EE96B}"/>
              </a:ext>
            </a:extLst>
          </p:cNvPr>
          <p:cNvSpPr/>
          <p:nvPr/>
        </p:nvSpPr>
        <p:spPr>
          <a:xfrm>
            <a:off x="7697092" y="2213873"/>
            <a:ext cx="1991901" cy="405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dasar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pengujian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melebar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1CD48A34-786F-4ED6-AE52-C6C16F1160F3}"/>
              </a:ext>
            </a:extLst>
          </p:cNvPr>
          <p:cNvCxnSpPr>
            <a:cxnSpLocks/>
          </p:cNvCxnSpPr>
          <p:nvPr/>
        </p:nvCxnSpPr>
        <p:spPr>
          <a:xfrm flipV="1">
            <a:off x="3450789" y="3298268"/>
            <a:ext cx="1534473" cy="56997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A4C8EF4F-5153-438A-B4CB-EA910185571E}"/>
              </a:ext>
            </a:extLst>
          </p:cNvPr>
          <p:cNvCxnSpPr>
            <a:cxnSpLocks/>
          </p:cNvCxnSpPr>
          <p:nvPr/>
        </p:nvCxnSpPr>
        <p:spPr>
          <a:xfrm>
            <a:off x="3470267" y="3879405"/>
            <a:ext cx="1507740" cy="57603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ED5075E-AB20-416E-A84F-19B0B7C2D46E}"/>
              </a:ext>
            </a:extLst>
          </p:cNvPr>
          <p:cNvSpPr/>
          <p:nvPr/>
        </p:nvSpPr>
        <p:spPr>
          <a:xfrm>
            <a:off x="3489605" y="4555179"/>
            <a:ext cx="1456840" cy="354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Cambria" panose="02040503050406030204" pitchFamily="18" charset="0"/>
              </a:rPr>
              <a:t>norma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id-ID" sz="1400" dirty="0">
                <a:solidFill>
                  <a:schemeClr val="tx1"/>
                </a:solidFill>
                <a:latin typeface="Cambria" panose="02040503050406030204" pitchFamily="18" charset="0"/>
              </a:rPr>
              <a:t>eksplisit 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</a:rPr>
              <a:t>UUD 1945</a:t>
            </a:r>
          </a:p>
        </p:txBody>
      </p:sp>
    </p:spTree>
    <p:extLst>
      <p:ext uri="{BB962C8B-B14F-4D97-AF65-F5344CB8AC3E}">
        <p14:creationId xmlns:p14="http://schemas.microsoft.com/office/powerpoint/2010/main" val="30098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pengujian undang-undang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4AF1CC-FB21-4555-899A-9B48CA5B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30E051C9-F648-484E-851C-1D688C3218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025848"/>
              </p:ext>
            </p:extLst>
          </p:nvPr>
        </p:nvGraphicFramePr>
        <p:xfrm>
          <a:off x="2018283" y="1289304"/>
          <a:ext cx="9326476" cy="5247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028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1DDE21-3551-4A56-8A7B-0F2E7D48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FA1DDE21-3551-4A56-8A7B-0F2E7D48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FA1DDE21-3551-4A56-8A7B-0F2E7D480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1B3687-EA9C-43E0-8B90-57DFB653E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2F1B3687-EA9C-43E0-8B90-57DFB653E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2F1B3687-EA9C-43E0-8B90-57DFB653E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15D03-6CEB-442E-8994-E2DC83588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D8815D03-6CEB-442E-8994-E2DC83588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D8815D03-6CEB-442E-8994-E2DC83588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E6F28D-96CB-4777-87AD-0DCC9334D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A2E6F28D-96CB-4777-87AD-0DCC9334D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A2E6F28D-96CB-4777-87AD-0DCC9334D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E7080B-6424-47ED-ADFC-028A2554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3CE7080B-6424-47ED-ADFC-028A2554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3CE7080B-6424-47ED-ADFC-028A25548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9A91F9-36FA-42BC-9EF0-B531BA023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C79A91F9-36FA-42BC-9EF0-B531BA023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C79A91F9-36FA-42BC-9EF0-B531BA023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90D768-2A0A-4311-8B5E-E7A9CC252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1590D768-2A0A-4311-8B5E-E7A9CC252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1590D768-2A0A-4311-8B5E-E7A9CC252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B35B7E-225E-43B9-B88F-D88EF546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03B35B7E-225E-43B9-B88F-D88EF546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03B35B7E-225E-43B9-B88F-D88EF5463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9F340-33F0-4145-8F9F-E6C91D473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6969F340-33F0-4145-8F9F-E6C91D473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6969F340-33F0-4145-8F9F-E6C91D473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6F75B7-9195-4EEF-993B-015932EC2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816F75B7-9195-4EEF-993B-015932EC2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graphicEl>
                                              <a:dgm id="{816F75B7-9195-4EEF-993B-015932EC2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2D00CC-9111-4230-A302-82C9590CD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842D00CC-9111-4230-A302-82C9590CD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842D00CC-9111-4230-A302-82C9590CD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48AE43-31A8-4913-95A0-ECF928F33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9A48AE43-31A8-4913-95A0-ECF928F33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">
                                            <p:graphicEl>
                                              <a:dgm id="{9A48AE43-31A8-4913-95A0-ECF928F33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1D02F8-B635-433A-BE1E-BDA093FC8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>
                                            <p:graphicEl>
                                              <a:dgm id="{3C1D02F8-B635-433A-BE1E-BDA093FC8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3C1D02F8-B635-433A-BE1E-BDA093FC8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0522E4-7A49-4C59-A81A-62E27F26E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EB0522E4-7A49-4C59-A81A-62E27F26E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EB0522E4-7A49-4C59-A81A-62E27F26E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6A57FC-DED3-4AA2-AD93-E1AC1E65A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EE6A57FC-DED3-4AA2-AD93-E1AC1E65A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EE6A57FC-DED3-4AA2-AD93-E1AC1E65A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EB67DD-3BAC-496F-A043-81349D3A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63EB67DD-3BAC-496F-A043-81349D3A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">
                                            <p:graphicEl>
                                              <a:dgm id="{63EB67DD-3BAC-496F-A043-81349D3A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70E49-0765-4AD6-9662-D826968F5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D5470E49-0765-4AD6-9662-D826968F5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">
                                            <p:graphicEl>
                                              <a:dgm id="{D5470E49-0765-4AD6-9662-D826968F5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 uiExpand="1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F8FA4C-89CA-408A-A1A8-1CBB03D8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Sengketa kewenangan</a:t>
            </a:r>
            <a:br>
              <a:rPr lang="id-ID" dirty="0"/>
            </a:br>
            <a:r>
              <a:rPr lang="id-ID" dirty="0"/>
              <a:t>lembaga negara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F23C4B-509B-43CA-8D9B-AEFA6314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3144295"/>
            <a:ext cx="10058400" cy="1908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2500" dirty="0">
                <a:latin typeface="Cambria" panose="02040503050406030204" pitchFamily="18" charset="0"/>
              </a:rPr>
              <a:t>“</a:t>
            </a:r>
            <a:r>
              <a:rPr lang="en-US" sz="2500" i="1" dirty="0" err="1">
                <a:latin typeface="Cambria" panose="02040503050406030204" pitchFamily="18" charset="0"/>
              </a:rPr>
              <a:t>Mahkamah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Konstitusi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berwenang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mengadili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pada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tingkat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id-ID" sz="2500" i="1" dirty="0">
                <a:latin typeface="Cambria" panose="02040503050406030204" pitchFamily="18" charset="0"/>
              </a:rPr>
              <a:t>pertama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dan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terakhir</a:t>
            </a:r>
            <a:r>
              <a:rPr lang="en-US" sz="2500" i="1" dirty="0">
                <a:latin typeface="Cambria" panose="02040503050406030204" pitchFamily="18" charset="0"/>
              </a:rPr>
              <a:t> yang </a:t>
            </a:r>
            <a:r>
              <a:rPr lang="en-US" sz="2500" i="1" dirty="0" err="1">
                <a:latin typeface="Cambria" panose="02040503050406030204" pitchFamily="18" charset="0"/>
              </a:rPr>
              <a:t>putusannya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bersifat</a:t>
            </a:r>
            <a:r>
              <a:rPr lang="en-US" sz="2500" i="1" dirty="0">
                <a:latin typeface="Cambria" panose="02040503050406030204" pitchFamily="18" charset="0"/>
              </a:rPr>
              <a:t> final </a:t>
            </a:r>
            <a:r>
              <a:rPr lang="en-US" sz="2500" i="1" dirty="0" err="1">
                <a:latin typeface="Cambria" panose="02040503050406030204" pitchFamily="18" charset="0"/>
              </a:rPr>
              <a:t>untuk</a:t>
            </a:r>
            <a:r>
              <a:rPr lang="en-US" sz="2500" i="1" dirty="0">
                <a:latin typeface="Cambria" panose="02040503050406030204" pitchFamily="18" charset="0"/>
              </a:rPr>
              <a:t> ... </a:t>
            </a:r>
            <a:r>
              <a:rPr lang="en-US" sz="2500" i="1" dirty="0" err="1">
                <a:latin typeface="Cambria" panose="02040503050406030204" pitchFamily="18" charset="0"/>
              </a:rPr>
              <a:t>memutus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sengketa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kewenangan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lembaga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negara</a:t>
            </a:r>
            <a:r>
              <a:rPr lang="en-US" sz="2500" i="1" dirty="0">
                <a:latin typeface="Cambria" panose="02040503050406030204" pitchFamily="18" charset="0"/>
              </a:rPr>
              <a:t> yang </a:t>
            </a:r>
            <a:r>
              <a:rPr lang="en-US" sz="2500" i="1" dirty="0" err="1">
                <a:latin typeface="Cambria" panose="02040503050406030204" pitchFamily="18" charset="0"/>
              </a:rPr>
              <a:t>kewenangannya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diberikan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oleh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Undang-Undang</a:t>
            </a:r>
            <a:r>
              <a:rPr lang="en-US" sz="2500" i="1" dirty="0">
                <a:latin typeface="Cambria" panose="02040503050406030204" pitchFamily="18" charset="0"/>
              </a:rPr>
              <a:t> </a:t>
            </a:r>
            <a:r>
              <a:rPr lang="en-US" sz="2500" i="1" dirty="0" err="1">
                <a:latin typeface="Cambria" panose="02040503050406030204" pitchFamily="18" charset="0"/>
              </a:rPr>
              <a:t>Dasar</a:t>
            </a:r>
            <a:r>
              <a:rPr lang="en-US" sz="2500" i="1" dirty="0">
                <a:latin typeface="Cambria" panose="02040503050406030204" pitchFamily="18" charset="0"/>
              </a:rPr>
              <a:t>, ...</a:t>
            </a:r>
            <a:r>
              <a:rPr lang="id-ID" sz="2500" dirty="0">
                <a:latin typeface="Cambria" panose="02040503050406030204" pitchFamily="18" charset="0"/>
              </a:rPr>
              <a:t>”</a:t>
            </a:r>
            <a:endParaRPr lang="en-US" sz="25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800" dirty="0">
                <a:latin typeface="Cambria" panose="02040503050406030204" pitchFamily="18" charset="0"/>
              </a:rPr>
              <a:t>[</a:t>
            </a:r>
            <a:r>
              <a:rPr lang="id-ID" sz="1800" dirty="0">
                <a:latin typeface="Cambria" panose="02040503050406030204" pitchFamily="18" charset="0"/>
              </a:rPr>
              <a:t>Pasal 24C ayat (1) UUD 1945</a:t>
            </a:r>
            <a:r>
              <a:rPr lang="en-US" sz="1800" dirty="0">
                <a:latin typeface="Cambria" panose="02040503050406030204" pitchFamily="18" charset="0"/>
              </a:rPr>
              <a:t>]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FF09CA-DAA3-45DC-BB32-E1FCC93D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5D3D7C9-BB52-4FCC-ADE4-76BA0912E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16593"/>
            <a:ext cx="3550972" cy="35509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B6B37-1288-425C-8959-AF879585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17" y="512064"/>
            <a:ext cx="6105867" cy="1609344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sistem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3458CE-8F05-42BE-8785-A6ABBDB38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579" y="2779157"/>
            <a:ext cx="7842142" cy="301721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  <a:latin typeface="cambria(Body)"/>
              </a:rPr>
              <a:t>adalah</a:t>
            </a:r>
            <a:endParaRPr lang="en-US" dirty="0">
              <a:solidFill>
                <a:schemeClr val="bg1"/>
              </a:solidFill>
              <a:latin typeface="cambria(Body)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>
                <a:solidFill>
                  <a:schemeClr val="bg1"/>
                </a:solidFill>
                <a:latin typeface="cambria(Body)"/>
              </a:rPr>
              <a:t>“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perangkat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unsur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yang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secara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teratur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saling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berkaitan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sehingga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membentuk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suatu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totalitas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;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susunan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yang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teratur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dari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pandangan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,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teori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,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asas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,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dan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sebagainya</a:t>
            </a:r>
            <a:r>
              <a:rPr lang="en-US" sz="3000" i="1" dirty="0">
                <a:solidFill>
                  <a:schemeClr val="bg1"/>
                </a:solidFill>
                <a:latin typeface="cambria(Body)"/>
              </a:rPr>
              <a:t>; </a:t>
            </a:r>
            <a:r>
              <a:rPr lang="en-US" sz="3000" i="1" dirty="0" err="1">
                <a:solidFill>
                  <a:schemeClr val="bg1"/>
                </a:solidFill>
                <a:latin typeface="cambria(Body)"/>
              </a:rPr>
              <a:t>metode</a:t>
            </a:r>
            <a:r>
              <a:rPr lang="en-US" sz="3000" dirty="0">
                <a:solidFill>
                  <a:schemeClr val="bg1"/>
                </a:solidFill>
                <a:latin typeface="cambria(Body)"/>
              </a:rPr>
              <a:t>”. </a:t>
            </a:r>
            <a:endParaRPr lang="id-ID" sz="3000" dirty="0">
              <a:solidFill>
                <a:schemeClr val="bg1"/>
              </a:solidFill>
              <a:latin typeface="cambria(Body)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cambria(Body)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solidFill>
                  <a:schemeClr val="bg1"/>
                </a:solidFill>
                <a:latin typeface="cambria(Body)"/>
              </a:rPr>
              <a:t>[</a:t>
            </a:r>
            <a:r>
              <a:rPr lang="id-ID" sz="1600" dirty="0">
                <a:solidFill>
                  <a:schemeClr val="bg1"/>
                </a:solidFill>
                <a:latin typeface="cambria(Body)"/>
              </a:rPr>
              <a:t>https://kbbi.kemdikbud.go.id/entri/sistem</a:t>
            </a:r>
            <a:r>
              <a:rPr lang="en-US" sz="1600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mbria(Body)"/>
              </a:rPr>
              <a:t>diakses</a:t>
            </a:r>
            <a:r>
              <a:rPr lang="en-US" sz="1600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ambria(Body)"/>
              </a:rPr>
              <a:t>Selasa</a:t>
            </a:r>
            <a:r>
              <a:rPr lang="en-US" sz="1600" dirty="0">
                <a:solidFill>
                  <a:schemeClr val="bg1"/>
                </a:solidFill>
                <a:latin typeface="cambria(Body)"/>
              </a:rPr>
              <a:t>, 3 </a:t>
            </a:r>
            <a:r>
              <a:rPr lang="en-US" sz="1600" dirty="0" err="1">
                <a:solidFill>
                  <a:schemeClr val="bg1"/>
                </a:solidFill>
                <a:latin typeface="cambria(Body)"/>
              </a:rPr>
              <a:t>Oktober</a:t>
            </a:r>
            <a:r>
              <a:rPr lang="en-US" sz="1600" dirty="0">
                <a:solidFill>
                  <a:schemeClr val="bg1"/>
                </a:solidFill>
                <a:latin typeface="cambria(Body)"/>
              </a:rPr>
              <a:t> 2017]</a:t>
            </a:r>
            <a:endParaRPr lang="id-ID" sz="1600" dirty="0">
              <a:solidFill>
                <a:schemeClr val="bg1"/>
              </a:solidFill>
              <a:latin typeface="cambria(Body)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latin typeface="cambria(Body)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28C4B-D617-4FB5-8D40-67444FA4E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F8FA4C-89CA-408A-A1A8-1CBB03D8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Sengketa kewenangan</a:t>
            </a:r>
            <a:br>
              <a:rPr lang="id-ID" dirty="0"/>
            </a:br>
            <a:r>
              <a:rPr lang="id-ID" dirty="0"/>
              <a:t>lembaga negara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F23C4B-509B-43CA-8D9B-AEFA6314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743548"/>
            <a:ext cx="10058400" cy="356244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id-ID" dirty="0">
                <a:latin typeface="Cambria" panose="02040503050406030204" pitchFamily="18" charset="0"/>
              </a:rPr>
              <a:t>SKLN adalah sengketa mengenai kewenangan lembaga negara, dan bukan sengketa lembaga negara itu sendiri.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mbria" panose="02040503050406030204" pitchFamily="18" charset="0"/>
              </a:rPr>
              <a:t>O</a:t>
            </a:r>
            <a:r>
              <a:rPr lang="id-ID" dirty="0">
                <a:latin typeface="Cambria" panose="02040503050406030204" pitchFamily="18" charset="0"/>
              </a:rPr>
              <a:t>byek </a:t>
            </a:r>
            <a:r>
              <a:rPr lang="en-US" dirty="0" err="1">
                <a:latin typeface="Cambria" panose="02040503050406030204" pitchFamily="18" charset="0"/>
              </a:rPr>
              <a:t>sengketa</a:t>
            </a:r>
            <a:r>
              <a:rPr lang="en-US" dirty="0">
                <a:latin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</a:rPr>
              <a:t>diuji</a:t>
            </a:r>
            <a:r>
              <a:rPr lang="en-US" dirty="0">
                <a:latin typeface="Cambria" panose="02040503050406030204" pitchFamily="18" charset="0"/>
              </a:rPr>
              <a:t> MK </a:t>
            </a:r>
            <a:r>
              <a:rPr lang="en-US" dirty="0" err="1">
                <a:latin typeface="Cambria" panose="02040503050406030204" pitchFamily="18" charset="0"/>
              </a:rPr>
              <a:t>adalah</a:t>
            </a:r>
            <a:r>
              <a:rPr lang="id-ID" dirty="0">
                <a:latin typeface="Cambria" panose="02040503050406030204" pitchFamily="18" charset="0"/>
              </a:rPr>
              <a:t> kewenangan (pokok) lembaga negara yang diberikan oleh UUD 1945.</a:t>
            </a:r>
            <a:endParaRPr lang="en-US" dirty="0"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>
                <a:latin typeface="Cambria" panose="02040503050406030204" pitchFamily="18" charset="0"/>
              </a:rPr>
              <a:t>Kewenangan</a:t>
            </a:r>
            <a:r>
              <a:rPr lang="en-US" dirty="0">
                <a:latin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</a:rPr>
              <a:t>diberikan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oleh</a:t>
            </a:r>
            <a:r>
              <a:rPr lang="en-US" dirty="0">
                <a:latin typeface="Cambria" panose="02040503050406030204" pitchFamily="18" charset="0"/>
              </a:rPr>
              <a:t> UUD 1945 (</a:t>
            </a:r>
            <a:r>
              <a:rPr lang="en-US" dirty="0" err="1">
                <a:latin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konstitusi</a:t>
            </a:r>
            <a:r>
              <a:rPr lang="en-US" dirty="0">
                <a:latin typeface="Cambria" panose="02040503050406030204" pitchFamily="18" charset="0"/>
              </a:rPr>
              <a:t>) </a:t>
            </a:r>
            <a:r>
              <a:rPr lang="en-US" dirty="0" err="1">
                <a:latin typeface="Cambria" panose="02040503050406030204" pitchFamily="18" charset="0"/>
              </a:rPr>
              <a:t>kepada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lembaga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negara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disebut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kewenangan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konstitusional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 err="1">
                <a:latin typeface="Cambria" panose="02040503050406030204" pitchFamily="18" charset="0"/>
              </a:rPr>
              <a:t>Kewenangan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selain</a:t>
            </a:r>
            <a:r>
              <a:rPr lang="en-US" dirty="0">
                <a:latin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</a:rPr>
              <a:t>tercantum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</a:rPr>
              <a:t> UUD 1945 </a:t>
            </a:r>
            <a:r>
              <a:rPr lang="en-US" dirty="0" err="1">
                <a:latin typeface="Cambria" panose="02040503050406030204" pitchFamily="18" charset="0"/>
              </a:rPr>
              <a:t>secara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teoritis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bukan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merupakan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obyek</a:t>
            </a:r>
            <a:r>
              <a:rPr lang="en-US" dirty="0">
                <a:latin typeface="Cambria" panose="02040503050406030204" pitchFamily="18" charset="0"/>
              </a:rPr>
              <a:t> SKLN.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FF09CA-DAA3-45DC-BB32-E1FCC93D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0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F8FA4C-89CA-408A-A1A8-1CBB03D8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Pembubaran parpol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F23C4B-509B-43CA-8D9B-AEFA6314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43917"/>
            <a:ext cx="5315454" cy="451650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Pemohon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perkara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pembubaran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partai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politik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adalah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Pemerintah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Permohonan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pembubaran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partai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politik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id-ID" dirty="0">
                <a:solidFill>
                  <a:schemeClr val="bg1"/>
                </a:solidFill>
                <a:latin typeface="Cambria" panose="02040503050406030204" pitchFamily="18" charset="0"/>
              </a:rPr>
              <a:t>berisi uraian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mengenai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ideologi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asas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tujuan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, program,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kegiatan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partai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politik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tertentu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dianggap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oleh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Pemohon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Pemerintah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)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bertentangan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UUD 1945.</a:t>
            </a:r>
          </a:p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MK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menilai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kesesuaian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ideologi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asas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tujuan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, program,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kegiatan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partai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politik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tertentu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terhadap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UUD 1945.</a:t>
            </a:r>
            <a:endParaRPr lang="id-ID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FF09CA-DAA3-45DC-BB32-E1FCC93D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AF0071-F10F-4610-BBCC-5D65E5CD8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130" y="290286"/>
            <a:ext cx="5173287" cy="634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6198B7-D7E5-43D8-8587-7DDAABC6E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5236488"/>
            <a:ext cx="2882687" cy="1621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F8FA4C-89CA-408A-A1A8-1CBB03D8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Perselisihan hasil pemilihan umum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F23C4B-509B-43CA-8D9B-AEFA6314B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 sz="2400" dirty="0">
                <a:latin typeface="Cambria" panose="02040503050406030204" pitchFamily="18" charset="0"/>
              </a:rPr>
              <a:t>“</a:t>
            </a:r>
            <a:r>
              <a:rPr lang="en-US" sz="2400" i="1" dirty="0" err="1">
                <a:latin typeface="Cambria" panose="02040503050406030204" pitchFamily="18" charset="0"/>
              </a:rPr>
              <a:t>Mahkamah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Konstitusi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berwenang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mengadili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pada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tingkat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pertama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dan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terakhir</a:t>
            </a:r>
            <a:r>
              <a:rPr lang="en-US" sz="2400" i="1" dirty="0">
                <a:latin typeface="Cambria" panose="02040503050406030204" pitchFamily="18" charset="0"/>
              </a:rPr>
              <a:t> yang </a:t>
            </a:r>
            <a:r>
              <a:rPr lang="en-US" sz="2400" i="1" dirty="0" err="1">
                <a:latin typeface="Cambria" panose="02040503050406030204" pitchFamily="18" charset="0"/>
              </a:rPr>
              <a:t>putusannya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bersifat</a:t>
            </a:r>
            <a:r>
              <a:rPr lang="en-US" sz="2400" i="1" dirty="0">
                <a:latin typeface="Cambria" panose="02040503050406030204" pitchFamily="18" charset="0"/>
              </a:rPr>
              <a:t> final </a:t>
            </a:r>
            <a:r>
              <a:rPr lang="en-US" sz="2400" i="1" dirty="0" err="1">
                <a:latin typeface="Cambria" panose="02040503050406030204" pitchFamily="18" charset="0"/>
              </a:rPr>
              <a:t>untuk</a:t>
            </a:r>
            <a:r>
              <a:rPr lang="en-US" sz="2400" i="1" dirty="0">
                <a:latin typeface="Cambria" panose="02040503050406030204" pitchFamily="18" charset="0"/>
              </a:rPr>
              <a:t> ... </a:t>
            </a:r>
            <a:r>
              <a:rPr lang="en-US" sz="2400" i="1" dirty="0" err="1">
                <a:latin typeface="Cambria" panose="02040503050406030204" pitchFamily="18" charset="0"/>
              </a:rPr>
              <a:t>memutus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perselisihan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tentang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hasil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id-ID" sz="2400" i="1" dirty="0">
                <a:latin typeface="Cambria" panose="02040503050406030204" pitchFamily="18" charset="0"/>
              </a:rPr>
              <a:t>pemilihan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umum</a:t>
            </a:r>
            <a:r>
              <a:rPr lang="id-ID" sz="2400" dirty="0">
                <a:latin typeface="Cambria" panose="02040503050406030204" pitchFamily="18" charset="0"/>
              </a:rPr>
              <a:t>”</a:t>
            </a:r>
            <a:r>
              <a:rPr lang="en-US" sz="2400" dirty="0">
                <a:latin typeface="Cambria" panose="020405030504060302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id-ID" dirty="0">
                <a:latin typeface="Cambria" panose="02040503050406030204" pitchFamily="18" charset="0"/>
              </a:rPr>
              <a:t>Pasal 24C ayat (1) UUD 1945</a:t>
            </a:r>
          </a:p>
          <a:p>
            <a:pPr marL="0" indent="0" algn="ctr">
              <a:buNone/>
            </a:pPr>
            <a:endParaRPr lang="id-ID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Cambria" panose="02040503050406030204" pitchFamily="18" charset="0"/>
              </a:rPr>
              <a:t>“</a:t>
            </a:r>
            <a:r>
              <a:rPr lang="en-US" sz="2400" i="1" dirty="0" err="1">
                <a:latin typeface="Cambria" panose="02040503050406030204" pitchFamily="18" charset="0"/>
              </a:rPr>
              <a:t>Pemilihan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umum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diselenggarakan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untuk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memilih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anggota</a:t>
            </a:r>
            <a:r>
              <a:rPr lang="en-US" sz="2400" i="1" dirty="0">
                <a:latin typeface="Cambria" panose="02040503050406030204" pitchFamily="18" charset="0"/>
              </a:rPr>
              <a:t> Dewan </a:t>
            </a:r>
            <a:r>
              <a:rPr lang="en-US" sz="2400" i="1" dirty="0" err="1">
                <a:latin typeface="Cambria" panose="02040503050406030204" pitchFamily="18" charset="0"/>
              </a:rPr>
              <a:t>Perwakilan</a:t>
            </a:r>
            <a:r>
              <a:rPr lang="en-US" sz="2400" i="1" dirty="0">
                <a:latin typeface="Cambria" panose="02040503050406030204" pitchFamily="18" charset="0"/>
              </a:rPr>
              <a:t> Rakyat, Dewan </a:t>
            </a:r>
            <a:r>
              <a:rPr lang="en-US" sz="2400" i="1" dirty="0" err="1">
                <a:latin typeface="Cambria" panose="02040503050406030204" pitchFamily="18" charset="0"/>
              </a:rPr>
              <a:t>Perwakilan</a:t>
            </a:r>
            <a:r>
              <a:rPr lang="en-US" sz="2400" i="1" dirty="0">
                <a:latin typeface="Cambria" panose="02040503050406030204" pitchFamily="18" charset="0"/>
              </a:rPr>
              <a:t> Daerah, </a:t>
            </a:r>
            <a:r>
              <a:rPr lang="en-US" sz="2400" i="1" dirty="0" err="1">
                <a:latin typeface="Cambria" panose="02040503050406030204" pitchFamily="18" charset="0"/>
              </a:rPr>
              <a:t>Presiden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dan</a:t>
            </a:r>
            <a:r>
              <a:rPr lang="en-US" sz="2400" i="1" dirty="0">
                <a:latin typeface="Cambria" panose="02040503050406030204" pitchFamily="18" charset="0"/>
              </a:rPr>
              <a:t> Wakil </a:t>
            </a:r>
            <a:r>
              <a:rPr lang="en-US" sz="2400" i="1" dirty="0" err="1">
                <a:latin typeface="Cambria" panose="02040503050406030204" pitchFamily="18" charset="0"/>
              </a:rPr>
              <a:t>Presiden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dan</a:t>
            </a:r>
            <a:r>
              <a:rPr lang="en-US" sz="2400" i="1" dirty="0">
                <a:latin typeface="Cambria" panose="02040503050406030204" pitchFamily="18" charset="0"/>
              </a:rPr>
              <a:t> Dewan </a:t>
            </a:r>
            <a:r>
              <a:rPr lang="en-US" sz="2400" i="1" dirty="0" err="1">
                <a:latin typeface="Cambria" panose="02040503050406030204" pitchFamily="18" charset="0"/>
              </a:rPr>
              <a:t>Perwakilan</a:t>
            </a:r>
            <a:r>
              <a:rPr lang="en-US" sz="2400" i="1" dirty="0">
                <a:latin typeface="Cambria" panose="02040503050406030204" pitchFamily="18" charset="0"/>
              </a:rPr>
              <a:t> Rakyat Daerah</a:t>
            </a:r>
            <a:r>
              <a:rPr lang="en-US" sz="2400" dirty="0">
                <a:latin typeface="Cambria" panose="02040503050406030204" pitchFamily="18" charset="0"/>
              </a:rPr>
              <a:t>”.</a:t>
            </a:r>
            <a:endParaRPr lang="id-ID" sz="24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Cambria" panose="02040503050406030204" pitchFamily="18" charset="0"/>
              </a:rPr>
              <a:t>Pasal</a:t>
            </a:r>
            <a:r>
              <a:rPr lang="en-US" dirty="0">
                <a:latin typeface="Cambria" panose="02040503050406030204" pitchFamily="18" charset="0"/>
              </a:rPr>
              <a:t> 22E </a:t>
            </a:r>
            <a:r>
              <a:rPr lang="en-US" dirty="0" err="1">
                <a:latin typeface="Cambria" panose="02040503050406030204" pitchFamily="18" charset="0"/>
              </a:rPr>
              <a:t>ayat</a:t>
            </a:r>
            <a:r>
              <a:rPr lang="en-US" dirty="0">
                <a:latin typeface="Cambria" panose="02040503050406030204" pitchFamily="18" charset="0"/>
              </a:rPr>
              <a:t> (2) UUD 1945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FF09CA-DAA3-45DC-BB32-E1FCC93D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DE01F4-9CDE-451F-BCB7-4C937BDD3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2" y="2777363"/>
            <a:ext cx="3967567" cy="2639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F8FA4C-89CA-408A-A1A8-1CBB03D8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Perselisihan hasil pemilihan umum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FF09CA-DAA3-45DC-BB32-E1FCC93D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D06930A9-2829-4B2B-A489-53991E912F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1313408"/>
              </p:ext>
            </p:extLst>
          </p:nvPr>
        </p:nvGraphicFramePr>
        <p:xfrm>
          <a:off x="3744253" y="1844298"/>
          <a:ext cx="7886915" cy="42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455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015E72-B7F0-4BA3-8C4F-501F2F0C7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B0015E72-B7F0-4BA3-8C4F-501F2F0C7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B0015E72-B7F0-4BA3-8C4F-501F2F0C7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22AB35-F09E-4AE1-A62B-976476B37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BF22AB35-F09E-4AE1-A62B-976476B37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BF22AB35-F09E-4AE1-A62B-976476B37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BBCEBC-65F9-4F9B-A6C9-8A3068EA2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75BBCEBC-65F9-4F9B-A6C9-8A3068EA2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75BBCEBC-65F9-4F9B-A6C9-8A3068EA2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0FA960-85F8-4FCD-AB8F-EC96EEEE9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0F0FA960-85F8-4FCD-AB8F-EC96EEEE9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0F0FA960-85F8-4FCD-AB8F-EC96EEEE9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E52378-0E95-4031-9914-2B84678BF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81E52378-0E95-4031-9914-2B84678BF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81E52378-0E95-4031-9914-2B84678BF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7BA03D-0C46-46A0-AF7A-B5D5BE905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DC7BA03D-0C46-46A0-AF7A-B5D5BE905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DC7BA03D-0C46-46A0-AF7A-B5D5BE905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A5EC7D-2CC0-4572-A694-ACCA734A2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3DA5EC7D-2CC0-4572-A694-ACCA734A2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3DA5EC7D-2CC0-4572-A694-ACCA734A2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C36392-D2E9-48A4-ADEE-AE93B11B6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D8C36392-D2E9-48A4-ADEE-AE93B11B6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D8C36392-D2E9-48A4-ADEE-AE93B11B6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B931D0-B3DF-44B8-8C21-753B1D042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9BB931D0-B3DF-44B8-8C21-753B1D042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9BB931D0-B3DF-44B8-8C21-753B1D042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4C6F9B-D3B5-41DE-AD47-F3ABEBA52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7D4C6F9B-D3B5-41DE-AD47-F3ABEBA52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7D4C6F9B-D3B5-41DE-AD47-F3ABEBA52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A0E59C-9705-4BDE-B6A8-D255B4784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FCA0E59C-9705-4BDE-B6A8-D255B4784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FCA0E59C-9705-4BDE-B6A8-D255B4784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F7756A-B34A-4A02-BE46-BFAACA350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">
                                            <p:graphicEl>
                                              <a:dgm id="{82F7756A-B34A-4A02-BE46-BFAACA350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">
                                            <p:graphicEl>
                                              <a:dgm id="{82F7756A-B34A-4A02-BE46-BFAACA350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21E725-222E-49E1-A676-405054144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7621E725-222E-49E1-A676-405054144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">
                                            <p:graphicEl>
                                              <a:dgm id="{7621E725-222E-49E1-A676-405054144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80A833-4A99-41F5-860A-C21E1FC74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">
                                            <p:graphicEl>
                                              <a:dgm id="{4C80A833-4A99-41F5-860A-C21E1FC74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">
                                            <p:graphicEl>
                                              <a:dgm id="{4C80A833-4A99-41F5-860A-C21E1FC74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0EF0B6-D4EC-4D26-8A9C-3D67B65BC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">
                                            <p:graphicEl>
                                              <a:dgm id="{D20EF0B6-D4EC-4D26-8A9C-3D67B65BC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D20EF0B6-D4EC-4D26-8A9C-3D67B65BC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B17B6C-9666-4F73-89CC-694CE0328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">
                                            <p:graphicEl>
                                              <a:dgm id="{38B17B6C-9666-4F73-89CC-694CE0328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">
                                            <p:graphicEl>
                                              <a:dgm id="{38B17B6C-9666-4F73-89CC-694CE0328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BEBBB7-D519-42A9-B185-B5FB4CDFB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5">
                                            <p:graphicEl>
                                              <a:dgm id="{BDBEBBB7-D519-42A9-B185-B5FB4CDFB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">
                                            <p:graphicEl>
                                              <a:dgm id="{BDBEBBB7-D519-42A9-B185-B5FB4CDFB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F05C80-D982-4CBE-92B7-EFAB0C3D7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">
                                            <p:graphicEl>
                                              <a:dgm id="{13F05C80-D982-4CBE-92B7-EFAB0C3D7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">
                                            <p:graphicEl>
                                              <a:dgm id="{13F05C80-D982-4CBE-92B7-EFAB0C3D7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11FA62-0A93-4F4D-9DB3-423D409EB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">
                                            <p:graphicEl>
                                              <a:dgm id="{4611FA62-0A93-4F4D-9DB3-423D409EB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">
                                            <p:graphicEl>
                                              <a:dgm id="{4611FA62-0A93-4F4D-9DB3-423D409EB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374010-9520-48BD-B41A-F0418D1B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Perselisihan hasil pemilihan umum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97A2A3-9687-416A-AF01-715C5BEF2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Cambria" panose="02040503050406030204" pitchFamily="18" charset="0"/>
              </a:rPr>
              <a:t>Pada</a:t>
            </a:r>
            <a:r>
              <a:rPr lang="en-US" dirty="0">
                <a:latin typeface="Cambria" panose="02040503050406030204" pitchFamily="18" charset="0"/>
              </a:rPr>
              <a:t> 2008 MK </a:t>
            </a:r>
            <a:r>
              <a:rPr lang="id-ID" dirty="0">
                <a:latin typeface="Cambria" panose="02040503050406030204" pitchFamily="18" charset="0"/>
              </a:rPr>
              <a:t>mendapat </a:t>
            </a:r>
            <a:r>
              <a:rPr lang="id-ID" dirty="0" smtClean="0">
                <a:latin typeface="Cambria" panose="02040503050406030204" pitchFamily="18" charset="0"/>
              </a:rPr>
              <a:t>kewenangan </a:t>
            </a:r>
            <a:r>
              <a:rPr lang="en-US" dirty="0" err="1">
                <a:latin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menyelesaikan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perselisihan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hasil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pemilihan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umum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kepala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daerah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r>
              <a:rPr lang="en-US" dirty="0" err="1">
                <a:latin typeface="Cambria" panose="02040503050406030204" pitchFamily="18" charset="0"/>
              </a:rPr>
              <a:t>Kewenangan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demikian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berasal </a:t>
            </a:r>
            <a:r>
              <a:rPr lang="en-US" dirty="0" err="1">
                <a:latin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Pasal</a:t>
            </a:r>
            <a:r>
              <a:rPr lang="en-US" dirty="0">
                <a:latin typeface="Cambria" panose="02040503050406030204" pitchFamily="18" charset="0"/>
              </a:rPr>
              <a:t> 106 </a:t>
            </a:r>
            <a:r>
              <a:rPr lang="en-US" dirty="0" err="1">
                <a:latin typeface="Cambria" panose="02040503050406030204" pitchFamily="18" charset="0"/>
              </a:rPr>
              <a:t>ayat</a:t>
            </a:r>
            <a:r>
              <a:rPr lang="en-US" dirty="0">
                <a:latin typeface="Cambria" panose="02040503050406030204" pitchFamily="18" charset="0"/>
              </a:rPr>
              <a:t> (1) </a:t>
            </a:r>
            <a:r>
              <a:rPr lang="en-US" dirty="0" err="1">
                <a:latin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ayat</a:t>
            </a:r>
            <a:r>
              <a:rPr lang="en-US" dirty="0">
                <a:latin typeface="Cambria" panose="02040503050406030204" pitchFamily="18" charset="0"/>
              </a:rPr>
              <a:t> (2) UU 32/2004 </a:t>
            </a:r>
            <a:r>
              <a:rPr lang="en-US" dirty="0" err="1">
                <a:latin typeface="Cambria" panose="02040503050406030204" pitchFamily="18" charset="0"/>
              </a:rPr>
              <a:t>tentang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Pemerintahan</a:t>
            </a:r>
            <a:r>
              <a:rPr lang="en-US" dirty="0">
                <a:latin typeface="Cambria" panose="02040503050406030204" pitchFamily="18" charset="0"/>
              </a:rPr>
              <a:t> Daerah yang </a:t>
            </a:r>
            <a:r>
              <a:rPr lang="id-ID" dirty="0">
                <a:latin typeface="Cambria" panose="02040503050406030204" pitchFamily="18" charset="0"/>
              </a:rPr>
              <a:t>mengatur bahwa </a:t>
            </a:r>
            <a:r>
              <a:rPr lang="en-US" dirty="0" err="1">
                <a:latin typeface="Cambria" panose="02040503050406030204" pitchFamily="18" charset="0"/>
              </a:rPr>
              <a:t>keberatan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berkenaan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hasil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penghitungan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suara</a:t>
            </a:r>
            <a:r>
              <a:rPr lang="en-US" dirty="0">
                <a:latin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</a:rPr>
              <a:t>mempengaruhi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terpilihnya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Pasangan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Calon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diajukan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</a:t>
            </a:r>
            <a:r>
              <a:rPr lang="en-US" dirty="0">
                <a:latin typeface="Cambria" panose="02040503050406030204" pitchFamily="18" charset="0"/>
              </a:rPr>
              <a:t> M</a:t>
            </a:r>
            <a:r>
              <a:rPr lang="id-ID" dirty="0">
                <a:latin typeface="Cambria" panose="02040503050406030204" pitchFamily="18" charset="0"/>
              </a:rPr>
              <a:t>ahkamah </a:t>
            </a:r>
            <a:r>
              <a:rPr lang="en-US" dirty="0">
                <a:latin typeface="Cambria" panose="02040503050406030204" pitchFamily="18" charset="0"/>
              </a:rPr>
              <a:t>A</a:t>
            </a:r>
            <a:r>
              <a:rPr lang="id-ID" dirty="0">
                <a:latin typeface="Cambria" panose="02040503050406030204" pitchFamily="18" charset="0"/>
              </a:rPr>
              <a:t>gung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r>
              <a:rPr lang="en-US" dirty="0" err="1">
                <a:latin typeface="Cambria" panose="02040503050406030204" pitchFamily="18" charset="0"/>
              </a:rPr>
              <a:t>Pasal</a:t>
            </a:r>
            <a:r>
              <a:rPr lang="en-US" dirty="0">
                <a:latin typeface="Cambria" panose="02040503050406030204" pitchFamily="18" charset="0"/>
              </a:rPr>
              <a:t> 236C UU 12/2008 </a:t>
            </a:r>
            <a:r>
              <a:rPr lang="en-US" dirty="0" err="1">
                <a:latin typeface="Cambria" panose="02040503050406030204" pitchFamily="18" charset="0"/>
              </a:rPr>
              <a:t>tentang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Perubahan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Kedua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Atas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Undang-Undang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Nomor</a:t>
            </a:r>
            <a:r>
              <a:rPr lang="en-US" dirty="0">
                <a:latin typeface="Cambria" panose="02040503050406030204" pitchFamily="18" charset="0"/>
              </a:rPr>
              <a:t> 32 </a:t>
            </a:r>
            <a:r>
              <a:rPr lang="en-US" dirty="0" err="1">
                <a:latin typeface="Cambria" panose="02040503050406030204" pitchFamily="18" charset="0"/>
              </a:rPr>
              <a:t>Tahun</a:t>
            </a:r>
            <a:r>
              <a:rPr lang="en-US" dirty="0">
                <a:latin typeface="Cambria" panose="02040503050406030204" pitchFamily="18" charset="0"/>
              </a:rPr>
              <a:t> 2004 </a:t>
            </a:r>
            <a:r>
              <a:rPr lang="en-US" dirty="0" err="1">
                <a:latin typeface="Cambria" panose="02040503050406030204" pitchFamily="18" charset="0"/>
              </a:rPr>
              <a:t>mengatur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bahwa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id-ID" dirty="0">
                <a:latin typeface="Cambria" panose="02040503050406030204" pitchFamily="18" charset="0"/>
              </a:rPr>
              <a:t>“</a:t>
            </a:r>
            <a:r>
              <a:rPr lang="en-US" i="1" dirty="0" err="1">
                <a:latin typeface="Cambria" panose="02040503050406030204" pitchFamily="18" charset="0"/>
              </a:rPr>
              <a:t>Penanganan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sengketa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hasil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penghitungan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suara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pemilihan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kepala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daerah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oleh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Mahkamah</a:t>
            </a:r>
            <a:r>
              <a:rPr lang="en-US" i="1" dirty="0">
                <a:latin typeface="Cambria" panose="02040503050406030204" pitchFamily="18" charset="0"/>
              </a:rPr>
              <a:t> Agung </a:t>
            </a:r>
            <a:r>
              <a:rPr lang="en-US" i="1" dirty="0" err="1">
                <a:latin typeface="Cambria" panose="02040503050406030204" pitchFamily="18" charset="0"/>
              </a:rPr>
              <a:t>dialihkan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kepada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Mahkamah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Konstitusi</a:t>
            </a:r>
            <a:r>
              <a:rPr lang="en-US" i="1" dirty="0">
                <a:latin typeface="Cambria" panose="02040503050406030204" pitchFamily="18" charset="0"/>
              </a:rPr>
              <a:t> paling lama 18 (</a:t>
            </a:r>
            <a:r>
              <a:rPr lang="en-US" i="1" dirty="0" err="1">
                <a:latin typeface="Cambria" panose="02040503050406030204" pitchFamily="18" charset="0"/>
              </a:rPr>
              <a:t>delapan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belas</a:t>
            </a:r>
            <a:r>
              <a:rPr lang="en-US" i="1" dirty="0">
                <a:latin typeface="Cambria" panose="02040503050406030204" pitchFamily="18" charset="0"/>
              </a:rPr>
              <a:t>) </a:t>
            </a:r>
            <a:r>
              <a:rPr lang="en-US" i="1" dirty="0" err="1">
                <a:latin typeface="Cambria" panose="02040503050406030204" pitchFamily="18" charset="0"/>
              </a:rPr>
              <a:t>bulan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sejak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Undang-Undang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ini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diundangkan</a:t>
            </a:r>
            <a:r>
              <a:rPr lang="en-US" dirty="0">
                <a:latin typeface="Cambria" panose="02040503050406030204" pitchFamily="18" charset="0"/>
              </a:rPr>
              <a:t>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85F256-5437-433B-9CC1-6B2AC922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6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374010-9520-48BD-B41A-F0418D1B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Perselisihan hasil pemilihan umum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97A2A3-9687-416A-AF01-715C5BEF2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Cambria" panose="02040503050406030204" pitchFamily="18" charset="0"/>
              </a:rPr>
              <a:t>Berita</a:t>
            </a:r>
            <a:r>
              <a:rPr lang="en-US" dirty="0">
                <a:latin typeface="Cambria" panose="02040503050406030204" pitchFamily="18" charset="0"/>
              </a:rPr>
              <a:t> Acara </a:t>
            </a:r>
            <a:r>
              <a:rPr lang="en-US" dirty="0" err="1">
                <a:latin typeface="Cambria" panose="02040503050406030204" pitchFamily="18" charset="0"/>
              </a:rPr>
              <a:t>Pengalihan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Wewenang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Mengadili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ditandatangani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Ketua</a:t>
            </a:r>
            <a:r>
              <a:rPr lang="en-US" dirty="0">
                <a:latin typeface="Cambria" panose="02040503050406030204" pitchFamily="18" charset="0"/>
              </a:rPr>
              <a:t> MA </a:t>
            </a:r>
            <a:r>
              <a:rPr lang="en-US" dirty="0" err="1">
                <a:latin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Ketua</a:t>
            </a:r>
            <a:r>
              <a:rPr lang="en-US" dirty="0">
                <a:latin typeface="Cambria" panose="02040503050406030204" pitchFamily="18" charset="0"/>
              </a:rPr>
              <a:t> MK </a:t>
            </a:r>
            <a:r>
              <a:rPr lang="en-US" dirty="0" err="1">
                <a:latin typeface="Cambria" panose="02040503050406030204" pitchFamily="18" charset="0"/>
              </a:rPr>
              <a:t>pada</a:t>
            </a:r>
            <a:r>
              <a:rPr lang="en-US" dirty="0">
                <a:latin typeface="Cambria" panose="02040503050406030204" pitchFamily="18" charset="0"/>
              </a:rPr>
              <a:t> 29 </a:t>
            </a:r>
            <a:r>
              <a:rPr lang="en-US" dirty="0" err="1">
                <a:latin typeface="Cambria" panose="02040503050406030204" pitchFamily="18" charset="0"/>
              </a:rPr>
              <a:t>Oktober</a:t>
            </a:r>
            <a:r>
              <a:rPr lang="en-US" dirty="0">
                <a:latin typeface="Cambria" panose="02040503050406030204" pitchFamily="18" charset="0"/>
              </a:rPr>
              <a:t> 2008.</a:t>
            </a:r>
          </a:p>
          <a:p>
            <a:r>
              <a:rPr lang="en-US" dirty="0">
                <a:latin typeface="Cambria" panose="02040503050406030204" pitchFamily="18" charset="0"/>
              </a:rPr>
              <a:t>UU 22/2007 </a:t>
            </a:r>
            <a:r>
              <a:rPr lang="en-US" dirty="0" err="1">
                <a:latin typeface="Cambria" panose="02040503050406030204" pitchFamily="18" charset="0"/>
              </a:rPr>
              <a:t>tentang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Penyelenggara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Pemilihan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Umum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sebagaimana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telah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diubah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</a:rPr>
              <a:t> UU 15/2011 </a:t>
            </a:r>
            <a:r>
              <a:rPr lang="en-US" dirty="0" err="1">
                <a:latin typeface="Cambria" panose="02040503050406030204" pitchFamily="18" charset="0"/>
              </a:rPr>
              <a:t>tentang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Penyelenggara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Pemilihan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Umum</a:t>
            </a:r>
            <a:r>
              <a:rPr lang="id-ID" dirty="0">
                <a:latin typeface="Cambria" panose="02040503050406030204" pitchFamily="18" charset="0"/>
              </a:rPr>
              <a:t> memasukkan </a:t>
            </a:r>
            <a:r>
              <a:rPr lang="en-US" dirty="0" err="1">
                <a:latin typeface="Cambria" panose="02040503050406030204" pitchFamily="18" charset="0"/>
              </a:rPr>
              <a:t>pemilihan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kepala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daerah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bagian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rezim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pemilihan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umum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r>
              <a:rPr lang="id-ID" dirty="0">
                <a:latin typeface="Cambria" panose="02040503050406030204" pitchFamily="18" charset="0"/>
              </a:rPr>
              <a:t>Putusan </a:t>
            </a:r>
            <a:r>
              <a:rPr lang="en-US" dirty="0">
                <a:latin typeface="Cambria" panose="02040503050406030204" pitchFamily="18" charset="0"/>
              </a:rPr>
              <a:t>MK</a:t>
            </a:r>
            <a:r>
              <a:rPr lang="id-ID" dirty="0">
                <a:latin typeface="Cambria" panose="02040503050406030204" pitchFamily="18" charset="0"/>
              </a:rPr>
              <a:t> Nomor 97/PUU-XI/2013, bertanggal 19 Mei 2014, </a:t>
            </a:r>
            <a:r>
              <a:rPr lang="en-US" dirty="0" err="1">
                <a:latin typeface="Cambria" panose="02040503050406030204" pitchFamily="18" charset="0"/>
              </a:rPr>
              <a:t>menyatakan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Pilkada </a:t>
            </a:r>
            <a:r>
              <a:rPr lang="en-US" dirty="0" err="1">
                <a:latin typeface="Cambria" panose="02040503050406030204" pitchFamily="18" charset="0"/>
              </a:rPr>
              <a:t>bukan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rezim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Pemilu</a:t>
            </a:r>
            <a:r>
              <a:rPr lang="en-US" dirty="0">
                <a:latin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</a:rPr>
              <a:t>diatur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Pasal 22E UUD 1945, melainkan </a:t>
            </a:r>
            <a:r>
              <a:rPr lang="en-US" dirty="0" err="1">
                <a:latin typeface="Cambria" panose="02040503050406030204" pitchFamily="18" charset="0"/>
              </a:rPr>
              <a:t>rezim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pemerintahan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daerah</a:t>
            </a:r>
            <a:r>
              <a:rPr lang="en-US" dirty="0">
                <a:latin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</a:rPr>
              <a:t>diatur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Pasal 18 ayat (4) UUD 1945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id-ID" dirty="0">
                <a:latin typeface="Cambria" panose="02040503050406030204" pitchFamily="18" charset="0"/>
              </a:rPr>
              <a:t>sehingga penyelesaian perselisihan hasil pemilihan umum kepala daerah bukan kewenangan MK.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85F256-5437-433B-9CC1-6B2AC922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6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374010-9520-48BD-B41A-F0418D1B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Perselisihan hasil pemilihan umum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97A2A3-9687-416A-AF01-715C5BEF2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UU </a:t>
            </a:r>
            <a:r>
              <a:rPr lang="id-ID" dirty="0">
                <a:latin typeface="Cambria" panose="02040503050406030204" pitchFamily="18" charset="0"/>
              </a:rPr>
              <a:t>1</a:t>
            </a:r>
            <a:r>
              <a:rPr lang="en-US" dirty="0">
                <a:latin typeface="Cambria" panose="02040503050406030204" pitchFamily="18" charset="0"/>
              </a:rPr>
              <a:t>/</a:t>
            </a:r>
            <a:r>
              <a:rPr lang="id-ID" dirty="0">
                <a:latin typeface="Cambria" panose="02040503050406030204" pitchFamily="18" charset="0"/>
              </a:rPr>
              <a:t>2015 sebagaimana telah diubah dengan </a:t>
            </a:r>
            <a:r>
              <a:rPr lang="en-US" dirty="0">
                <a:latin typeface="Cambria" panose="02040503050406030204" pitchFamily="18" charset="0"/>
              </a:rPr>
              <a:t>UU </a:t>
            </a:r>
            <a:r>
              <a:rPr lang="id-ID" dirty="0">
                <a:latin typeface="Cambria" panose="02040503050406030204" pitchFamily="18" charset="0"/>
              </a:rPr>
              <a:t>8</a:t>
            </a:r>
            <a:r>
              <a:rPr lang="en-US" dirty="0">
                <a:latin typeface="Cambria" panose="02040503050406030204" pitchFamily="18" charset="0"/>
              </a:rPr>
              <a:t>/</a:t>
            </a:r>
            <a:r>
              <a:rPr lang="id-ID" dirty="0">
                <a:latin typeface="Cambria" panose="02040503050406030204" pitchFamily="18" charset="0"/>
              </a:rPr>
              <a:t>2015 tentang Perubahan Atas Undang-Undang Nomor 1 Tahun 2015 tentang Penetapan Peraturan Pemerintah Pengganti Undang-Undang Nomor 1 Tahun 2014 tentang Pemilihan Gubernur, Bupati, dan Walikota Menjadi Undang-Undang mengatur pemilihan kepala daerah dilaksanakan serentak dan menegaskannya sebagai bukan bagian rezim Pemilu, melainkan disebut dengan istilah “Pemilihan Gubernur, Bupati, dan Walikota</a:t>
            </a:r>
            <a:r>
              <a:rPr lang="en-US" dirty="0">
                <a:latin typeface="Cambria" panose="02040503050406030204" pitchFamily="18" charset="0"/>
              </a:rPr>
              <a:t>”</a:t>
            </a:r>
            <a:r>
              <a:rPr lang="id-ID" dirty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id-ID" dirty="0">
                <a:latin typeface="Cambria" panose="02040503050406030204" pitchFamily="18" charset="0"/>
              </a:rPr>
              <a:t>Pasal 157 ayat (3) menyatakan, “</a:t>
            </a:r>
            <a:r>
              <a:rPr lang="id-ID" i="1" dirty="0">
                <a:latin typeface="Cambria" panose="02040503050406030204" pitchFamily="18" charset="0"/>
              </a:rPr>
              <a:t>perkara perselisihan penetapan perolehan suara hasil Pemilihan diperiksa dan diadili oleh Mahkamah Konstitusi </a:t>
            </a:r>
            <a:r>
              <a:rPr lang="id-ID" b="1" i="1" dirty="0">
                <a:latin typeface="Cambria" panose="02040503050406030204" pitchFamily="18" charset="0"/>
              </a:rPr>
              <a:t>sampai dibentuknya badan peradilan khusus</a:t>
            </a:r>
            <a:r>
              <a:rPr lang="id-ID" dirty="0">
                <a:latin typeface="Cambria" panose="02040503050406030204" pitchFamily="18" charset="0"/>
              </a:rPr>
              <a:t>”.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id-ID" dirty="0">
                <a:latin typeface="Cambria" panose="02040503050406030204" pitchFamily="18" charset="0"/>
              </a:rPr>
              <a:t>Pasal 157 ayat (4) menyatakan, “</a:t>
            </a:r>
            <a:r>
              <a:rPr lang="id-ID" i="1" dirty="0">
                <a:latin typeface="Cambria" panose="02040503050406030204" pitchFamily="18" charset="0"/>
              </a:rPr>
              <a:t>Peserta Pemilihan dapat mengajukan permohonan pembatalan penetapan hasil penghitungan perolehan suara oleh KPU Provinsi dan KPU Kabupaten/Kota kepada Mahkamah Konstitusi</a:t>
            </a:r>
            <a:r>
              <a:rPr lang="id-ID" dirty="0">
                <a:latin typeface="Cambria" panose="02040503050406030204" pitchFamily="18" charset="0"/>
              </a:rPr>
              <a:t>”.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85F256-5437-433B-9CC1-6B2AC922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6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374010-9520-48BD-B41A-F0418D1B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Perselisihan hasil pemilihan umum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97A2A3-9687-416A-AF01-715C5BEF2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>
                <a:latin typeface="Cambria" panose="02040503050406030204" pitchFamily="18" charset="0"/>
              </a:rPr>
              <a:t>Dikeluarkannya pemilihan kepala daerah dari rezim </a:t>
            </a:r>
            <a:r>
              <a:rPr lang="en-US" dirty="0" err="1">
                <a:latin typeface="Cambria" panose="02040503050406030204" pitchFamily="18" charset="0"/>
              </a:rPr>
              <a:t>Pemilihan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Umum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mengakibatkan MK dalam </a:t>
            </a:r>
            <a:r>
              <a:rPr lang="en-US" dirty="0" err="1">
                <a:latin typeface="Cambria" panose="02040503050406030204" pitchFamily="18" charset="0"/>
              </a:rPr>
              <a:t>mengadili</a:t>
            </a:r>
            <a:r>
              <a:rPr lang="id-ID" dirty="0">
                <a:latin typeface="Cambria" panose="02040503050406030204" pitchFamily="18" charset="0"/>
              </a:rPr>
              <a:t> perkara perselisihan hasil pemilihan kepala daerah tidak lagi berangkat dari posisi sebagai </a:t>
            </a:r>
            <a:r>
              <a:rPr lang="id-ID" i="1" dirty="0">
                <a:latin typeface="Cambria" panose="02040503050406030204" pitchFamily="18" charset="0"/>
              </a:rPr>
              <a:t>the guardian of the constitusion</a:t>
            </a:r>
            <a:r>
              <a:rPr lang="id-ID" dirty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id-ID" dirty="0">
                <a:latin typeface="Cambria" panose="02040503050406030204" pitchFamily="18" charset="0"/>
              </a:rPr>
              <a:t>Hal demikian mengakibatkan MK tidak lagi dapat membuat terobosan berupa mengoreksi ketentuan undang-undang yang menghambat atau menghalangi keadilan berdasarkan UUD 1945.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id-ID" dirty="0">
                <a:latin typeface="Cambria" panose="02040503050406030204" pitchFamily="18" charset="0"/>
              </a:rPr>
              <a:t>Setelah bukan lagi </a:t>
            </a:r>
            <a:r>
              <a:rPr lang="en-US" dirty="0" err="1">
                <a:latin typeface="Cambria" panose="02040503050406030204" pitchFamily="18" charset="0"/>
              </a:rPr>
              <a:t>bagian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rezim pemilu, maka putusan perkara perselisihan pemilihan kepala daerah oleh MK hanya semata-mata mengenai perselisihan hasil penghitungan suara.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85F256-5437-433B-9CC1-6B2AC922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0632F6-B2C6-45B9-8417-D8D7BB518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552525"/>
            <a:ext cx="5235380" cy="3305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F8FA4C-89CA-408A-A1A8-1CBB03D8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impeachment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F23C4B-509B-43CA-8D9B-AEFA6314B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241280" cy="1288219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ambria" panose="02040503050406030204" pitchFamily="18" charset="0"/>
              </a:rPr>
              <a:t>Kewajiban</a:t>
            </a:r>
            <a:r>
              <a:rPr lang="en-US" dirty="0">
                <a:latin typeface="Cambria" panose="02040503050406030204" pitchFamily="18" charset="0"/>
              </a:rPr>
              <a:t> MK yang </a:t>
            </a:r>
            <a:r>
              <a:rPr lang="en-US" dirty="0" err="1">
                <a:latin typeface="Cambria" panose="02040503050406030204" pitchFamily="18" charset="0"/>
              </a:rPr>
              <a:t>diatur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Pasal</a:t>
            </a:r>
            <a:r>
              <a:rPr lang="en-US" dirty="0">
                <a:latin typeface="Cambria" panose="02040503050406030204" pitchFamily="18" charset="0"/>
              </a:rPr>
              <a:t> 24C </a:t>
            </a:r>
            <a:r>
              <a:rPr lang="en-US" dirty="0" err="1">
                <a:latin typeface="Cambria" panose="02040503050406030204" pitchFamily="18" charset="0"/>
              </a:rPr>
              <a:t>ayat</a:t>
            </a:r>
            <a:r>
              <a:rPr lang="en-US" dirty="0">
                <a:latin typeface="Cambria" panose="02040503050406030204" pitchFamily="18" charset="0"/>
              </a:rPr>
              <a:t> (2) UUD 1945 </a:t>
            </a:r>
            <a:r>
              <a:rPr lang="en-US" dirty="0" err="1">
                <a:latin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</a:rPr>
              <a:t> “</a:t>
            </a:r>
            <a:r>
              <a:rPr lang="en-US" i="1" dirty="0">
                <a:latin typeface="Cambria" panose="02040503050406030204" pitchFamily="18" charset="0"/>
              </a:rPr>
              <a:t>... </a:t>
            </a:r>
            <a:r>
              <a:rPr lang="en-US" i="1" dirty="0" err="1">
                <a:latin typeface="Cambria" panose="02040503050406030204" pitchFamily="18" charset="0"/>
              </a:rPr>
              <a:t>memberikan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putusan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atas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pendapat</a:t>
            </a:r>
            <a:r>
              <a:rPr lang="en-US" i="1" dirty="0">
                <a:latin typeface="Cambria" panose="02040503050406030204" pitchFamily="18" charset="0"/>
              </a:rPr>
              <a:t> Dewan </a:t>
            </a:r>
            <a:r>
              <a:rPr lang="en-US" i="1" dirty="0" err="1">
                <a:latin typeface="Cambria" panose="02040503050406030204" pitchFamily="18" charset="0"/>
              </a:rPr>
              <a:t>Perwakilan</a:t>
            </a:r>
            <a:r>
              <a:rPr lang="en-US" i="1" dirty="0">
                <a:latin typeface="Cambria" panose="02040503050406030204" pitchFamily="18" charset="0"/>
              </a:rPr>
              <a:t> Rakyat </a:t>
            </a:r>
            <a:r>
              <a:rPr lang="en-US" i="1" dirty="0" err="1">
                <a:latin typeface="Cambria" panose="02040503050406030204" pitchFamily="18" charset="0"/>
              </a:rPr>
              <a:t>mengenai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dugaan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pelanggaran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oleh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Presiden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dan</a:t>
            </a:r>
            <a:r>
              <a:rPr lang="en-US" i="1" dirty="0">
                <a:latin typeface="Cambria" panose="02040503050406030204" pitchFamily="18" charset="0"/>
              </a:rPr>
              <a:t>/</a:t>
            </a:r>
            <a:r>
              <a:rPr lang="en-US" i="1" dirty="0" err="1">
                <a:latin typeface="Cambria" panose="02040503050406030204" pitchFamily="18" charset="0"/>
              </a:rPr>
              <a:t>atau</a:t>
            </a:r>
            <a:r>
              <a:rPr lang="en-US" i="1" dirty="0">
                <a:latin typeface="Cambria" panose="02040503050406030204" pitchFamily="18" charset="0"/>
              </a:rPr>
              <a:t> Wakil </a:t>
            </a:r>
            <a:r>
              <a:rPr lang="en-US" i="1" dirty="0" err="1">
                <a:latin typeface="Cambria" panose="02040503050406030204" pitchFamily="18" charset="0"/>
              </a:rPr>
              <a:t>Presiden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menurut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Undang-Undang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</a:rPr>
              <a:t>Dasar</a:t>
            </a:r>
            <a:r>
              <a:rPr lang="en-US" dirty="0">
                <a:latin typeface="Cambria" panose="02040503050406030204" pitchFamily="18" charset="0"/>
              </a:rPr>
              <a:t>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FF09CA-DAA3-45DC-BB32-E1FCC93D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1864647-B0E0-4BB3-B66F-72FAEADDF6BD}"/>
              </a:ext>
            </a:extLst>
          </p:cNvPr>
          <p:cNvSpPr txBox="1">
            <a:spLocks/>
          </p:cNvSpPr>
          <p:nvPr/>
        </p:nvSpPr>
        <p:spPr>
          <a:xfrm>
            <a:off x="5418261" y="3177153"/>
            <a:ext cx="5709986" cy="4283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ambria" panose="02040503050406030204" pitchFamily="18" charset="0"/>
              </a:rPr>
              <a:t>Kewajiban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memberi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putusan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atas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pendapat</a:t>
            </a:r>
            <a:r>
              <a:rPr lang="en-US" dirty="0">
                <a:latin typeface="Cambria" panose="02040503050406030204" pitchFamily="18" charset="0"/>
              </a:rPr>
              <a:t> DPR </a:t>
            </a:r>
            <a:r>
              <a:rPr lang="en-US" dirty="0" err="1">
                <a:latin typeface="Cambria" panose="02040503050406030204" pitchFamily="18" charset="0"/>
              </a:rPr>
              <a:t>demikian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muncul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ketika</a:t>
            </a:r>
            <a:r>
              <a:rPr lang="en-US" dirty="0">
                <a:latin typeface="Cambria" panose="02040503050406030204" pitchFamily="18" charset="0"/>
              </a:rPr>
              <a:t> DPR </a:t>
            </a:r>
            <a:r>
              <a:rPr lang="en-US" dirty="0" err="1">
                <a:latin typeface="Cambria" panose="02040503050406030204" pitchFamily="18" charset="0"/>
              </a:rPr>
              <a:t>mengajukan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kepada</a:t>
            </a:r>
            <a:r>
              <a:rPr lang="en-US" dirty="0">
                <a:latin typeface="Cambria" panose="02040503050406030204" pitchFamily="18" charset="0"/>
              </a:rPr>
              <a:t> MK </a:t>
            </a:r>
            <a:r>
              <a:rPr lang="id-ID" dirty="0">
                <a:latin typeface="Cambria" panose="02040503050406030204" pitchFamily="18" charset="0"/>
              </a:rPr>
              <a:t>semacam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pendapat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</a:rPr>
              <a:t> “</a:t>
            </a:r>
            <a:r>
              <a:rPr lang="en-US" dirty="0" err="1">
                <a:latin typeface="Cambria" panose="02040503050406030204" pitchFamily="18" charset="0"/>
              </a:rPr>
              <a:t>dakwaan</a:t>
            </a:r>
            <a:r>
              <a:rPr lang="en-US" dirty="0">
                <a:latin typeface="Cambria" panose="02040503050406030204" pitchFamily="18" charset="0"/>
              </a:rPr>
              <a:t>” </a:t>
            </a:r>
            <a:r>
              <a:rPr lang="en-US" dirty="0" err="1">
                <a:latin typeface="Cambria" panose="02040503050406030204" pitchFamily="18" charset="0"/>
              </a:rPr>
              <a:t>bahwa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Presiden</a:t>
            </a:r>
            <a:r>
              <a:rPr lang="en-US" dirty="0">
                <a:latin typeface="Cambria" panose="02040503050406030204" pitchFamily="18" charset="0"/>
              </a:rPr>
              <a:t>/Wakil </a:t>
            </a:r>
            <a:r>
              <a:rPr lang="en-US" dirty="0" err="1">
                <a:latin typeface="Cambria" panose="02040503050406030204" pitchFamily="18" charset="0"/>
              </a:rPr>
              <a:t>Presiden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diduga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telah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melakukan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pelanggaran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hukum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berupa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pengkhianatan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terhadap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negara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</a:rPr>
              <a:t>korupsi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</a:rPr>
              <a:t>penyuapan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</a:rPr>
              <a:t>tindak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pidana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berat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lainnya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perbuatan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tercela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maupun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dugaan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bahwa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Presiden</a:t>
            </a:r>
            <a:r>
              <a:rPr lang="en-US" dirty="0">
                <a:latin typeface="Cambria" panose="02040503050406030204" pitchFamily="18" charset="0"/>
              </a:rPr>
              <a:t>/Wakil </a:t>
            </a:r>
            <a:r>
              <a:rPr lang="en-US" dirty="0" err="1">
                <a:latin typeface="Cambria" panose="02040503050406030204" pitchFamily="18" charset="0"/>
              </a:rPr>
              <a:t>Presiden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tidak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lagi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memenuhi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syarat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Presiden</a:t>
            </a:r>
            <a:r>
              <a:rPr lang="en-US" dirty="0">
                <a:latin typeface="Cambria" panose="02040503050406030204" pitchFamily="18" charset="0"/>
              </a:rPr>
              <a:t>/Wakil </a:t>
            </a:r>
            <a:r>
              <a:rPr lang="en-US" dirty="0" err="1">
                <a:latin typeface="Cambria" panose="02040503050406030204" pitchFamily="18" charset="0"/>
              </a:rPr>
              <a:t>Presiden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323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impeachment</a:t>
            </a:r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138076-2865-49A2-B587-84499D07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89FF15BB-33B2-42D1-A932-720E30B5EF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0013508"/>
              </p:ext>
            </p:extLst>
          </p:nvPr>
        </p:nvGraphicFramePr>
        <p:xfrm>
          <a:off x="824842" y="1255360"/>
          <a:ext cx="10548411" cy="5103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766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79FAAF-5171-4AEB-8D1F-86C0CB149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6">
                                            <p:graphicEl>
                                              <a:dgm id="{0A79FAAF-5171-4AEB-8D1F-86C0CB149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6">
                                            <p:graphicEl>
                                              <a:dgm id="{0A79FAAF-5171-4AEB-8D1F-86C0CB149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ABEFB0-DF8A-453F-B105-378D05DD8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6">
                                            <p:graphicEl>
                                              <a:dgm id="{67ABEFB0-DF8A-453F-B105-378D05DD8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6">
                                            <p:graphicEl>
                                              <a:dgm id="{67ABEFB0-DF8A-453F-B105-378D05DD8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569F32-6636-47C6-8061-77495C36D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6">
                                            <p:graphicEl>
                                              <a:dgm id="{97569F32-6636-47C6-8061-77495C36D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6">
                                            <p:graphicEl>
                                              <a:dgm id="{97569F32-6636-47C6-8061-77495C36D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237E9-0AFE-4237-A327-D840520E4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6">
                                            <p:graphicEl>
                                              <a:dgm id="{16E237E9-0AFE-4237-A327-D840520E4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6">
                                            <p:graphicEl>
                                              <a:dgm id="{16E237E9-0AFE-4237-A327-D840520E4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DBDB83-EB56-4333-A72E-9B07D37B8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6">
                                            <p:graphicEl>
                                              <a:dgm id="{0FDBDB83-EB56-4333-A72E-9B07D37B8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0" fill="hold"/>
                                        <p:tgtEl>
                                          <p:spTgt spid="6">
                                            <p:graphicEl>
                                              <a:dgm id="{0FDBDB83-EB56-4333-A72E-9B07D37B8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5648CF-6327-4A33-A7DA-CD0C342F6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6">
                                            <p:graphicEl>
                                              <a:dgm id="{775648CF-6327-4A33-A7DA-CD0C342F6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6">
                                            <p:graphicEl>
                                              <a:dgm id="{775648CF-6327-4A33-A7DA-CD0C342F6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34F852-6DA0-44F7-BFCB-B0E285BA5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6">
                                            <p:graphicEl>
                                              <a:dgm id="{8C34F852-6DA0-44F7-BFCB-B0E285BA5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6">
                                            <p:graphicEl>
                                              <a:dgm id="{8C34F852-6DA0-44F7-BFCB-B0E285BA5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5A1352-0D13-4D5B-82D2-2EDE4434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0" fill="hold"/>
                                        <p:tgtEl>
                                          <p:spTgt spid="6">
                                            <p:graphicEl>
                                              <a:dgm id="{C75A1352-0D13-4D5B-82D2-2EDE4434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0" fill="hold"/>
                                        <p:tgtEl>
                                          <p:spTgt spid="6">
                                            <p:graphicEl>
                                              <a:dgm id="{C75A1352-0D13-4D5B-82D2-2EDE4434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27C5B6A-AAF3-48C5-9864-91FEC27C92AC}"/>
              </a:ext>
            </a:extLst>
          </p:cNvPr>
          <p:cNvSpPr/>
          <p:nvPr/>
        </p:nvSpPr>
        <p:spPr>
          <a:xfrm>
            <a:off x="-13097" y="0"/>
            <a:ext cx="29594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149" y="484632"/>
            <a:ext cx="7852979" cy="1609344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ketatanegaraan</a:t>
            </a:r>
            <a:r>
              <a:rPr lang="en-US" dirty="0"/>
              <a:t> RI</a:t>
            </a:r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33B298-10F3-481D-9263-BB1BDB31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49BF9A94-D246-4CDC-AD46-42063C446B93}"/>
              </a:ext>
            </a:extLst>
          </p:cNvPr>
          <p:cNvSpPr/>
          <p:nvPr/>
        </p:nvSpPr>
        <p:spPr>
          <a:xfrm>
            <a:off x="3458149" y="2670397"/>
            <a:ext cx="2040437" cy="1224262"/>
          </a:xfrm>
          <a:custGeom>
            <a:avLst/>
            <a:gdLst>
              <a:gd name="connsiteX0" fmla="*/ 0 w 2475369"/>
              <a:gd name="connsiteY0" fmla="*/ 148522 h 1485221"/>
              <a:gd name="connsiteX1" fmla="*/ 148522 w 2475369"/>
              <a:gd name="connsiteY1" fmla="*/ 0 h 1485221"/>
              <a:gd name="connsiteX2" fmla="*/ 2326847 w 2475369"/>
              <a:gd name="connsiteY2" fmla="*/ 0 h 1485221"/>
              <a:gd name="connsiteX3" fmla="*/ 2475369 w 2475369"/>
              <a:gd name="connsiteY3" fmla="*/ 148522 h 1485221"/>
              <a:gd name="connsiteX4" fmla="*/ 2475369 w 2475369"/>
              <a:gd name="connsiteY4" fmla="*/ 1336699 h 1485221"/>
              <a:gd name="connsiteX5" fmla="*/ 2326847 w 2475369"/>
              <a:gd name="connsiteY5" fmla="*/ 1485221 h 1485221"/>
              <a:gd name="connsiteX6" fmla="*/ 148522 w 2475369"/>
              <a:gd name="connsiteY6" fmla="*/ 1485221 h 1485221"/>
              <a:gd name="connsiteX7" fmla="*/ 0 w 2475369"/>
              <a:gd name="connsiteY7" fmla="*/ 1336699 h 1485221"/>
              <a:gd name="connsiteX8" fmla="*/ 0 w 2475369"/>
              <a:gd name="connsiteY8" fmla="*/ 148522 h 148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5369" h="1485221">
                <a:moveTo>
                  <a:pt x="0" y="148522"/>
                </a:moveTo>
                <a:cubicBezTo>
                  <a:pt x="0" y="66496"/>
                  <a:pt x="66496" y="0"/>
                  <a:pt x="148522" y="0"/>
                </a:cubicBezTo>
                <a:lnTo>
                  <a:pt x="2326847" y="0"/>
                </a:lnTo>
                <a:cubicBezTo>
                  <a:pt x="2408873" y="0"/>
                  <a:pt x="2475369" y="66496"/>
                  <a:pt x="2475369" y="148522"/>
                </a:cubicBezTo>
                <a:lnTo>
                  <a:pt x="2475369" y="1336699"/>
                </a:lnTo>
                <a:cubicBezTo>
                  <a:pt x="2475369" y="1418725"/>
                  <a:pt x="2408873" y="1485221"/>
                  <a:pt x="2326847" y="1485221"/>
                </a:cubicBezTo>
                <a:lnTo>
                  <a:pt x="148522" y="1485221"/>
                </a:lnTo>
                <a:cubicBezTo>
                  <a:pt x="66496" y="1485221"/>
                  <a:pt x="0" y="1418725"/>
                  <a:pt x="0" y="1336699"/>
                </a:cubicBezTo>
                <a:lnTo>
                  <a:pt x="0" y="148522"/>
                </a:lnTo>
                <a:close/>
              </a:path>
            </a:pathLst>
          </a:custGeom>
          <a:noFill/>
          <a:ln w="25400" cmpd="thickThin">
            <a:solidFill>
              <a:srgbClr val="00006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81" tIns="112081" rIns="112081" bIns="11208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1800" kern="1200" dirty="0">
                <a:solidFill>
                  <a:srgbClr val="000066"/>
                </a:solidFill>
              </a:rPr>
              <a:t>UUD 1945 (berlaku 1945-1949)</a:t>
            </a:r>
            <a:endParaRPr lang="en-US" sz="1800" kern="1200" dirty="0">
              <a:solidFill>
                <a:srgbClr val="000066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466CD60D-96C2-48E3-91AF-945CFEEACBC7}"/>
              </a:ext>
            </a:extLst>
          </p:cNvPr>
          <p:cNvSpPr/>
          <p:nvPr/>
        </p:nvSpPr>
        <p:spPr>
          <a:xfrm>
            <a:off x="5655407" y="2952967"/>
            <a:ext cx="432572" cy="506027"/>
          </a:xfrm>
          <a:custGeom>
            <a:avLst/>
            <a:gdLst>
              <a:gd name="connsiteX0" fmla="*/ 0 w 524778"/>
              <a:gd name="connsiteY0" fmla="*/ 122778 h 613891"/>
              <a:gd name="connsiteX1" fmla="*/ 262389 w 524778"/>
              <a:gd name="connsiteY1" fmla="*/ 122778 h 613891"/>
              <a:gd name="connsiteX2" fmla="*/ 262389 w 524778"/>
              <a:gd name="connsiteY2" fmla="*/ 0 h 613891"/>
              <a:gd name="connsiteX3" fmla="*/ 524778 w 524778"/>
              <a:gd name="connsiteY3" fmla="*/ 306946 h 613891"/>
              <a:gd name="connsiteX4" fmla="*/ 262389 w 524778"/>
              <a:gd name="connsiteY4" fmla="*/ 613891 h 613891"/>
              <a:gd name="connsiteX5" fmla="*/ 262389 w 524778"/>
              <a:gd name="connsiteY5" fmla="*/ 491113 h 613891"/>
              <a:gd name="connsiteX6" fmla="*/ 0 w 524778"/>
              <a:gd name="connsiteY6" fmla="*/ 491113 h 613891"/>
              <a:gd name="connsiteX7" fmla="*/ 0 w 524778"/>
              <a:gd name="connsiteY7" fmla="*/ 122778 h 6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778" h="613891">
                <a:moveTo>
                  <a:pt x="0" y="122778"/>
                </a:moveTo>
                <a:lnTo>
                  <a:pt x="262389" y="122778"/>
                </a:lnTo>
                <a:lnTo>
                  <a:pt x="262389" y="0"/>
                </a:lnTo>
                <a:lnTo>
                  <a:pt x="524778" y="306946"/>
                </a:lnTo>
                <a:lnTo>
                  <a:pt x="262389" y="613891"/>
                </a:lnTo>
                <a:lnTo>
                  <a:pt x="262389" y="491113"/>
                </a:lnTo>
                <a:lnTo>
                  <a:pt x="0" y="491113"/>
                </a:lnTo>
                <a:lnTo>
                  <a:pt x="0" y="122778"/>
                </a:lnTo>
                <a:close/>
              </a:path>
            </a:pathLst>
          </a:custGeom>
          <a:gradFill flip="none" rotWithShape="0">
            <a:gsLst>
              <a:gs pos="0">
                <a:schemeClr val="bg1">
                  <a:lumMod val="95000"/>
                </a:schemeClr>
              </a:gs>
              <a:gs pos="100000">
                <a:srgbClr val="008000"/>
              </a:gs>
              <a:gs pos="100000">
                <a:srgbClr val="0033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3300"/>
              </a:gs>
            </a:gsLst>
            <a:lin ang="0" scaled="1"/>
            <a:tileRect/>
          </a:gra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22778" rIns="157433" bIns="122778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7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0D7E936C-D8FE-4038-8F81-461A6F1215FE}"/>
              </a:ext>
            </a:extLst>
          </p:cNvPr>
          <p:cNvSpPr/>
          <p:nvPr/>
        </p:nvSpPr>
        <p:spPr>
          <a:xfrm>
            <a:off x="6241743" y="2670397"/>
            <a:ext cx="2040437" cy="1224262"/>
          </a:xfrm>
          <a:custGeom>
            <a:avLst/>
            <a:gdLst>
              <a:gd name="connsiteX0" fmla="*/ 0 w 2475369"/>
              <a:gd name="connsiteY0" fmla="*/ 148522 h 1485221"/>
              <a:gd name="connsiteX1" fmla="*/ 148522 w 2475369"/>
              <a:gd name="connsiteY1" fmla="*/ 0 h 1485221"/>
              <a:gd name="connsiteX2" fmla="*/ 2326847 w 2475369"/>
              <a:gd name="connsiteY2" fmla="*/ 0 h 1485221"/>
              <a:gd name="connsiteX3" fmla="*/ 2475369 w 2475369"/>
              <a:gd name="connsiteY3" fmla="*/ 148522 h 1485221"/>
              <a:gd name="connsiteX4" fmla="*/ 2475369 w 2475369"/>
              <a:gd name="connsiteY4" fmla="*/ 1336699 h 1485221"/>
              <a:gd name="connsiteX5" fmla="*/ 2326847 w 2475369"/>
              <a:gd name="connsiteY5" fmla="*/ 1485221 h 1485221"/>
              <a:gd name="connsiteX6" fmla="*/ 148522 w 2475369"/>
              <a:gd name="connsiteY6" fmla="*/ 1485221 h 1485221"/>
              <a:gd name="connsiteX7" fmla="*/ 0 w 2475369"/>
              <a:gd name="connsiteY7" fmla="*/ 1336699 h 1485221"/>
              <a:gd name="connsiteX8" fmla="*/ 0 w 2475369"/>
              <a:gd name="connsiteY8" fmla="*/ 148522 h 148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5369" h="1485221">
                <a:moveTo>
                  <a:pt x="0" y="148522"/>
                </a:moveTo>
                <a:cubicBezTo>
                  <a:pt x="0" y="66496"/>
                  <a:pt x="66496" y="0"/>
                  <a:pt x="148522" y="0"/>
                </a:cubicBezTo>
                <a:lnTo>
                  <a:pt x="2326847" y="0"/>
                </a:lnTo>
                <a:cubicBezTo>
                  <a:pt x="2408873" y="0"/>
                  <a:pt x="2475369" y="66496"/>
                  <a:pt x="2475369" y="148522"/>
                </a:cubicBezTo>
                <a:lnTo>
                  <a:pt x="2475369" y="1336699"/>
                </a:lnTo>
                <a:cubicBezTo>
                  <a:pt x="2475369" y="1418725"/>
                  <a:pt x="2408873" y="1485221"/>
                  <a:pt x="2326847" y="1485221"/>
                </a:cubicBezTo>
                <a:lnTo>
                  <a:pt x="148522" y="1485221"/>
                </a:lnTo>
                <a:cubicBezTo>
                  <a:pt x="66496" y="1485221"/>
                  <a:pt x="0" y="1418725"/>
                  <a:pt x="0" y="1336699"/>
                </a:cubicBezTo>
                <a:lnTo>
                  <a:pt x="0" y="148522"/>
                </a:lnTo>
                <a:close/>
              </a:path>
            </a:pathLst>
          </a:custGeom>
          <a:noFill/>
          <a:ln w="25400">
            <a:solidFill>
              <a:srgbClr val="0033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81" tIns="112081" rIns="112081" bIns="11208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1800" kern="1200" dirty="0">
                <a:solidFill>
                  <a:srgbClr val="003300"/>
                </a:solidFill>
              </a:rPr>
              <a:t>Konstitusi RIS (berlaku 1949-1950)</a:t>
            </a:r>
            <a:endParaRPr lang="en-US" sz="1800" kern="1200" dirty="0">
              <a:solidFill>
                <a:srgbClr val="003300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1630A13-1837-4C67-8E49-C1CE44DF9532}"/>
              </a:ext>
            </a:extLst>
          </p:cNvPr>
          <p:cNvSpPr/>
          <p:nvPr/>
        </p:nvSpPr>
        <p:spPr>
          <a:xfrm>
            <a:off x="8423511" y="2952967"/>
            <a:ext cx="432572" cy="506027"/>
          </a:xfrm>
          <a:custGeom>
            <a:avLst/>
            <a:gdLst>
              <a:gd name="connsiteX0" fmla="*/ 0 w 524778"/>
              <a:gd name="connsiteY0" fmla="*/ 122778 h 613891"/>
              <a:gd name="connsiteX1" fmla="*/ 262389 w 524778"/>
              <a:gd name="connsiteY1" fmla="*/ 122778 h 613891"/>
              <a:gd name="connsiteX2" fmla="*/ 262389 w 524778"/>
              <a:gd name="connsiteY2" fmla="*/ 0 h 613891"/>
              <a:gd name="connsiteX3" fmla="*/ 524778 w 524778"/>
              <a:gd name="connsiteY3" fmla="*/ 306946 h 613891"/>
              <a:gd name="connsiteX4" fmla="*/ 262389 w 524778"/>
              <a:gd name="connsiteY4" fmla="*/ 613891 h 613891"/>
              <a:gd name="connsiteX5" fmla="*/ 262389 w 524778"/>
              <a:gd name="connsiteY5" fmla="*/ 491113 h 613891"/>
              <a:gd name="connsiteX6" fmla="*/ 0 w 524778"/>
              <a:gd name="connsiteY6" fmla="*/ 491113 h 613891"/>
              <a:gd name="connsiteX7" fmla="*/ 0 w 524778"/>
              <a:gd name="connsiteY7" fmla="*/ 122778 h 6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778" h="613891">
                <a:moveTo>
                  <a:pt x="0" y="122778"/>
                </a:moveTo>
                <a:lnTo>
                  <a:pt x="262389" y="122778"/>
                </a:lnTo>
                <a:lnTo>
                  <a:pt x="262389" y="0"/>
                </a:lnTo>
                <a:lnTo>
                  <a:pt x="524778" y="306946"/>
                </a:lnTo>
                <a:lnTo>
                  <a:pt x="262389" y="613891"/>
                </a:lnTo>
                <a:lnTo>
                  <a:pt x="262389" y="491113"/>
                </a:lnTo>
                <a:lnTo>
                  <a:pt x="0" y="491113"/>
                </a:lnTo>
                <a:lnTo>
                  <a:pt x="0" y="12277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72000">
                <a:srgbClr val="C00000"/>
              </a:gs>
            </a:gsLst>
            <a:lin ang="0" scaled="1"/>
          </a:gra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22778" rIns="157433" bIns="122778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7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AB1CFB0-D286-4A46-8676-5E9ED7155C2F}"/>
              </a:ext>
            </a:extLst>
          </p:cNvPr>
          <p:cNvSpPr/>
          <p:nvPr/>
        </p:nvSpPr>
        <p:spPr>
          <a:xfrm>
            <a:off x="8994353" y="2670397"/>
            <a:ext cx="2040437" cy="1224262"/>
          </a:xfrm>
          <a:custGeom>
            <a:avLst/>
            <a:gdLst>
              <a:gd name="connsiteX0" fmla="*/ 0 w 2475369"/>
              <a:gd name="connsiteY0" fmla="*/ 148522 h 1485221"/>
              <a:gd name="connsiteX1" fmla="*/ 148522 w 2475369"/>
              <a:gd name="connsiteY1" fmla="*/ 0 h 1485221"/>
              <a:gd name="connsiteX2" fmla="*/ 2326847 w 2475369"/>
              <a:gd name="connsiteY2" fmla="*/ 0 h 1485221"/>
              <a:gd name="connsiteX3" fmla="*/ 2475369 w 2475369"/>
              <a:gd name="connsiteY3" fmla="*/ 148522 h 1485221"/>
              <a:gd name="connsiteX4" fmla="*/ 2475369 w 2475369"/>
              <a:gd name="connsiteY4" fmla="*/ 1336699 h 1485221"/>
              <a:gd name="connsiteX5" fmla="*/ 2326847 w 2475369"/>
              <a:gd name="connsiteY5" fmla="*/ 1485221 h 1485221"/>
              <a:gd name="connsiteX6" fmla="*/ 148522 w 2475369"/>
              <a:gd name="connsiteY6" fmla="*/ 1485221 h 1485221"/>
              <a:gd name="connsiteX7" fmla="*/ 0 w 2475369"/>
              <a:gd name="connsiteY7" fmla="*/ 1336699 h 1485221"/>
              <a:gd name="connsiteX8" fmla="*/ 0 w 2475369"/>
              <a:gd name="connsiteY8" fmla="*/ 148522 h 148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5369" h="1485221">
                <a:moveTo>
                  <a:pt x="0" y="148522"/>
                </a:moveTo>
                <a:cubicBezTo>
                  <a:pt x="0" y="66496"/>
                  <a:pt x="66496" y="0"/>
                  <a:pt x="148522" y="0"/>
                </a:cubicBezTo>
                <a:lnTo>
                  <a:pt x="2326847" y="0"/>
                </a:lnTo>
                <a:cubicBezTo>
                  <a:pt x="2408873" y="0"/>
                  <a:pt x="2475369" y="66496"/>
                  <a:pt x="2475369" y="148522"/>
                </a:cubicBezTo>
                <a:lnTo>
                  <a:pt x="2475369" y="1336699"/>
                </a:lnTo>
                <a:cubicBezTo>
                  <a:pt x="2475369" y="1418725"/>
                  <a:pt x="2408873" y="1485221"/>
                  <a:pt x="2326847" y="1485221"/>
                </a:cubicBezTo>
                <a:lnTo>
                  <a:pt x="148522" y="1485221"/>
                </a:lnTo>
                <a:cubicBezTo>
                  <a:pt x="66496" y="1485221"/>
                  <a:pt x="0" y="1418725"/>
                  <a:pt x="0" y="1336699"/>
                </a:cubicBezTo>
                <a:lnTo>
                  <a:pt x="0" y="148522"/>
                </a:lnTo>
                <a:close/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81" tIns="112081" rIns="112081" bIns="11208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1800" kern="1200" dirty="0">
                <a:solidFill>
                  <a:srgbClr val="C00000"/>
                </a:solidFill>
              </a:rPr>
              <a:t>UUD Sementara (berlaku 1950-1959)</a:t>
            </a:r>
            <a:endParaRPr lang="en-US" sz="1800" kern="1200" dirty="0">
              <a:solidFill>
                <a:srgbClr val="C00000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41E8864-3DF3-44CD-BAE6-76CF633DAED2}"/>
              </a:ext>
            </a:extLst>
          </p:cNvPr>
          <p:cNvSpPr/>
          <p:nvPr/>
        </p:nvSpPr>
        <p:spPr>
          <a:xfrm rot="21556944">
            <a:off x="9940991" y="4081372"/>
            <a:ext cx="506028" cy="432606"/>
          </a:xfrm>
          <a:custGeom>
            <a:avLst/>
            <a:gdLst>
              <a:gd name="connsiteX0" fmla="*/ 0 w 524819"/>
              <a:gd name="connsiteY0" fmla="*/ 122778 h 613891"/>
              <a:gd name="connsiteX1" fmla="*/ 262410 w 524819"/>
              <a:gd name="connsiteY1" fmla="*/ 122778 h 613891"/>
              <a:gd name="connsiteX2" fmla="*/ 262410 w 524819"/>
              <a:gd name="connsiteY2" fmla="*/ 0 h 613891"/>
              <a:gd name="connsiteX3" fmla="*/ 524819 w 524819"/>
              <a:gd name="connsiteY3" fmla="*/ 306946 h 613891"/>
              <a:gd name="connsiteX4" fmla="*/ 262410 w 524819"/>
              <a:gd name="connsiteY4" fmla="*/ 613891 h 613891"/>
              <a:gd name="connsiteX5" fmla="*/ 262410 w 524819"/>
              <a:gd name="connsiteY5" fmla="*/ 491113 h 613891"/>
              <a:gd name="connsiteX6" fmla="*/ 0 w 524819"/>
              <a:gd name="connsiteY6" fmla="*/ 491113 h 613891"/>
              <a:gd name="connsiteX7" fmla="*/ 0 w 524819"/>
              <a:gd name="connsiteY7" fmla="*/ 122778 h 6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" h="613891">
                <a:moveTo>
                  <a:pt x="419855" y="0"/>
                </a:moveTo>
                <a:lnTo>
                  <a:pt x="419855" y="306946"/>
                </a:lnTo>
                <a:lnTo>
                  <a:pt x="524819" y="306946"/>
                </a:lnTo>
                <a:lnTo>
                  <a:pt x="262409" y="613891"/>
                </a:lnTo>
                <a:lnTo>
                  <a:pt x="0" y="306946"/>
                </a:lnTo>
                <a:lnTo>
                  <a:pt x="104964" y="306946"/>
                </a:lnTo>
                <a:lnTo>
                  <a:pt x="104964" y="0"/>
                </a:lnTo>
                <a:lnTo>
                  <a:pt x="419855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72000">
                <a:srgbClr val="C00000"/>
              </a:gs>
            </a:gsLst>
            <a:lin ang="5400000" scaled="1"/>
            <a:tileRect/>
          </a:gra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777" tIns="-1" rIns="122778" bIns="157446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7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FF5C50B-BE49-43F5-B506-82FC48C3A3A9}"/>
              </a:ext>
            </a:extLst>
          </p:cNvPr>
          <p:cNvSpPr/>
          <p:nvPr/>
        </p:nvSpPr>
        <p:spPr>
          <a:xfrm>
            <a:off x="9056362" y="4649830"/>
            <a:ext cx="1989324" cy="1224262"/>
          </a:xfrm>
          <a:custGeom>
            <a:avLst/>
            <a:gdLst>
              <a:gd name="connsiteX0" fmla="*/ 0 w 2413361"/>
              <a:gd name="connsiteY0" fmla="*/ 148522 h 1485221"/>
              <a:gd name="connsiteX1" fmla="*/ 148522 w 2413361"/>
              <a:gd name="connsiteY1" fmla="*/ 0 h 1485221"/>
              <a:gd name="connsiteX2" fmla="*/ 2264839 w 2413361"/>
              <a:gd name="connsiteY2" fmla="*/ 0 h 1485221"/>
              <a:gd name="connsiteX3" fmla="*/ 2413361 w 2413361"/>
              <a:gd name="connsiteY3" fmla="*/ 148522 h 1485221"/>
              <a:gd name="connsiteX4" fmla="*/ 2413361 w 2413361"/>
              <a:gd name="connsiteY4" fmla="*/ 1336699 h 1485221"/>
              <a:gd name="connsiteX5" fmla="*/ 2264839 w 2413361"/>
              <a:gd name="connsiteY5" fmla="*/ 1485221 h 1485221"/>
              <a:gd name="connsiteX6" fmla="*/ 148522 w 2413361"/>
              <a:gd name="connsiteY6" fmla="*/ 1485221 h 1485221"/>
              <a:gd name="connsiteX7" fmla="*/ 0 w 2413361"/>
              <a:gd name="connsiteY7" fmla="*/ 1336699 h 1485221"/>
              <a:gd name="connsiteX8" fmla="*/ 0 w 2413361"/>
              <a:gd name="connsiteY8" fmla="*/ 148522 h 148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3361" h="1485221">
                <a:moveTo>
                  <a:pt x="0" y="148522"/>
                </a:moveTo>
                <a:cubicBezTo>
                  <a:pt x="0" y="66496"/>
                  <a:pt x="66496" y="0"/>
                  <a:pt x="148522" y="0"/>
                </a:cubicBezTo>
                <a:lnTo>
                  <a:pt x="2264839" y="0"/>
                </a:lnTo>
                <a:cubicBezTo>
                  <a:pt x="2346865" y="0"/>
                  <a:pt x="2413361" y="66496"/>
                  <a:pt x="2413361" y="148522"/>
                </a:cubicBezTo>
                <a:lnTo>
                  <a:pt x="2413361" y="1336699"/>
                </a:lnTo>
                <a:cubicBezTo>
                  <a:pt x="2413361" y="1418725"/>
                  <a:pt x="2346865" y="1485221"/>
                  <a:pt x="2264839" y="1485221"/>
                </a:cubicBezTo>
                <a:lnTo>
                  <a:pt x="148522" y="1485221"/>
                </a:lnTo>
                <a:cubicBezTo>
                  <a:pt x="66496" y="1485221"/>
                  <a:pt x="0" y="1418725"/>
                  <a:pt x="0" y="1336699"/>
                </a:cubicBezTo>
                <a:lnTo>
                  <a:pt x="0" y="148522"/>
                </a:lnTo>
                <a:close/>
              </a:path>
            </a:pathLst>
          </a:custGeom>
          <a:noFill/>
          <a:ln w="76200" cmpd="dbl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81" tIns="112081" rIns="112081" bIns="11208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1800" kern="1200" dirty="0">
                <a:solidFill>
                  <a:srgbClr val="C00000"/>
                </a:solidFill>
              </a:rPr>
              <a:t>UUD 1945 (berlaku 1959-1999)</a:t>
            </a:r>
            <a:endParaRPr lang="en-US" sz="1800" kern="1200" dirty="0">
              <a:solidFill>
                <a:srgbClr val="C00000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6CFD5475-2D6F-4152-8C17-3638C77C700A}"/>
              </a:ext>
            </a:extLst>
          </p:cNvPr>
          <p:cNvSpPr/>
          <p:nvPr/>
        </p:nvSpPr>
        <p:spPr>
          <a:xfrm rot="25690">
            <a:off x="6583735" y="4911601"/>
            <a:ext cx="2133272" cy="506029"/>
          </a:xfrm>
          <a:custGeom>
            <a:avLst/>
            <a:gdLst>
              <a:gd name="connsiteX0" fmla="*/ 0 w 1867541"/>
              <a:gd name="connsiteY0" fmla="*/ 122778 h 613891"/>
              <a:gd name="connsiteX1" fmla="*/ 1560596 w 1867541"/>
              <a:gd name="connsiteY1" fmla="*/ 122778 h 613891"/>
              <a:gd name="connsiteX2" fmla="*/ 1560596 w 1867541"/>
              <a:gd name="connsiteY2" fmla="*/ 0 h 613891"/>
              <a:gd name="connsiteX3" fmla="*/ 1867541 w 1867541"/>
              <a:gd name="connsiteY3" fmla="*/ 306946 h 613891"/>
              <a:gd name="connsiteX4" fmla="*/ 1560596 w 1867541"/>
              <a:gd name="connsiteY4" fmla="*/ 613891 h 613891"/>
              <a:gd name="connsiteX5" fmla="*/ 1560596 w 1867541"/>
              <a:gd name="connsiteY5" fmla="*/ 491113 h 613891"/>
              <a:gd name="connsiteX6" fmla="*/ 0 w 1867541"/>
              <a:gd name="connsiteY6" fmla="*/ 491113 h 613891"/>
              <a:gd name="connsiteX7" fmla="*/ 0 w 1867541"/>
              <a:gd name="connsiteY7" fmla="*/ 122778 h 6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7541" h="613891">
                <a:moveTo>
                  <a:pt x="1867541" y="491112"/>
                </a:moveTo>
                <a:lnTo>
                  <a:pt x="306945" y="491112"/>
                </a:lnTo>
                <a:lnTo>
                  <a:pt x="306945" y="613890"/>
                </a:lnTo>
                <a:lnTo>
                  <a:pt x="0" y="306945"/>
                </a:lnTo>
                <a:lnTo>
                  <a:pt x="306945" y="1"/>
                </a:lnTo>
                <a:lnTo>
                  <a:pt x="306945" y="122779"/>
                </a:lnTo>
                <a:lnTo>
                  <a:pt x="1867541" y="122779"/>
                </a:lnTo>
                <a:lnTo>
                  <a:pt x="1867541" y="49111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72000">
                <a:srgbClr val="C00000"/>
              </a:gs>
            </a:gsLst>
            <a:lin ang="10800000" scaled="1"/>
            <a:tileRect/>
          </a:gra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166" tIns="122778" rIns="0" bIns="122778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700" kern="1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7794F40-2532-4771-BD37-4C5AD3141134}"/>
              </a:ext>
            </a:extLst>
          </p:cNvPr>
          <p:cNvSpPr/>
          <p:nvPr/>
        </p:nvSpPr>
        <p:spPr>
          <a:xfrm>
            <a:off x="3449882" y="4601486"/>
            <a:ext cx="2866692" cy="1224262"/>
          </a:xfrm>
          <a:custGeom>
            <a:avLst/>
            <a:gdLst>
              <a:gd name="connsiteX0" fmla="*/ 0 w 3477746"/>
              <a:gd name="connsiteY0" fmla="*/ 148522 h 1485221"/>
              <a:gd name="connsiteX1" fmla="*/ 148522 w 3477746"/>
              <a:gd name="connsiteY1" fmla="*/ 0 h 1485221"/>
              <a:gd name="connsiteX2" fmla="*/ 3329224 w 3477746"/>
              <a:gd name="connsiteY2" fmla="*/ 0 h 1485221"/>
              <a:gd name="connsiteX3" fmla="*/ 3477746 w 3477746"/>
              <a:gd name="connsiteY3" fmla="*/ 148522 h 1485221"/>
              <a:gd name="connsiteX4" fmla="*/ 3477746 w 3477746"/>
              <a:gd name="connsiteY4" fmla="*/ 1336699 h 1485221"/>
              <a:gd name="connsiteX5" fmla="*/ 3329224 w 3477746"/>
              <a:gd name="connsiteY5" fmla="*/ 1485221 h 1485221"/>
              <a:gd name="connsiteX6" fmla="*/ 148522 w 3477746"/>
              <a:gd name="connsiteY6" fmla="*/ 1485221 h 1485221"/>
              <a:gd name="connsiteX7" fmla="*/ 0 w 3477746"/>
              <a:gd name="connsiteY7" fmla="*/ 1336699 h 1485221"/>
              <a:gd name="connsiteX8" fmla="*/ 0 w 3477746"/>
              <a:gd name="connsiteY8" fmla="*/ 148522 h 148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7746" h="1485221">
                <a:moveTo>
                  <a:pt x="0" y="148522"/>
                </a:moveTo>
                <a:cubicBezTo>
                  <a:pt x="0" y="66496"/>
                  <a:pt x="66496" y="0"/>
                  <a:pt x="148522" y="0"/>
                </a:cubicBezTo>
                <a:lnTo>
                  <a:pt x="3329224" y="0"/>
                </a:lnTo>
                <a:cubicBezTo>
                  <a:pt x="3411250" y="0"/>
                  <a:pt x="3477746" y="66496"/>
                  <a:pt x="3477746" y="148522"/>
                </a:cubicBezTo>
                <a:lnTo>
                  <a:pt x="3477746" y="1336699"/>
                </a:lnTo>
                <a:cubicBezTo>
                  <a:pt x="3477746" y="1418725"/>
                  <a:pt x="3411250" y="1485221"/>
                  <a:pt x="3329224" y="1485221"/>
                </a:cubicBezTo>
                <a:lnTo>
                  <a:pt x="148522" y="1485221"/>
                </a:lnTo>
                <a:cubicBezTo>
                  <a:pt x="66496" y="1485221"/>
                  <a:pt x="0" y="1418725"/>
                  <a:pt x="0" y="1336699"/>
                </a:cubicBezTo>
                <a:lnTo>
                  <a:pt x="0" y="148522"/>
                </a:lnTo>
                <a:close/>
              </a:path>
            </a:pathLst>
          </a:custGeom>
          <a:noFill/>
          <a:ln w="76200" cmpd="dbl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81" tIns="112081" rIns="112081" bIns="11208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id-ID" sz="1800" kern="1200" dirty="0">
                <a:solidFill>
                  <a:srgbClr val="C00000"/>
                </a:solidFill>
              </a:rPr>
              <a:t>UUD 1945</a:t>
            </a:r>
            <a:endParaRPr lang="en-US" sz="1800" kern="1200" dirty="0">
              <a:solidFill>
                <a:srgbClr val="C00000"/>
              </a:solidFill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buNone/>
            </a:pPr>
            <a:r>
              <a:rPr lang="id-ID" sz="1800" kern="1200" dirty="0">
                <a:solidFill>
                  <a:srgbClr val="C00000"/>
                </a:solidFill>
              </a:rPr>
              <a:t>(berlaku 1999-sekarang)</a:t>
            </a:r>
            <a:endParaRPr lang="en-US" sz="1800" kern="1200" dirty="0">
              <a:solidFill>
                <a:srgbClr val="C000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E308627D-F626-4315-8D17-6C22E7B4E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65" y="3349210"/>
            <a:ext cx="2401222" cy="1678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cambria(Body)"/>
              </a:rPr>
              <a:t>Struktur</a:t>
            </a:r>
            <a:r>
              <a:rPr lang="en-US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(Body)"/>
              </a:rPr>
              <a:t>ketatanegaraan</a:t>
            </a:r>
            <a:r>
              <a:rPr lang="en-US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(Body)"/>
              </a:rPr>
              <a:t>dapat</a:t>
            </a:r>
            <a:r>
              <a:rPr lang="en-US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(Body)"/>
              </a:rPr>
              <a:t>ditemukan</a:t>
            </a:r>
            <a:r>
              <a:rPr lang="en-US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(Body)"/>
              </a:rPr>
              <a:t>dalam</a:t>
            </a:r>
            <a:r>
              <a:rPr lang="en-US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(Body)"/>
              </a:rPr>
              <a:t>naskah</a:t>
            </a:r>
            <a:r>
              <a:rPr lang="en-US" dirty="0">
                <a:solidFill>
                  <a:schemeClr val="bg1"/>
                </a:solidFill>
                <a:latin typeface="cambria(Body)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(Body)"/>
              </a:rPr>
              <a:t>konstitusi</a:t>
            </a:r>
            <a:r>
              <a:rPr lang="en-US" dirty="0">
                <a:solidFill>
                  <a:schemeClr val="bg1"/>
                </a:solidFill>
                <a:latin typeface="cambria(Body)"/>
              </a:rPr>
              <a:t>.</a:t>
            </a:r>
            <a:endParaRPr lang="id-ID" dirty="0">
              <a:solidFill>
                <a:schemeClr val="bg1"/>
              </a:solidFill>
              <a:latin typeface="cambria(Body)"/>
            </a:endParaRPr>
          </a:p>
        </p:txBody>
      </p:sp>
    </p:spTree>
    <p:extLst>
      <p:ext uri="{BB962C8B-B14F-4D97-AF65-F5344CB8AC3E}">
        <p14:creationId xmlns:p14="http://schemas.microsoft.com/office/powerpoint/2010/main" val="20783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1CC9DD-6301-4B4D-8736-22A79810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01AD08-D05D-42DD-92C9-0CEE68734183}"/>
              </a:ext>
            </a:extLst>
          </p:cNvPr>
          <p:cNvSpPr txBox="1"/>
          <p:nvPr/>
        </p:nvSpPr>
        <p:spPr>
          <a:xfrm>
            <a:off x="5672380" y="3006671"/>
            <a:ext cx="790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-mw-</a:t>
            </a:r>
          </a:p>
        </p:txBody>
      </p:sp>
    </p:spTree>
    <p:extLst>
      <p:ext uri="{BB962C8B-B14F-4D97-AF65-F5344CB8AC3E}">
        <p14:creationId xmlns:p14="http://schemas.microsoft.com/office/powerpoint/2010/main" val="10244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54D5A0-1B8B-4655-9503-88A3D9E26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7F9FFC-7220-44B0-BAA5-6BC1FBF84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id-ID" dirty="0">
                <a:latin typeface="Cambria" panose="02040503050406030204" pitchFamily="18" charset="0"/>
              </a:rPr>
              <a:t>Sistem pemerintahan Indonesia adalah presidensial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 err="1">
                <a:latin typeface="Cambria" panose="02040503050406030204" pitchFamily="18" charset="0"/>
              </a:rPr>
              <a:t>Presiden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tidak </a:t>
            </a:r>
            <a:r>
              <a:rPr lang="en-US" dirty="0" err="1">
                <a:latin typeface="Cambria" panose="02040503050406030204" pitchFamily="18" charset="0"/>
              </a:rPr>
              <a:t>bertanggung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jawab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kepada</a:t>
            </a:r>
            <a:r>
              <a:rPr lang="en-US" dirty="0">
                <a:latin typeface="Cambria" panose="02040503050406030204" pitchFamily="18" charset="0"/>
              </a:rPr>
              <a:t> DPR.</a:t>
            </a:r>
          </a:p>
          <a:p>
            <a:pPr>
              <a:spcBef>
                <a:spcPts val="600"/>
              </a:spcBef>
            </a:pPr>
            <a:r>
              <a:rPr lang="en-US" dirty="0" err="1">
                <a:latin typeface="Cambria" panose="02040503050406030204" pitchFamily="18" charset="0"/>
              </a:rPr>
              <a:t>Presiden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</a:rPr>
              <a:t> DPR </a:t>
            </a:r>
            <a:r>
              <a:rPr lang="en-US" dirty="0" err="1">
                <a:latin typeface="Cambria" panose="02040503050406030204" pitchFamily="18" charset="0"/>
              </a:rPr>
              <a:t>saling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mengawasi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mengimbangi</a:t>
            </a:r>
            <a:r>
              <a:rPr lang="en-US" dirty="0">
                <a:latin typeface="Cambria" panose="02040503050406030204" pitchFamily="18" charset="0"/>
              </a:rPr>
              <a:t> (</a:t>
            </a:r>
            <a:r>
              <a:rPr lang="en-US" i="1" dirty="0">
                <a:latin typeface="Cambria" panose="02040503050406030204" pitchFamily="18" charset="0"/>
              </a:rPr>
              <a:t>checks and balances</a:t>
            </a:r>
            <a:r>
              <a:rPr lang="en-US" dirty="0">
                <a:latin typeface="Cambria" panose="02040503050406030204" pitchFamily="18" charset="0"/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id-ID" dirty="0">
                <a:latin typeface="Cambria" panose="02040503050406030204" pitchFamily="18" charset="0"/>
              </a:rPr>
              <a:t>Pasal 4 ayat (1) UUD 1945 mengatur bahwa Presiden memegang dan melaksanakan kekuasaan pemerintahan berdasarkan UUD.</a:t>
            </a:r>
            <a:endParaRPr lang="en-US" dirty="0"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err="1">
                <a:latin typeface="Cambria" panose="02040503050406030204" pitchFamily="18" charset="0"/>
              </a:rPr>
              <a:t>Kewenangan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pemerintahan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Presiden </a:t>
            </a:r>
            <a:r>
              <a:rPr lang="en-US" dirty="0" err="1">
                <a:latin typeface="Cambria" panose="02040503050406030204" pitchFamily="18" charset="0"/>
              </a:rPr>
              <a:t>diperoleh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</a:rPr>
              <a:t> UUD 1945 </a:t>
            </a:r>
            <a:r>
              <a:rPr lang="en-US" dirty="0" err="1">
                <a:latin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karenanya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dalam menjalankan pemerintahan harus selalu dalam koridor UUD 1945.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64F429-1FD5-434A-9B72-20988305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8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CC713-5F2A-4C57-BE70-75F7DBA0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 and balances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B68B1C-D2E1-490D-8C1C-8C6BA0BDC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id-ID" dirty="0">
                <a:latin typeface="Cambria" panose="02040503050406030204" pitchFamily="18" charset="0"/>
              </a:rPr>
              <a:t>Indonesia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menganut </a:t>
            </a:r>
            <a:r>
              <a:rPr lang="en-US" dirty="0" err="1">
                <a:latin typeface="Cambria" panose="02040503050406030204" pitchFamily="18" charset="0"/>
              </a:rPr>
              <a:t>doktrin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pemisahan kekuasaan (</a:t>
            </a:r>
            <a:r>
              <a:rPr lang="id-ID" i="1" dirty="0">
                <a:latin typeface="Cambria" panose="02040503050406030204" pitchFamily="18" charset="0"/>
              </a:rPr>
              <a:t>separation of power</a:t>
            </a:r>
            <a:r>
              <a:rPr lang="id-ID" dirty="0">
                <a:latin typeface="Cambria" panose="02040503050406030204" pitchFamily="18" charset="0"/>
              </a:rPr>
              <a:t>) dengan mendasarkan pada prinsip </a:t>
            </a:r>
            <a:r>
              <a:rPr lang="id-ID" i="1" dirty="0">
                <a:latin typeface="Cambria" panose="02040503050406030204" pitchFamily="18" charset="0"/>
              </a:rPr>
              <a:t>checks and balances</a:t>
            </a:r>
            <a:r>
              <a:rPr lang="id-ID" dirty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Cambria" panose="02040503050406030204" pitchFamily="18" charset="0"/>
              </a:rPr>
              <a:t>L</a:t>
            </a:r>
            <a:r>
              <a:rPr lang="id-ID" dirty="0">
                <a:latin typeface="Cambria" panose="02040503050406030204" pitchFamily="18" charset="0"/>
              </a:rPr>
              <a:t>ima ciri doktrin pemisahan kekuasaan </a:t>
            </a:r>
            <a:r>
              <a:rPr lang="en-US" dirty="0" err="1">
                <a:latin typeface="Cambria" panose="02040503050406030204" pitchFamily="18" charset="0"/>
              </a:rPr>
              <a:t>menurut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G. Marshall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adalah</a:t>
            </a:r>
            <a:r>
              <a:rPr lang="id-ID" dirty="0">
                <a:latin typeface="Cambria" panose="02040503050406030204" pitchFamily="18" charset="0"/>
              </a:rPr>
              <a:t>:</a:t>
            </a:r>
          </a:p>
          <a:p>
            <a:pPr marL="542925" indent="-357188">
              <a:spcBef>
                <a:spcPts val="600"/>
              </a:spcBef>
              <a:buAutoNum type="romanLcParenR"/>
              <a:tabLst>
                <a:tab pos="542925" algn="l"/>
              </a:tabLst>
            </a:pPr>
            <a:r>
              <a:rPr lang="id-ID" i="1" dirty="0">
                <a:latin typeface="Cambria" panose="02040503050406030204" pitchFamily="18" charset="0"/>
              </a:rPr>
              <a:t>differentiation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[</a:t>
            </a:r>
            <a:r>
              <a:rPr lang="id-ID" dirty="0">
                <a:latin typeface="Cambria" panose="02040503050406030204" pitchFamily="18" charset="0"/>
              </a:rPr>
              <a:t>membedakan fungsi-fungsi legislatif, eksekutif, dan yudikatif</a:t>
            </a:r>
            <a:r>
              <a:rPr lang="en-US" dirty="0">
                <a:latin typeface="Cambria" panose="02040503050406030204" pitchFamily="18" charset="0"/>
              </a:rPr>
              <a:t>]</a:t>
            </a:r>
            <a:r>
              <a:rPr lang="id-ID" dirty="0">
                <a:latin typeface="Cambria" panose="02040503050406030204" pitchFamily="18" charset="0"/>
              </a:rPr>
              <a:t>;</a:t>
            </a:r>
          </a:p>
          <a:p>
            <a:pPr marL="542925" indent="-357188">
              <a:spcBef>
                <a:spcPts val="600"/>
              </a:spcBef>
              <a:buAutoNum type="romanLcParenR"/>
              <a:tabLst>
                <a:tab pos="542925" algn="l"/>
              </a:tabLst>
            </a:pPr>
            <a:r>
              <a:rPr lang="id-ID" i="1" dirty="0">
                <a:latin typeface="Cambria" panose="02040503050406030204" pitchFamily="18" charset="0"/>
              </a:rPr>
              <a:t>legal incompatibility of office holding</a:t>
            </a:r>
            <a:r>
              <a:rPr lang="id-ID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[</a:t>
            </a:r>
            <a:r>
              <a:rPr lang="id-ID" dirty="0">
                <a:latin typeface="Cambria" panose="02040503050406030204" pitchFamily="18" charset="0"/>
              </a:rPr>
              <a:t>orang yang menduduki jabatan di salah satu cabang kekuasaan tidak merangkap kedudukan di cabang kekuasaan yang lain</a:t>
            </a:r>
            <a:r>
              <a:rPr lang="en-US" dirty="0">
                <a:latin typeface="Cambria" panose="02040503050406030204" pitchFamily="18" charset="0"/>
              </a:rPr>
              <a:t>]</a:t>
            </a:r>
            <a:r>
              <a:rPr lang="id-ID" dirty="0">
                <a:latin typeface="Cambria" panose="02040503050406030204" pitchFamily="18" charset="0"/>
              </a:rPr>
              <a:t>;</a:t>
            </a:r>
          </a:p>
          <a:p>
            <a:pPr marL="542925" indent="-357188">
              <a:spcBef>
                <a:spcPts val="600"/>
              </a:spcBef>
              <a:buAutoNum type="romanLcParenR"/>
              <a:tabLst>
                <a:tab pos="542925" algn="l"/>
              </a:tabLst>
            </a:pPr>
            <a:r>
              <a:rPr lang="id-ID" i="1" dirty="0">
                <a:latin typeface="Cambria" panose="02040503050406030204" pitchFamily="18" charset="0"/>
              </a:rPr>
              <a:t>isolation, immunity, independence</a:t>
            </a: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[</a:t>
            </a:r>
            <a:r>
              <a:rPr lang="id-ID" dirty="0">
                <a:latin typeface="Cambria" panose="02040503050406030204" pitchFamily="18" charset="0"/>
              </a:rPr>
              <a:t>masing-masing organ tidak boleh mengintervensi organ lainnya</a:t>
            </a:r>
            <a:r>
              <a:rPr lang="en-US" dirty="0">
                <a:latin typeface="Cambria" panose="02040503050406030204" pitchFamily="18" charset="0"/>
              </a:rPr>
              <a:t>]</a:t>
            </a:r>
            <a:r>
              <a:rPr lang="id-ID" dirty="0">
                <a:latin typeface="Cambria" panose="02040503050406030204" pitchFamily="18" charset="0"/>
              </a:rPr>
              <a:t>;</a:t>
            </a:r>
          </a:p>
          <a:p>
            <a:pPr marL="542925" indent="-357188">
              <a:spcBef>
                <a:spcPts val="600"/>
              </a:spcBef>
              <a:buAutoNum type="romanLcParenR"/>
              <a:tabLst>
                <a:tab pos="542925" algn="l"/>
              </a:tabLst>
            </a:pPr>
            <a:r>
              <a:rPr lang="id-ID" i="1" dirty="0">
                <a:latin typeface="Cambria" panose="02040503050406030204" pitchFamily="18" charset="0"/>
              </a:rPr>
              <a:t>checks and balances</a:t>
            </a:r>
            <a:r>
              <a:rPr lang="id-ID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[</a:t>
            </a:r>
            <a:r>
              <a:rPr lang="id-ID" dirty="0">
                <a:latin typeface="Cambria" panose="02040503050406030204" pitchFamily="18" charset="0"/>
              </a:rPr>
              <a:t>setiap cabang kekuasaan mengimbangi cabang kekuasaan lainnya</a:t>
            </a:r>
            <a:r>
              <a:rPr lang="en-US" dirty="0">
                <a:latin typeface="Cambria" panose="02040503050406030204" pitchFamily="18" charset="0"/>
              </a:rPr>
              <a:t>]</a:t>
            </a:r>
            <a:r>
              <a:rPr lang="id-ID" dirty="0">
                <a:latin typeface="Cambria" panose="02040503050406030204" pitchFamily="18" charset="0"/>
              </a:rPr>
              <a:t>;</a:t>
            </a:r>
          </a:p>
          <a:p>
            <a:pPr marL="542925" indent="-357188">
              <a:spcBef>
                <a:spcPts val="600"/>
              </a:spcBef>
              <a:buAutoNum type="romanLcParenR"/>
              <a:tabLst>
                <a:tab pos="542925" algn="l"/>
              </a:tabLst>
            </a:pPr>
            <a:r>
              <a:rPr lang="id-ID" i="1" dirty="0">
                <a:latin typeface="Cambria" panose="02040503050406030204" pitchFamily="18" charset="0"/>
              </a:rPr>
              <a:t>coordinate status and lack of accountability</a:t>
            </a:r>
            <a:r>
              <a:rPr lang="id-ID" dirty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[</a:t>
            </a:r>
            <a:r>
              <a:rPr lang="id-ID" dirty="0">
                <a:latin typeface="Cambria" panose="02040503050406030204" pitchFamily="18" charset="0"/>
              </a:rPr>
              <a:t>masing-masing cabang kekuasaan berkedudukan sederajat dan mempunyai sifat koordinatif</a:t>
            </a:r>
            <a:r>
              <a:rPr lang="en-US" dirty="0">
                <a:latin typeface="Cambria" panose="02040503050406030204" pitchFamily="18" charset="0"/>
              </a:rPr>
              <a:t>]</a:t>
            </a:r>
            <a:r>
              <a:rPr lang="id-ID" dirty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EA6258-8E12-44E4-B6CA-ACCF2365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CC713-5F2A-4C57-BE70-75F7DBA0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 and balances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B68B1C-D2E1-490D-8C1C-8C6BA0BDC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112" y="2719183"/>
            <a:ext cx="5564356" cy="389317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UUD 1945 </a:t>
            </a:r>
            <a:r>
              <a:rPr lang="en-US" dirty="0" err="1">
                <a:latin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perspektif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</a:rPr>
              <a:t>separation of power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EA6258-8E12-44E4-B6CA-ACCF2365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47336739-413D-4BF6-BCD9-7DC0CCDBB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514987"/>
              </p:ext>
            </p:extLst>
          </p:nvPr>
        </p:nvGraphicFramePr>
        <p:xfrm>
          <a:off x="3430289" y="1499156"/>
          <a:ext cx="8875364" cy="4874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08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B66F07-A97E-4CCA-B682-666F2D82A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F0B66F07-A97E-4CCA-B682-666F2D82A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F0B66F07-A97E-4CCA-B682-666F2D82A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2A0B3F-C725-4124-8243-66A9A72C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C02A0B3F-C725-4124-8243-66A9A72C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C02A0B3F-C725-4124-8243-66A9A72C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DA5898-0522-439E-AF58-398337826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72DA5898-0522-439E-AF58-398337826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72DA5898-0522-439E-AF58-398337826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4732D0-8235-48C5-A313-B88DD11EE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C14732D0-8235-48C5-A313-B88DD11EE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C14732D0-8235-48C5-A313-B88DD11EE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CC713-5F2A-4C57-BE70-75F7DBA0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 and balances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B68B1C-D2E1-490D-8C1C-8C6BA0BDC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>
                <a:latin typeface="cambria(Body)"/>
              </a:rPr>
              <a:t>Ada lembaga negara yang tidak termasuk ketiga kategori tersebut, namun ada pula yang memiliki sekaligus kedua sifat dalam kategori . Hal demikian menunjukkan konsep separation of power harus ditinjau ulang.</a:t>
            </a:r>
            <a:endParaRPr lang="en-US" dirty="0">
              <a:latin typeface="cambria(Body)"/>
            </a:endParaRPr>
          </a:p>
          <a:p>
            <a:r>
              <a:rPr lang="en-US" dirty="0">
                <a:latin typeface="cambria(Body)"/>
              </a:rPr>
              <a:t>Peter L Strauss (1984) </a:t>
            </a:r>
            <a:r>
              <a:rPr lang="en-US" dirty="0" err="1">
                <a:latin typeface="cambria(Body)"/>
              </a:rPr>
              <a:t>menggagas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adanya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cabang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keempat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dalam</a:t>
            </a:r>
            <a:r>
              <a:rPr lang="en-US" dirty="0">
                <a:latin typeface="cambria(Body)"/>
              </a:rPr>
              <a:t> </a:t>
            </a:r>
            <a:r>
              <a:rPr lang="en-US" i="1" dirty="0">
                <a:latin typeface="cambria(Body)"/>
              </a:rPr>
              <a:t>separation of power</a:t>
            </a:r>
            <a:r>
              <a:rPr lang="en-US" dirty="0">
                <a:latin typeface="cambria(Body)"/>
              </a:rPr>
              <a:t> di Amerika </a:t>
            </a:r>
            <a:r>
              <a:rPr lang="en-US" dirty="0" err="1">
                <a:latin typeface="cambria(Body)"/>
              </a:rPr>
              <a:t>Serikat</a:t>
            </a:r>
            <a:r>
              <a:rPr lang="en-US" dirty="0">
                <a:latin typeface="cambria(Body)"/>
              </a:rPr>
              <a:t>. </a:t>
            </a:r>
            <a:r>
              <a:rPr lang="en-US" dirty="0" err="1">
                <a:latin typeface="cambria(Body)"/>
              </a:rPr>
              <a:t>Cabang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keempat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tersebut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adalah</a:t>
            </a:r>
            <a:r>
              <a:rPr lang="en-US" dirty="0">
                <a:latin typeface="cambria(Body)"/>
              </a:rPr>
              <a:t> </a:t>
            </a:r>
            <a:r>
              <a:rPr lang="en-US" i="1" dirty="0">
                <a:latin typeface="cambria(Body)"/>
              </a:rPr>
              <a:t>administrative agencies</a:t>
            </a:r>
            <a:r>
              <a:rPr lang="en-US" dirty="0">
                <a:latin typeface="cambria(Body)"/>
              </a:rPr>
              <a:t>.</a:t>
            </a:r>
          </a:p>
          <a:p>
            <a:r>
              <a:rPr lang="id-ID" dirty="0">
                <a:latin typeface="cambria(Body)"/>
              </a:rPr>
              <a:t>Bahkan menurut </a:t>
            </a:r>
            <a:r>
              <a:rPr lang="en-US" dirty="0">
                <a:latin typeface="cambria(Body)"/>
              </a:rPr>
              <a:t>Bruce </a:t>
            </a:r>
            <a:r>
              <a:rPr lang="en-US" dirty="0" err="1">
                <a:latin typeface="cambria(Body)"/>
              </a:rPr>
              <a:t>Aeckerman</a:t>
            </a:r>
            <a:r>
              <a:rPr lang="id-ID" dirty="0">
                <a:latin typeface="cambria(Body)"/>
              </a:rPr>
              <a:t>,</a:t>
            </a:r>
            <a:r>
              <a:rPr lang="en-US" dirty="0">
                <a:latin typeface="cambria(Body)"/>
              </a:rPr>
              <a:t> Amerika </a:t>
            </a:r>
            <a:r>
              <a:rPr lang="en-US" dirty="0" err="1">
                <a:latin typeface="cambria(Body)"/>
              </a:rPr>
              <a:t>Serikat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memiliki</a:t>
            </a:r>
            <a:r>
              <a:rPr lang="en-US" dirty="0">
                <a:latin typeface="cambria(Body)"/>
              </a:rPr>
              <a:t> lima </a:t>
            </a:r>
            <a:r>
              <a:rPr lang="en-US" dirty="0" err="1">
                <a:latin typeface="cambria(Body)"/>
              </a:rPr>
              <a:t>cabang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kekuasaan</a:t>
            </a:r>
            <a:r>
              <a:rPr lang="en-US" dirty="0">
                <a:latin typeface="cambria(Body)"/>
              </a:rPr>
              <a:t>, </a:t>
            </a:r>
            <a:r>
              <a:rPr lang="en-US" dirty="0" err="1">
                <a:latin typeface="cambria(Body)"/>
              </a:rPr>
              <a:t>yaitu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i</a:t>
            </a:r>
            <a:r>
              <a:rPr lang="en-US" dirty="0">
                <a:latin typeface="cambria(Body)"/>
              </a:rPr>
              <a:t>) </a:t>
            </a:r>
            <a:r>
              <a:rPr lang="en-US" i="1" dirty="0">
                <a:latin typeface="cambria(Body)"/>
              </a:rPr>
              <a:t>House of Representative</a:t>
            </a:r>
            <a:r>
              <a:rPr lang="en-US" dirty="0">
                <a:latin typeface="cambria(Body)"/>
              </a:rPr>
              <a:t>, ii) </a:t>
            </a:r>
            <a:r>
              <a:rPr lang="en-US" i="1" dirty="0">
                <a:latin typeface="cambria(Body)"/>
              </a:rPr>
              <a:t>Senate</a:t>
            </a:r>
            <a:r>
              <a:rPr lang="en-US" dirty="0">
                <a:latin typeface="cambria(Body)"/>
              </a:rPr>
              <a:t>, iii) </a:t>
            </a:r>
            <a:r>
              <a:rPr lang="en-US" i="1" dirty="0">
                <a:latin typeface="cambria(Body)"/>
              </a:rPr>
              <a:t>President as a chief of Executive</a:t>
            </a:r>
            <a:r>
              <a:rPr lang="en-US" dirty="0">
                <a:latin typeface="cambria(Body)"/>
              </a:rPr>
              <a:t>, iv) </a:t>
            </a:r>
            <a:r>
              <a:rPr lang="en-US" i="1" dirty="0">
                <a:latin typeface="cambria(Body)"/>
              </a:rPr>
              <a:t>Supreme Court</a:t>
            </a:r>
            <a:r>
              <a:rPr lang="en-US" dirty="0">
                <a:latin typeface="cambria(Body)"/>
              </a:rPr>
              <a:t>, </a:t>
            </a:r>
            <a:r>
              <a:rPr lang="en-US" dirty="0" err="1">
                <a:latin typeface="cambria(Body)"/>
              </a:rPr>
              <a:t>dan</a:t>
            </a:r>
            <a:r>
              <a:rPr lang="en-US" dirty="0">
                <a:latin typeface="cambria(Body)"/>
              </a:rPr>
              <a:t> v) </a:t>
            </a:r>
            <a:r>
              <a:rPr lang="en-US" i="1" dirty="0">
                <a:latin typeface="cambria(Body)"/>
              </a:rPr>
              <a:t>Independent Agencies</a:t>
            </a:r>
            <a:r>
              <a:rPr lang="en-US" dirty="0">
                <a:latin typeface="cambria(Body)"/>
              </a:rPr>
              <a:t>.</a:t>
            </a:r>
          </a:p>
          <a:p>
            <a:r>
              <a:rPr lang="en-US" dirty="0" err="1">
                <a:latin typeface="cambria(Body)"/>
              </a:rPr>
              <a:t>Perkembangan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jumlah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dan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jenis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cabang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kekuasaan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negara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tetap</a:t>
            </a:r>
            <a:r>
              <a:rPr lang="en-US" dirty="0">
                <a:latin typeface="cambria(Body)"/>
              </a:rPr>
              <a:t> </a:t>
            </a:r>
            <a:r>
              <a:rPr lang="id-ID" dirty="0">
                <a:latin typeface="cambria(Body)"/>
              </a:rPr>
              <a:t>ber</a:t>
            </a:r>
            <a:r>
              <a:rPr lang="en-US" dirty="0" err="1">
                <a:latin typeface="cambria(Body)"/>
              </a:rPr>
              <a:t>tujuan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mencegah</a:t>
            </a:r>
            <a:r>
              <a:rPr lang="en-US" dirty="0">
                <a:latin typeface="cambria(Body)"/>
              </a:rPr>
              <a:t> agar </a:t>
            </a:r>
            <a:r>
              <a:rPr lang="en-US" dirty="0" err="1">
                <a:latin typeface="cambria(Body)"/>
              </a:rPr>
              <a:t>tidak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terjadi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penumpukan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kekuasaan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pada</a:t>
            </a:r>
            <a:r>
              <a:rPr lang="en-US" dirty="0">
                <a:latin typeface="cambria(Body)"/>
              </a:rPr>
              <a:t> salah </a:t>
            </a:r>
            <a:r>
              <a:rPr lang="en-US" dirty="0" err="1">
                <a:latin typeface="cambria(Body)"/>
              </a:rPr>
              <a:t>satu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cabang</a:t>
            </a:r>
            <a:r>
              <a:rPr lang="en-US" dirty="0">
                <a:latin typeface="cambria(Body)"/>
              </a:rPr>
              <a:t>, </a:t>
            </a:r>
            <a:r>
              <a:rPr lang="en-US" dirty="0" err="1">
                <a:latin typeface="cambria(Body)"/>
              </a:rPr>
              <a:t>serta</a:t>
            </a:r>
            <a:r>
              <a:rPr lang="en-US" dirty="0">
                <a:latin typeface="cambria(Body)"/>
              </a:rPr>
              <a:t> agar </a:t>
            </a:r>
            <a:r>
              <a:rPr lang="en-US" dirty="0" err="1">
                <a:latin typeface="cambria(Body)"/>
              </a:rPr>
              <a:t>masing-masing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lembaga</a:t>
            </a:r>
            <a:r>
              <a:rPr lang="en-US" dirty="0">
                <a:latin typeface="cambria(Body)"/>
              </a:rPr>
              <a:t> (</a:t>
            </a:r>
            <a:r>
              <a:rPr lang="en-US" dirty="0" err="1">
                <a:latin typeface="cambria(Body)"/>
              </a:rPr>
              <a:t>cabang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kekuasaan</a:t>
            </a:r>
            <a:r>
              <a:rPr lang="en-US" dirty="0">
                <a:latin typeface="cambria(Body)"/>
              </a:rPr>
              <a:t>) </a:t>
            </a:r>
            <a:r>
              <a:rPr lang="en-US" dirty="0" err="1">
                <a:latin typeface="cambria(Body)"/>
              </a:rPr>
              <a:t>melakukan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upaya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pengimbangan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terhadap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kekuasaan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lembaga</a:t>
            </a:r>
            <a:r>
              <a:rPr lang="en-US" dirty="0">
                <a:latin typeface="cambria(Body)"/>
              </a:rPr>
              <a:t> </a:t>
            </a:r>
            <a:r>
              <a:rPr lang="en-US" dirty="0" err="1">
                <a:latin typeface="cambria(Body)"/>
              </a:rPr>
              <a:t>lainnya</a:t>
            </a:r>
            <a:r>
              <a:rPr lang="en-US" dirty="0">
                <a:latin typeface="cambria(Body)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EA6258-8E12-44E4-B6CA-ACCF2365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B37B17-83B3-4FA1-AECF-817D2217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 and balances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2976E2-CE40-4AEE-8294-875F0BDF3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>
                <a:latin typeface="Cambria" panose="02040503050406030204" pitchFamily="18" charset="0"/>
              </a:rPr>
              <a:t>M.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Fajrul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Falaakh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berpendapat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bahwa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pembentukan</a:t>
            </a:r>
            <a:r>
              <a:rPr lang="en-US" dirty="0">
                <a:latin typeface="Cambria" panose="02040503050406030204" pitchFamily="18" charset="0"/>
              </a:rPr>
              <a:t> MK </a:t>
            </a:r>
            <a:r>
              <a:rPr lang="en-US" dirty="0" err="1">
                <a:latin typeface="Cambria" panose="02040503050406030204" pitchFamily="18" charset="0"/>
              </a:rPr>
              <a:t>penting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membebaskan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hukum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keadilan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kemungkinan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terjadinya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tirani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oleh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mayoritas</a:t>
            </a:r>
            <a:r>
              <a:rPr lang="en-US" dirty="0">
                <a:latin typeface="Cambria" panose="02040503050406030204" pitchFamily="18" charset="0"/>
              </a:rPr>
              <a:t> wakil </a:t>
            </a:r>
            <a:r>
              <a:rPr lang="en-US" dirty="0" err="1">
                <a:latin typeface="Cambria" panose="02040503050406030204" pitchFamily="18" charset="0"/>
              </a:rPr>
              <a:t>rakyat</a:t>
            </a:r>
            <a:r>
              <a:rPr lang="en-US" dirty="0">
                <a:latin typeface="Cambria" panose="02040503050406030204" pitchFamily="18" charset="0"/>
              </a:rPr>
              <a:t> di </a:t>
            </a:r>
            <a:r>
              <a:rPr lang="en-US" dirty="0" err="1">
                <a:latin typeface="Cambria" panose="02040503050406030204" pitchFamily="18" charset="0"/>
              </a:rPr>
              <a:t>lembaga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legislatif</a:t>
            </a:r>
            <a:r>
              <a:rPr lang="en-US" dirty="0">
                <a:latin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</a:rPr>
              <a:t>pembentuk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undang-undang</a:t>
            </a:r>
            <a:r>
              <a:rPr lang="en-US" dirty="0">
                <a:latin typeface="Cambria" panose="02040503050406030204" pitchFamily="18" charset="0"/>
              </a:rPr>
              <a:t>).</a:t>
            </a:r>
          </a:p>
          <a:p>
            <a:r>
              <a:rPr lang="id-ID" dirty="0">
                <a:latin typeface="Cambria" panose="02040503050406030204" pitchFamily="18" charset="0"/>
              </a:rPr>
              <a:t>Dari perspektif pemisahan kekuasaan (</a:t>
            </a:r>
            <a:r>
              <a:rPr lang="id-ID" i="1" dirty="0">
                <a:latin typeface="Cambria" panose="02040503050406030204" pitchFamily="18" charset="0"/>
              </a:rPr>
              <a:t>separation of power</a:t>
            </a:r>
            <a:r>
              <a:rPr lang="id-ID" dirty="0">
                <a:latin typeface="Cambria" panose="02040503050406030204" pitchFamily="18" charset="0"/>
              </a:rPr>
              <a:t>) yang dihubungkan dengan Pasal 24 ayat (2) UUD 1945, terlihat jelas bahwa MK adalah salah satu pelaku kekuasaan kehakiman di samping Mahkamah Agung.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P</a:t>
            </a:r>
            <a:r>
              <a:rPr lang="id-ID" dirty="0">
                <a:latin typeface="Cambria" panose="02040503050406030204" pitchFamily="18" charset="0"/>
              </a:rPr>
              <a:t>elaku kekuasaan kehakiman di Indonesia adalah dua lembaga peradilan, yaitu MK dan MA. Kedudukan kedua lembaga </a:t>
            </a:r>
            <a:r>
              <a:rPr lang="en-US" dirty="0" err="1">
                <a:latin typeface="Cambria" panose="02040503050406030204" pitchFamily="18" charset="0"/>
              </a:rPr>
              <a:t>tersebut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id-ID" dirty="0">
                <a:latin typeface="Cambria" panose="02040503050406030204" pitchFamily="18" charset="0"/>
              </a:rPr>
              <a:t>sederajat atau setara, dan keduanya merupakan lembaga independen.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id-ID" dirty="0">
                <a:latin typeface="Cambria" panose="02040503050406030204" pitchFamily="18" charset="0"/>
              </a:rPr>
              <a:t>Perbedaan antara MA dan MK hanya pada fungsi dan wewenangnya.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ABFFA6-70F6-4639-AEE5-CD8C1136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A6F02F-01A7-4FF1-93B0-60F269D5D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711" y="4602997"/>
            <a:ext cx="2138289" cy="2255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019E85-38A1-43E4-A60C-E7441891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Kelahiran mahkamah konstitusi</a:t>
            </a:r>
            <a:endParaRPr lang="id-ID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BAF18E-87DC-4E7B-ADCC-E13BCFD66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293749"/>
            <a:ext cx="10058400" cy="3413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3000" dirty="0">
                <a:latin typeface="Cambria" panose="02040503050406030204" pitchFamily="18" charset="0"/>
              </a:rPr>
              <a:t>Mahkamah Konstitusi sebagai sebuah norma konstitusi muncul pada tahun 2001, dan sebagai sebuah lembaga negara lahir dengan diundangkannya Undang-Undang Nomor 24 Tahun 2003 tentang Mahkamah Konstitusi, pada tanggal 13 Agustus 2003.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DBC84F-96FA-4847-A8BF-1FDF6D1C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3613</TotalTime>
  <Words>1857</Words>
  <Application>Microsoft Office PowerPoint</Application>
  <PresentationFormat>Custom</PresentationFormat>
  <Paragraphs>204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Wood Type</vt:lpstr>
      <vt:lpstr>Mahkamah Konstitusi dalam sistem hukum ketatanegaraan republik indonesia</vt:lpstr>
      <vt:lpstr>sistem</vt:lpstr>
      <vt:lpstr>Sumber struktur ketatanegaraan RI</vt:lpstr>
      <vt:lpstr>Sistem Pemerintahan</vt:lpstr>
      <vt:lpstr>CHECKS and balances</vt:lpstr>
      <vt:lpstr>CHECKS and balances</vt:lpstr>
      <vt:lpstr>CHECKS and balances</vt:lpstr>
      <vt:lpstr>Checks and balances</vt:lpstr>
      <vt:lpstr>Kelahiran mahkamah konstitusi</vt:lpstr>
      <vt:lpstr>Kelahiran MAhkamah konstitusi</vt:lpstr>
      <vt:lpstr>Kewenangan &amp; kewajiban MK</vt:lpstr>
      <vt:lpstr>Pengujian undang-undang</vt:lpstr>
      <vt:lpstr>Mengapa ada pengujian UU?</vt:lpstr>
      <vt:lpstr>pengujian undang-undang</vt:lpstr>
      <vt:lpstr>lingkungan UUD 1945</vt:lpstr>
      <vt:lpstr>pengujian undang-undang</vt:lpstr>
      <vt:lpstr>Konsepsi uji konstitusionalitas bagi norma uu</vt:lpstr>
      <vt:lpstr>pengujian undang-undang</vt:lpstr>
      <vt:lpstr>Sengketa kewenangan lembaga negara</vt:lpstr>
      <vt:lpstr>Sengketa kewenangan lembaga negara</vt:lpstr>
      <vt:lpstr>Pembubaran parpol</vt:lpstr>
      <vt:lpstr>Perselisihan hasil pemilihan umum</vt:lpstr>
      <vt:lpstr>Perselisihan hasil pemilihan umum</vt:lpstr>
      <vt:lpstr>Perselisihan hasil pemilihan umum</vt:lpstr>
      <vt:lpstr>Perselisihan hasil pemilihan umum</vt:lpstr>
      <vt:lpstr>Perselisihan hasil pemilihan umum</vt:lpstr>
      <vt:lpstr>Perselisihan hasil pemilihan umum</vt:lpstr>
      <vt:lpstr>impeachment</vt:lpstr>
      <vt:lpstr>impeachment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Makna “Kebijakan hukum terbuka” dalam putusan pengujian undang-undang di MK</dc:title>
  <dc:creator>Mardian</dc:creator>
  <cp:lastModifiedBy>Mardian</cp:lastModifiedBy>
  <cp:revision>221</cp:revision>
  <cp:lastPrinted>2017-06-05T05:57:37Z</cp:lastPrinted>
  <dcterms:created xsi:type="dcterms:W3CDTF">2017-03-04T07:32:33Z</dcterms:created>
  <dcterms:modified xsi:type="dcterms:W3CDTF">2018-12-06T16:46:44Z</dcterms:modified>
</cp:coreProperties>
</file>