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85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1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01021324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909706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94113" y="249451"/>
            <a:ext cx="8704072" cy="751387"/>
          </a:xfrm>
          <a:solidFill>
            <a:srgbClr val="FF0000"/>
          </a:solidFill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PENGAJUAN PERBAIKAN PERMOHONAN PEMOHON</a:t>
            </a:r>
            <a:br>
              <a:rPr lang="en-US" sz="2400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</a:br>
            <a:r>
              <a:rPr lang="en-US" sz="2000" i="1" dirty="0">
                <a:solidFill>
                  <a:schemeClr val="bg1"/>
                </a:solidFill>
                <a:latin typeface="+mn-lt"/>
                <a:ea typeface="+mn-ea"/>
                <a:cs typeface="+mn-cs"/>
              </a:rPr>
              <a:t>(TENGGANG WAKTU 3 X 24 JAM SEJAK PENGAJUAN PERMOHONAN)</a:t>
            </a:r>
            <a:endParaRPr lang="en-US" sz="2400" i="1" dirty="0">
              <a:solidFill>
                <a:schemeClr val="bg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0601" y="271982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8651" y="27212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D634C9BE-9A7C-E368-8B5A-28B04352BB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0631" y="270598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4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4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2901" y="27212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BDCBF0C6-C3D3-8782-BFB0-1DFE51E55A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36860" y="270458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>
                <a:solidFill>
                  <a:srgbClr val="FFFFFF"/>
                </a:solidFill>
              </a:rPr>
              <a:t>5</a:t>
            </a:r>
            <a:endParaRPr lang="en-US" sz="2800" dirty="0">
              <a:solidFill>
                <a:srgbClr val="FFFFFF"/>
              </a:solidFill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142749" y="3256151"/>
            <a:ext cx="1005902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218499" y="3254750"/>
            <a:ext cx="1082102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ED23C85-F84B-C24F-AC7B-5640E7AF2395}"/>
              </a:ext>
            </a:extLst>
          </p:cNvPr>
          <p:cNvCxnSpPr>
            <a:stCxn id="5" idx="6"/>
            <a:endCxn id="7" idx="2"/>
          </p:cNvCxnSpPr>
          <p:nvPr/>
        </p:nvCxnSpPr>
        <p:spPr>
          <a:xfrm flipV="1">
            <a:off x="6370449" y="3240911"/>
            <a:ext cx="960182" cy="13839"/>
          </a:xfrm>
          <a:prstGeom prst="line">
            <a:avLst/>
          </a:prstGeom>
          <a:ln w="571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C1158190-9CC1-8016-1D17-19FD916E3CF0}"/>
              </a:ext>
            </a:extLst>
          </p:cNvPr>
          <p:cNvCxnSpPr>
            <a:stCxn id="7" idx="6"/>
            <a:endCxn id="9" idx="2"/>
          </p:cNvCxnSpPr>
          <p:nvPr/>
        </p:nvCxnSpPr>
        <p:spPr>
          <a:xfrm flipV="1">
            <a:off x="8400479" y="3239510"/>
            <a:ext cx="1036381" cy="1401"/>
          </a:xfrm>
          <a:prstGeom prst="line">
            <a:avLst/>
          </a:prstGeom>
          <a:ln w="571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693281" y="1163400"/>
            <a:ext cx="1829088" cy="1556426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/>
              <a:t>PEMOHON </a:t>
            </a:r>
          </a:p>
          <a:p>
            <a:pPr algn="ctr">
              <a:lnSpc>
                <a:spcPct val="95000"/>
              </a:lnSpc>
            </a:pPr>
            <a:r>
              <a:rPr lang="en-US" b="1"/>
              <a:t>(Perbaikan Permohonan</a:t>
            </a:r>
            <a:r>
              <a:rPr lang="en-US" b="1" dirty="0"/>
              <a:t>)</a:t>
            </a:r>
          </a:p>
        </p:txBody>
      </p:sp>
      <p:sp>
        <p:nvSpPr>
          <p:cNvPr id="21" name="Freeform 97">
            <a:extLst>
              <a:ext uri="{FF2B5EF4-FFF2-40B4-BE49-F238E27FC236}">
                <a16:creationId xmlns:a16="http://schemas.microsoft.com/office/drawing/2014/main" id="{D4006EE7-C1EB-B77E-5110-9EE584DA8644}"/>
              </a:ext>
            </a:extLst>
          </p:cNvPr>
          <p:cNvSpPr/>
          <p:nvPr/>
        </p:nvSpPr>
        <p:spPr>
          <a:xfrm>
            <a:off x="2769031" y="11633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PETUGAS PENERIMA</a:t>
            </a:r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4920980" y="116339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ADMIN REGIS </a:t>
            </a:r>
          </a:p>
        </p:txBody>
      </p:sp>
      <p:sp>
        <p:nvSpPr>
          <p:cNvPr id="23" name="Freeform 100">
            <a:extLst>
              <a:ext uri="{FF2B5EF4-FFF2-40B4-BE49-F238E27FC236}">
                <a16:creationId xmlns:a16="http://schemas.microsoft.com/office/drawing/2014/main" id="{692147F0-183E-F6AF-03B7-7AE9A88E546E}"/>
              </a:ext>
            </a:extLst>
          </p:cNvPr>
          <p:cNvSpPr/>
          <p:nvPr/>
        </p:nvSpPr>
        <p:spPr>
          <a:xfrm>
            <a:off x="6951010" y="1161998"/>
            <a:ext cx="1829088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5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4"/>
            </a:solidFill>
          </a:ln>
        </p:spPr>
        <p:txBody>
          <a:bodyPr wrap="square" tIns="91440" bIns="73152">
            <a:no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KAS &amp; PP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PAN</a:t>
            </a:r>
            <a:endParaRPr lang="en-US" sz="1200" dirty="0"/>
          </a:p>
        </p:txBody>
      </p:sp>
      <p:sp>
        <p:nvSpPr>
          <p:cNvPr id="24" name="Freeform 102">
            <a:extLst>
              <a:ext uri="{FF2B5EF4-FFF2-40B4-BE49-F238E27FC236}">
                <a16:creationId xmlns:a16="http://schemas.microsoft.com/office/drawing/2014/main" id="{17994284-FB61-BA2E-B91A-21E18428AA99}"/>
              </a:ext>
            </a:extLst>
          </p:cNvPr>
          <p:cNvSpPr/>
          <p:nvPr/>
        </p:nvSpPr>
        <p:spPr>
          <a:xfrm>
            <a:off x="9057240" y="1161998"/>
            <a:ext cx="1829088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>
                <a:solidFill>
                  <a:srgbClr val="FF0000"/>
                </a:solidFill>
              </a:rPr>
              <a:t>ADMIN REGIS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2184946" y="2238489"/>
            <a:ext cx="106984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err="1"/>
              <a:t>Menunjukkan</a:t>
            </a:r>
            <a:r>
              <a:rPr lang="en-US" sz="1200" b="1" dirty="0"/>
              <a:t> </a:t>
            </a:r>
            <a:r>
              <a:rPr lang="en-US" sz="1200" b="1" dirty="0" err="1"/>
              <a:t>Identitas</a:t>
            </a:r>
            <a:r>
              <a:rPr lang="en-US" sz="1200" b="1" dirty="0"/>
              <a:t> dan </a:t>
            </a:r>
            <a:r>
              <a:rPr lang="en-US" sz="1200" b="1" dirty="0" err="1"/>
              <a:t>Perbaikan</a:t>
            </a:r>
            <a:r>
              <a:rPr lang="en-US" sz="1200" b="1" dirty="0"/>
              <a:t> </a:t>
            </a:r>
            <a:r>
              <a:rPr lang="en-US" sz="1200" b="1" dirty="0" err="1"/>
              <a:t>Permohonan</a:t>
            </a:r>
            <a:endParaRPr lang="en-US" sz="12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3816343" y="2144816"/>
            <a:ext cx="181953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Menyerahkan</a:t>
            </a:r>
            <a:r>
              <a:rPr lang="en-US" sz="1400" dirty="0"/>
              <a:t> NUP dan </a:t>
            </a:r>
            <a:r>
              <a:rPr lang="en-US" sz="1400" dirty="0" err="1"/>
              <a:t>Perbaikan</a:t>
            </a:r>
            <a:r>
              <a:rPr lang="en-US" sz="1400" dirty="0"/>
              <a:t> </a:t>
            </a:r>
            <a:r>
              <a:rPr lang="en-US" sz="1400" dirty="0" err="1"/>
              <a:t>Permohonan</a:t>
            </a:r>
            <a:r>
              <a:rPr lang="en-US" sz="1400" dirty="0"/>
              <a:t> dan </a:t>
            </a:r>
            <a:r>
              <a:rPr lang="en-US" sz="1400" dirty="0" err="1"/>
              <a:t>dok</a:t>
            </a:r>
            <a:r>
              <a:rPr lang="en-US" sz="1400" dirty="0"/>
              <a:t>. </a:t>
            </a:r>
            <a:r>
              <a:rPr lang="en-US" sz="1400" dirty="0" err="1"/>
              <a:t>lainnya</a:t>
            </a:r>
            <a:endParaRPr lang="en-US" sz="1400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1971BFC-5FB5-0522-581F-D7030BB128B0}"/>
              </a:ext>
            </a:extLst>
          </p:cNvPr>
          <p:cNvSpPr txBox="1"/>
          <p:nvPr/>
        </p:nvSpPr>
        <p:spPr>
          <a:xfrm>
            <a:off x="6056089" y="2199523"/>
            <a:ext cx="149225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Penyerahan</a:t>
            </a:r>
            <a:r>
              <a:rPr lang="en-US" sz="1400" dirty="0"/>
              <a:t> </a:t>
            </a:r>
            <a:r>
              <a:rPr lang="en-US" sz="1400" dirty="0" err="1"/>
              <a:t>berkas</a:t>
            </a:r>
            <a:r>
              <a:rPr lang="en-US" sz="1400" dirty="0"/>
              <a:t> </a:t>
            </a:r>
            <a:r>
              <a:rPr lang="en-US" sz="1400" dirty="0" err="1"/>
              <a:t>permohonan</a:t>
            </a:r>
            <a:endParaRPr lang="en-US" sz="1400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3857CC3-2A34-C35F-C2C3-F0357C42DB20}"/>
              </a:ext>
            </a:extLst>
          </p:cNvPr>
          <p:cNvSpPr txBox="1"/>
          <p:nvPr/>
        </p:nvSpPr>
        <p:spPr>
          <a:xfrm>
            <a:off x="8086529" y="2130813"/>
            <a:ext cx="1512872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/>
              <a:t>Hasil </a:t>
            </a:r>
            <a:r>
              <a:rPr lang="en-US" sz="1400" dirty="0" err="1"/>
              <a:t>Pemeriksaan</a:t>
            </a:r>
            <a:r>
              <a:rPr lang="en-US" sz="1400" dirty="0"/>
              <a:t> </a:t>
            </a:r>
            <a:r>
              <a:rPr lang="en-US" sz="1400" dirty="0" err="1"/>
              <a:t>diserahkan</a:t>
            </a:r>
            <a:r>
              <a:rPr lang="en-US" sz="1400" dirty="0"/>
              <a:t> </a:t>
            </a:r>
            <a:r>
              <a:rPr lang="en-US" sz="1400" dirty="0" err="1"/>
              <a:t>kepada</a:t>
            </a:r>
            <a:r>
              <a:rPr lang="en-US" sz="1400" dirty="0"/>
              <a:t> </a:t>
            </a:r>
            <a:r>
              <a:rPr lang="en-US" sz="1400" dirty="0" err="1"/>
              <a:t>Panitera</a:t>
            </a:r>
            <a:endParaRPr lang="en-US" sz="1400" dirty="0"/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12619" y="301553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4381792" y="30280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AF118E90-AC87-A9D2-2BFF-75F5062412B7}"/>
              </a:ext>
            </a:extLst>
          </p:cNvPr>
          <p:cNvCxnSpPr>
            <a:cxnSpLocks/>
          </p:cNvCxnSpPr>
          <p:nvPr/>
        </p:nvCxnSpPr>
        <p:spPr>
          <a:xfrm flipV="1">
            <a:off x="6513314" y="302802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6E414A68-0061-B359-B025-5DA92ECFE1D2}"/>
              </a:ext>
            </a:extLst>
          </p:cNvPr>
          <p:cNvCxnSpPr>
            <a:cxnSpLocks/>
          </p:cNvCxnSpPr>
          <p:nvPr/>
        </p:nvCxnSpPr>
        <p:spPr>
          <a:xfrm flipV="1">
            <a:off x="8542858" y="300029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694113" y="36610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909E4AC7-9E42-08E8-75CD-F2DA0E40156D}"/>
              </a:ext>
            </a:extLst>
          </p:cNvPr>
          <p:cNvCxnSpPr>
            <a:cxnSpLocks/>
          </p:cNvCxnSpPr>
          <p:nvPr/>
        </p:nvCxnSpPr>
        <p:spPr>
          <a:xfrm>
            <a:off x="10089448" y="366109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693281" y="3938688"/>
            <a:ext cx="1829085" cy="208809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693281" y="3962975"/>
            <a:ext cx="1829088" cy="1027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Identisa</a:t>
            </a:r>
            <a:r>
              <a:rPr lang="en-US" sz="1600" dirty="0"/>
              <a:t> </a:t>
            </a:r>
            <a:r>
              <a:rPr lang="en-US" sz="1600" dirty="0" err="1"/>
              <a:t>diri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Permohonan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endParaRPr lang="en-US" sz="1600" dirty="0"/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2768984" y="3948432"/>
            <a:ext cx="1829084" cy="2075548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2768980" y="3967354"/>
            <a:ext cx="1829088" cy="1027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Pengambilan</a:t>
            </a:r>
            <a:r>
              <a:rPr lang="en-US" sz="1600" dirty="0"/>
              <a:t> NUP </a:t>
            </a:r>
            <a:r>
              <a:rPr lang="en-US" sz="1600" dirty="0" err="1"/>
              <a:t>Perbaikan</a:t>
            </a:r>
            <a:r>
              <a:rPr lang="en-US" sz="1600" dirty="0"/>
              <a:t> </a:t>
            </a:r>
            <a:r>
              <a:rPr lang="en-US" sz="1600" dirty="0" err="1"/>
              <a:t>Permohonan</a:t>
            </a:r>
            <a:endParaRPr lang="en-US" sz="1600" dirty="0"/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Penerimaan</a:t>
            </a:r>
            <a:r>
              <a:rPr lang="en-US" sz="1600" dirty="0"/>
              <a:t> ID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4872705" y="3962975"/>
            <a:ext cx="1829188" cy="259022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4872705" y="3978061"/>
            <a:ext cx="1829189" cy="21975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Cek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fisik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Input data;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Mencatat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dala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e-BP3;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Mencetak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tanda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terima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perbaikan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permohonan</a:t>
            </a:r>
            <a:endParaRPr lang="en-US" sz="1200" dirty="0"/>
          </a:p>
        </p:txBody>
      </p:sp>
      <p:sp>
        <p:nvSpPr>
          <p:cNvPr id="25" name="Flowchart: Document 24">
            <a:extLst>
              <a:ext uri="{FF2B5EF4-FFF2-40B4-BE49-F238E27FC236}">
                <a16:creationId xmlns:a16="http://schemas.microsoft.com/office/drawing/2014/main" id="{D8862A18-563C-BBEF-E4FD-0399020AACBA}"/>
              </a:ext>
            </a:extLst>
          </p:cNvPr>
          <p:cNvSpPr/>
          <p:nvPr/>
        </p:nvSpPr>
        <p:spPr>
          <a:xfrm>
            <a:off x="7014814" y="3917176"/>
            <a:ext cx="1765281" cy="208809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B5CE2105-1344-F2BB-7920-02CFC26C1441}"/>
              </a:ext>
            </a:extLst>
          </p:cNvPr>
          <p:cNvSpPr/>
          <p:nvPr/>
        </p:nvSpPr>
        <p:spPr>
          <a:xfrm>
            <a:off x="7014814" y="4002292"/>
            <a:ext cx="1765281" cy="15250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Pemeriksaan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permohon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(HPKP3);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Digandakan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endParaRPr lang="en-US" sz="1800" dirty="0">
              <a:effectLst/>
              <a:latin typeface="Bookman Old Style" panose="02050604050505020204" pitchFamily="18" charset="0"/>
              <a:ea typeface="Batang" panose="02030600000101010101" pitchFamily="18" charset="-127"/>
              <a:cs typeface="Times New Roman" panose="02020603050405020304" pitchFamily="18" charset="0"/>
            </a:endParaRPr>
          </a:p>
        </p:txBody>
      </p:sp>
      <p:sp>
        <p:nvSpPr>
          <p:cNvPr id="31" name="Flowchart: Document 30">
            <a:extLst>
              <a:ext uri="{FF2B5EF4-FFF2-40B4-BE49-F238E27FC236}">
                <a16:creationId xmlns:a16="http://schemas.microsoft.com/office/drawing/2014/main" id="{4049ED2D-3082-61B7-4102-3CF75A191DE8}"/>
              </a:ext>
            </a:extLst>
          </p:cNvPr>
          <p:cNvSpPr/>
          <p:nvPr/>
        </p:nvSpPr>
        <p:spPr>
          <a:xfrm>
            <a:off x="9057240" y="3877061"/>
            <a:ext cx="1829081" cy="212820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A436E86B-48E5-2AD1-892B-072BC25E051A}"/>
              </a:ext>
            </a:extLst>
          </p:cNvPr>
          <p:cNvSpPr/>
          <p:nvPr/>
        </p:nvSpPr>
        <p:spPr>
          <a:xfrm>
            <a:off x="9057240" y="3942091"/>
            <a:ext cx="1829080" cy="19636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Mencatat</a:t>
            </a:r>
            <a:r>
              <a:rPr lang="en-US" sz="1600" dirty="0"/>
              <a:t> </a:t>
            </a:r>
            <a:r>
              <a:rPr lang="en-US" sz="1600" dirty="0" err="1"/>
              <a:t>dalam</a:t>
            </a:r>
            <a:r>
              <a:rPr lang="en-US" sz="1600" dirty="0"/>
              <a:t> e-BPRK;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Menerbitkan</a:t>
            </a:r>
            <a:r>
              <a:rPr lang="en-US" sz="1600" dirty="0"/>
              <a:t> ARPK;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Megirimkan</a:t>
            </a:r>
            <a:r>
              <a:rPr lang="en-US" sz="1600" dirty="0"/>
              <a:t> ARPK </a:t>
            </a:r>
            <a:r>
              <a:rPr lang="en-US" sz="1600" dirty="0" err="1"/>
              <a:t>kepada</a:t>
            </a:r>
            <a:r>
              <a:rPr lang="en-US" sz="1600" dirty="0"/>
              <a:t> </a:t>
            </a:r>
            <a:r>
              <a:rPr lang="en-US" sz="1600" dirty="0" err="1"/>
              <a:t>Pemohon</a:t>
            </a:r>
            <a:endParaRPr lang="en-US" sz="1600" dirty="0"/>
          </a:p>
          <a:p>
            <a:pPr>
              <a:lnSpc>
                <a:spcPct val="95000"/>
              </a:lnSpc>
            </a:pPr>
            <a:endParaRPr lang="en-US" sz="1600" dirty="0"/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F2C5EC89-95F8-DE33-77C2-BFC02B5DB7C5}"/>
              </a:ext>
            </a:extLst>
          </p:cNvPr>
          <p:cNvCxnSpPr>
            <a:stCxn id="9" idx="6"/>
          </p:cNvCxnSpPr>
          <p:nvPr/>
        </p:nvCxnSpPr>
        <p:spPr>
          <a:xfrm>
            <a:off x="10506708" y="3239510"/>
            <a:ext cx="1106172" cy="0"/>
          </a:xfrm>
          <a:prstGeom prst="straightConnector1">
            <a:avLst/>
          </a:prstGeom>
          <a:ln w="57150">
            <a:solidFill>
              <a:srgbClr val="00B0F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4D5D72F2-CF18-D66E-A86C-20AF5103B2B0}"/>
              </a:ext>
            </a:extLst>
          </p:cNvPr>
          <p:cNvSpPr txBox="1"/>
          <p:nvPr/>
        </p:nvSpPr>
        <p:spPr>
          <a:xfrm>
            <a:off x="10398185" y="2348446"/>
            <a:ext cx="15128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SELANJUTNYA</a:t>
            </a:r>
          </a:p>
        </p:txBody>
      </p:sp>
      <p:sp>
        <p:nvSpPr>
          <p:cNvPr id="35" name="Rectangle: Rounded Corners 34">
            <a:extLst>
              <a:ext uri="{FF2B5EF4-FFF2-40B4-BE49-F238E27FC236}">
                <a16:creationId xmlns:a16="http://schemas.microsoft.com/office/drawing/2014/main" id="{196B9649-F2BF-E81D-C057-E1B26E488AEE}"/>
              </a:ext>
            </a:extLst>
          </p:cNvPr>
          <p:cNvSpPr/>
          <p:nvPr/>
        </p:nvSpPr>
        <p:spPr>
          <a:xfrm>
            <a:off x="152400" y="12192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783379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2002</TotalTime>
  <Words>109</Words>
  <Application>Microsoft Office PowerPoint</Application>
  <PresentationFormat>Widescreen</PresentationFormat>
  <Paragraphs>33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Bookman Old Style</vt:lpstr>
      <vt:lpstr>Calibri</vt:lpstr>
      <vt:lpstr>Calibri Light</vt:lpstr>
      <vt:lpstr>Office Theme</vt:lpstr>
      <vt:lpstr>PENGAJUAN PERBAIKAN PERMOHONAN PEMOHON (TENGGANG WAKTU 3 X 24 JAM SEJAK PENGAJUAN PERMOHONAN)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56</cp:revision>
  <dcterms:created xsi:type="dcterms:W3CDTF">2023-01-10T09:53:07Z</dcterms:created>
  <dcterms:modified xsi:type="dcterms:W3CDTF">2023-03-13T14:44:55Z</dcterms:modified>
</cp:coreProperties>
</file>

<file path=docProps/thumbnail.jpeg>
</file>