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1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2773470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90970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le 15">
            <a:extLst>
              <a:ext uri="{FF2B5EF4-FFF2-40B4-BE49-F238E27FC236}">
                <a16:creationId xmlns:a16="http://schemas.microsoft.com/office/drawing/2014/main" id="{AF39502E-6682-1B5D-D726-62C91F8CF6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594384" y="807028"/>
            <a:ext cx="5227319" cy="680167"/>
          </a:xfrm>
        </p:spPr>
        <p:txBody>
          <a:bodyPr>
            <a:normAutofit/>
          </a:bodyPr>
          <a:lstStyle/>
          <a:p>
            <a:pPr algn="ctr"/>
            <a:r>
              <a:rPr lang="en-US" sz="2400" b="1" dirty="0">
                <a:solidFill>
                  <a:srgbClr val="FF0000"/>
                </a:solidFill>
              </a:rPr>
              <a:t>PENYAMPAIAN SAL. PERMOHONAN</a:t>
            </a:r>
            <a:endParaRPr lang="en-ID" sz="2400" b="1" dirty="0">
              <a:solidFill>
                <a:srgbClr val="FF0000"/>
              </a:solidFill>
            </a:endParaRP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F36B6644-B04F-805B-D87C-440905B1BFC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07901" y="2897127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dirty="0"/>
              <a:t>3</a:t>
            </a:r>
            <a:endParaRPr lang="en-US" sz="2800" dirty="0"/>
          </a:p>
        </p:txBody>
      </p:sp>
      <p:sp>
        <p:nvSpPr>
          <p:cNvPr id="25" name="Arrow: Chevron 24">
            <a:extLst>
              <a:ext uri="{FF2B5EF4-FFF2-40B4-BE49-F238E27FC236}">
                <a16:creationId xmlns:a16="http://schemas.microsoft.com/office/drawing/2014/main" id="{2E2F0443-D982-2F6B-A217-E9770948F6F4}"/>
              </a:ext>
            </a:extLst>
          </p:cNvPr>
          <p:cNvSpPr/>
          <p:nvPr/>
        </p:nvSpPr>
        <p:spPr>
          <a:xfrm>
            <a:off x="3882822" y="2909983"/>
            <a:ext cx="494885" cy="397097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10B78E0D-ABA8-C10E-054B-09C3673ADD84}"/>
              </a:ext>
            </a:extLst>
          </p:cNvPr>
          <p:cNvSpPr/>
          <p:nvPr/>
        </p:nvSpPr>
        <p:spPr>
          <a:xfrm>
            <a:off x="4417066" y="2835821"/>
            <a:ext cx="3788660" cy="568952"/>
          </a:xfrm>
          <a:prstGeom prst="round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err="1">
                <a:solidFill>
                  <a:srgbClr val="FF0000"/>
                </a:solidFill>
              </a:rPr>
              <a:t>Penyampaian</a:t>
            </a:r>
            <a:r>
              <a:rPr lang="en-US" dirty="0">
                <a:solidFill>
                  <a:srgbClr val="FF0000"/>
                </a:solidFill>
              </a:rPr>
              <a:t> Salinan </a:t>
            </a:r>
            <a:r>
              <a:rPr lang="en-US" dirty="0" err="1">
                <a:solidFill>
                  <a:srgbClr val="FF0000"/>
                </a:solidFill>
              </a:rPr>
              <a:t>Permohonan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kepada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Termohon</a:t>
            </a:r>
            <a:r>
              <a:rPr lang="en-US" dirty="0">
                <a:solidFill>
                  <a:srgbClr val="FF0000"/>
                </a:solidFill>
              </a:rPr>
              <a:t> dan </a:t>
            </a:r>
            <a:r>
              <a:rPr lang="en-US" dirty="0" err="1">
                <a:solidFill>
                  <a:srgbClr val="FF0000"/>
                </a:solidFill>
              </a:rPr>
              <a:t>Bawaslu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0EAC0CD8-6053-2344-B1AE-6DE40065BA69}"/>
              </a:ext>
            </a:extLst>
          </p:cNvPr>
          <p:cNvSpPr/>
          <p:nvPr/>
        </p:nvSpPr>
        <p:spPr>
          <a:xfrm>
            <a:off x="335280" y="245300"/>
            <a:ext cx="11521440" cy="621646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DF8F47E8-D0AB-99B0-1623-878E6B814073}"/>
              </a:ext>
            </a:extLst>
          </p:cNvPr>
          <p:cNvSpPr/>
          <p:nvPr/>
        </p:nvSpPr>
        <p:spPr>
          <a:xfrm>
            <a:off x="9206330" y="1896120"/>
            <a:ext cx="1526526" cy="568952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TERMOHON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C95124AF-8C3E-BFAC-942A-1CBE6F624BC6}"/>
              </a:ext>
            </a:extLst>
          </p:cNvPr>
          <p:cNvSpPr/>
          <p:nvPr/>
        </p:nvSpPr>
        <p:spPr>
          <a:xfrm>
            <a:off x="9240706" y="2817627"/>
            <a:ext cx="1526526" cy="568952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PIHAK TERKAIT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24" name="Rectangle: Rounded Corners 23">
            <a:extLst>
              <a:ext uri="{FF2B5EF4-FFF2-40B4-BE49-F238E27FC236}">
                <a16:creationId xmlns:a16="http://schemas.microsoft.com/office/drawing/2014/main" id="{BF8DF355-8855-2E06-450F-9B56B1D9751F}"/>
              </a:ext>
            </a:extLst>
          </p:cNvPr>
          <p:cNvSpPr/>
          <p:nvPr/>
        </p:nvSpPr>
        <p:spPr>
          <a:xfrm>
            <a:off x="9206330" y="3785696"/>
            <a:ext cx="1526526" cy="568952"/>
          </a:xfrm>
          <a:prstGeom prst="round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BAWASLU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id="{2195C471-9B7C-EBB8-0586-F043145C0E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3248" y="2076743"/>
            <a:ext cx="2247841" cy="2138699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400" u="sng" dirty="0">
                <a:solidFill>
                  <a:srgbClr val="FFFFFF"/>
                </a:solidFill>
              </a:rPr>
              <a:t>ADMIN REGIS</a:t>
            </a:r>
          </a:p>
          <a:p>
            <a:pPr algn="ctr">
              <a:lnSpc>
                <a:spcPct val="85000"/>
              </a:lnSpc>
            </a:pPr>
            <a:r>
              <a:rPr lang="en-US" sz="2400" dirty="0">
                <a:solidFill>
                  <a:srgbClr val="FFFFFF"/>
                </a:solidFill>
              </a:rPr>
              <a:t>REGISTRASI</a:t>
            </a:r>
            <a:endParaRPr lang="en-US" sz="3200" dirty="0">
              <a:solidFill>
                <a:srgbClr val="FFFFFF"/>
              </a:solidFill>
            </a:endParaRPr>
          </a:p>
        </p:txBody>
      </p:sp>
      <p:sp>
        <p:nvSpPr>
          <p:cNvPr id="9" name="Arrow: Chevron 8">
            <a:extLst>
              <a:ext uri="{FF2B5EF4-FFF2-40B4-BE49-F238E27FC236}">
                <a16:creationId xmlns:a16="http://schemas.microsoft.com/office/drawing/2014/main" id="{76DE5A78-F39D-3638-F1E1-D940C92867D4}"/>
              </a:ext>
            </a:extLst>
          </p:cNvPr>
          <p:cNvSpPr/>
          <p:nvPr/>
        </p:nvSpPr>
        <p:spPr>
          <a:xfrm>
            <a:off x="2441713" y="2546345"/>
            <a:ext cx="985395" cy="1169248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cxnSp>
        <p:nvCxnSpPr>
          <p:cNvPr id="38" name="Connector: Elbow 37">
            <a:extLst>
              <a:ext uri="{FF2B5EF4-FFF2-40B4-BE49-F238E27FC236}">
                <a16:creationId xmlns:a16="http://schemas.microsoft.com/office/drawing/2014/main" id="{879499D5-4111-6B2E-0541-D09B2D4F0A37}"/>
              </a:ext>
            </a:extLst>
          </p:cNvPr>
          <p:cNvCxnSpPr>
            <a:stCxn id="28" idx="3"/>
            <a:endCxn id="22" idx="1"/>
          </p:cNvCxnSpPr>
          <p:nvPr/>
        </p:nvCxnSpPr>
        <p:spPr>
          <a:xfrm flipV="1">
            <a:off x="8205726" y="2180596"/>
            <a:ext cx="1000604" cy="939701"/>
          </a:xfrm>
          <a:prstGeom prst="bentConnector3">
            <a:avLst>
              <a:gd name="adj1" fmla="val 1496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Connector: Elbow 47">
            <a:extLst>
              <a:ext uri="{FF2B5EF4-FFF2-40B4-BE49-F238E27FC236}">
                <a16:creationId xmlns:a16="http://schemas.microsoft.com/office/drawing/2014/main" id="{282FE6E7-9943-0999-F4B6-1FCF8F7ED9D2}"/>
              </a:ext>
            </a:extLst>
          </p:cNvPr>
          <p:cNvCxnSpPr>
            <a:stCxn id="28" idx="3"/>
            <a:endCxn id="24" idx="1"/>
          </p:cNvCxnSpPr>
          <p:nvPr/>
        </p:nvCxnSpPr>
        <p:spPr>
          <a:xfrm>
            <a:off x="8205726" y="3120297"/>
            <a:ext cx="1000604" cy="949875"/>
          </a:xfrm>
          <a:prstGeom prst="bentConnector3">
            <a:avLst>
              <a:gd name="adj1" fmla="val 1649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57784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2019</TotalTime>
  <Words>20</Words>
  <Application>Microsoft Office PowerPoint</Application>
  <PresentationFormat>Widescreen</PresentationFormat>
  <Paragraphs>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PENYAMPAIAN SAL. PERMOHONAN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62</cp:revision>
  <dcterms:created xsi:type="dcterms:W3CDTF">2023-01-10T09:53:07Z</dcterms:created>
  <dcterms:modified xsi:type="dcterms:W3CDTF">2023-03-13T14:41:16Z</dcterms:modified>
</cp:coreProperties>
</file>

<file path=docProps/thumbnail.jpeg>
</file>