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4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B71FE-00F5-4D29-9FF4-1FDC0ECD9744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9FFAB-9C79-4FD5-A0C5-EA4A434CF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9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F787436-099D-40BB-A9CC-3988402319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" y="750888"/>
            <a:ext cx="6654800" cy="3743325"/>
          </a:xfrm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BB31FC2-E64A-4318-8677-649966C44E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23D2E-F7BA-4DE5-ADB3-3DE6E3AA4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0CE9AB-13E4-43C1-AA05-C59149F87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B4A4-26AD-4A7C-AD06-4D769FCF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C6BF-69FA-4673-997A-E3B49A252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F3375-1330-4BEF-AB48-4FE557B4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2C1F5-C71E-47B5-94BD-6B92BE07E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357F4B-22E7-4623-8DB8-7913EA9D4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AA2E8-490D-44B2-BFC4-4B6D681D5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0C1BA-4DF6-473A-AAC3-46A3AA36F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FB497-0FE9-43F5-9106-5E1CF8BF5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0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4B5514-6158-4166-A5FA-9CCE7FD7B2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0EC6F6-2EDB-4000-A000-5198F907C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92133-290F-4613-BDFF-A97D52BFF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1ED56-70EA-456E-939A-77139EF62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45558-590E-44ED-A6BB-F0AD85E1B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5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F7C26-E92C-4258-B1A5-3778642AF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30919-571C-477B-97AB-EB7EF47C2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2F6D2-E460-4D34-872B-FE9FD2C73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10717-8B17-42D4-B19C-827BF1F4C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A9F42-0386-42FA-91BD-7C00668D4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3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ED1CB-4E2E-4069-A5BF-CA3BD7EDE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B7D59-2789-4D7E-8A36-3BD5E92E0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56EC3-DF50-4A49-A1F0-605A1413D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91378-EC3E-4E0D-9D92-BED03179C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D8AC3-AB5A-4188-B823-214417FF4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D1D74-134B-4F3F-8ADF-4898C49D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61FFA-131A-40C0-A95C-BDE478ECC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745E1-15E3-4E01-B7B6-21E702E49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D4FB6-0C09-47A9-80E0-34F986E1E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F19F7-A9DA-445F-B1ED-84848F58C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333B5-645D-406D-ACC9-FF5CDDCBA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6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5DF4B-3B16-4ED0-A80E-8D688D8D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7AC5B-25D7-4AD7-AB41-338BFF7A6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42D2B-D6F0-4FC5-9CCC-D0F25B94C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65B22B-5D5E-44BA-9614-42791AE3D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1E35F3-7BCF-4145-8559-5DE59AC03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A9FAB6-5DA5-43AD-9C97-EFF52B2D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34F251-0707-4712-B313-13DB9DF9B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315BE3-B35E-4A58-B798-86503619D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8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BC518-817D-4831-B7B5-030F6E68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D6ECE7-B34B-4C77-86EB-3FC60A34A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A80063-FC57-4B0D-A94B-1F8D3E713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5FCBDB-4413-42E6-B530-D4A5F50DA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8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263503-B62A-4493-A1BE-0D4484ABF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2B22CC-0F70-4822-BE46-1E59D185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FDB9EF-E1F8-4627-9D9A-2A8AACEE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2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3FA2-B1C3-40B7-B460-63A30C6E6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7A0B4-1D29-4F30-807D-21CA2ABBF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9883D-4EF0-4285-8F3B-C1BB36008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913D1-1111-4BA3-A360-5037D0569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ECAF0-3060-4580-B7D4-B259A9F2E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391D4-330D-44B2-8942-E7541361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5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C513A-3916-4228-BFD6-04BF89933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A7222D-6E49-4920-80BE-68EE2C097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D35737-F77A-4FBD-97F2-381BF9C6E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E84ED-0161-4C98-87C0-51CE20414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27066-076D-4AD9-9AF7-98A29FAE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90E58-7388-4508-B7ED-5BFA049F0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6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B20FA5-4465-4F18-AF7F-93B9C9884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F54B5-AD80-43EE-9E1B-326CA75DF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E1AE7-65F7-4D8B-92E6-47E708A59E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06DD-5DB0-4E3B-A96F-9E49A4AD4428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7353F-C202-4E92-81A2-136E2C7A2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9DB8B-0C01-46FD-A958-2027A4564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ACC0B-4478-4B20-A26C-1C112423F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8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3A5D88FD-D7A2-4ED0-8008-206C2ABE5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148" y="186533"/>
            <a:ext cx="8915703" cy="7065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lIns="90133" tIns="45067" rIns="90133" bIns="45067" anchor="ctr">
            <a:spAutoFit/>
          </a:bodyPr>
          <a:lstStyle/>
          <a:p>
            <a:pPr algn="ctr">
              <a:defRPr/>
            </a:pPr>
            <a:r>
              <a:rPr lang="en-US" altLang="id-ID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PENGUMUMAN HASIL PEMILU KADA</a:t>
            </a:r>
          </a:p>
          <a:p>
            <a:pPr algn="ctr">
              <a:defRPr/>
            </a:pPr>
            <a:r>
              <a:rPr lang="en-US" altLang="id-ID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TENGGANG WAKTU PENGAJUAN PERMOHONAN DAN PERBAIKAN</a:t>
            </a:r>
            <a:endParaRPr lang="id-ID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435" name="Rounded Rectangle 46">
            <a:extLst>
              <a:ext uri="{FF2B5EF4-FFF2-40B4-BE49-F238E27FC236}">
                <a16:creationId xmlns:a16="http://schemas.microsoft.com/office/drawing/2014/main" id="{74B3BDB1-0875-4281-8C6E-495C0B862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577" y="2825751"/>
            <a:ext cx="4051905" cy="89353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D" altLang="id-ID" sz="1333" b="1">
                <a:solidFill>
                  <a:srgbClr val="002060"/>
                </a:solidFill>
                <a:latin typeface="Cambria" panose="02040503050406030204" pitchFamily="18" charset="0"/>
              </a:rPr>
              <a:t>Waktu Pengajuan Permohonan</a:t>
            </a:r>
          </a:p>
        </p:txBody>
      </p:sp>
      <p:sp>
        <p:nvSpPr>
          <p:cNvPr id="84" name="Pentagon 83">
            <a:extLst>
              <a:ext uri="{FF2B5EF4-FFF2-40B4-BE49-F238E27FC236}">
                <a16:creationId xmlns:a16="http://schemas.microsoft.com/office/drawing/2014/main" id="{2E94E8E1-68BD-4F4F-AA9F-7FEBBD285F6A}"/>
              </a:ext>
            </a:extLst>
          </p:cNvPr>
          <p:cNvSpPr/>
          <p:nvPr/>
        </p:nvSpPr>
        <p:spPr>
          <a:xfrm>
            <a:off x="3299732" y="3141739"/>
            <a:ext cx="1100667" cy="474738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Senin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16 Des. 2024,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92" name="Pentagon 91">
            <a:extLst>
              <a:ext uri="{FF2B5EF4-FFF2-40B4-BE49-F238E27FC236}">
                <a16:creationId xmlns:a16="http://schemas.microsoft.com/office/drawing/2014/main" id="{AAF06B5C-4BF1-4DA1-97F3-9C2B643718A1}"/>
              </a:ext>
            </a:extLst>
          </p:cNvPr>
          <p:cNvSpPr/>
          <p:nvPr/>
        </p:nvSpPr>
        <p:spPr>
          <a:xfrm>
            <a:off x="4677077" y="3117548"/>
            <a:ext cx="1211036" cy="508000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Selasa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17 Des.  2024, 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18438" name="TextBox 103">
            <a:extLst>
              <a:ext uri="{FF2B5EF4-FFF2-40B4-BE49-F238E27FC236}">
                <a16:creationId xmlns:a16="http://schemas.microsoft.com/office/drawing/2014/main" id="{03C7314D-9EDE-4DC7-B5F2-FF4C2850B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423" y="1540632"/>
            <a:ext cx="2565702" cy="898644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048" noProof="1">
                <a:solidFill>
                  <a:srgbClr val="002060"/>
                </a:solidFill>
                <a:latin typeface="Cambria" panose="02040503050406030204" pitchFamily="18" charset="0"/>
              </a:rPr>
              <a:t>Tenggang waktu pengajuan permohonan ke MK </a:t>
            </a:r>
          </a:p>
          <a:p>
            <a:pPr algn="ctr"/>
            <a:r>
              <a:rPr lang="en-ID" altLang="id-ID" sz="1048">
                <a:solidFill>
                  <a:srgbClr val="002060"/>
                </a:solidFill>
                <a:latin typeface="Cambria" panose="02040503050406030204" pitchFamily="18" charset="0"/>
              </a:rPr>
              <a:t>paling lama </a:t>
            </a:r>
            <a:r>
              <a:rPr lang="en-ID" altLang="id-ID" sz="1048" b="1">
                <a:solidFill>
                  <a:srgbClr val="002060"/>
                </a:solidFill>
                <a:latin typeface="Cambria" panose="02040503050406030204" pitchFamily="18" charset="0"/>
              </a:rPr>
              <a:t>3 hari kerja sejak </a:t>
            </a:r>
            <a:r>
              <a:rPr lang="en-ID" altLang="id-ID" sz="1048">
                <a:solidFill>
                  <a:srgbClr val="002060"/>
                </a:solidFill>
                <a:latin typeface="Cambria" panose="02040503050406030204" pitchFamily="18" charset="0"/>
              </a:rPr>
              <a:t>pengumuman KPU Provinsi/KPU Kab./Kota</a:t>
            </a:r>
            <a:endParaRPr lang="id-ID" altLang="id-ID" sz="1048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1277" name="Speech Bubble: Oval 10" descr="wdsda">
            <a:extLst>
              <a:ext uri="{FF2B5EF4-FFF2-40B4-BE49-F238E27FC236}">
                <a16:creationId xmlns:a16="http://schemas.microsoft.com/office/drawing/2014/main" id="{199AD6C3-A514-4E1A-BD5B-575F66156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8137" y="1123346"/>
            <a:ext cx="2219476" cy="1378857"/>
          </a:xfrm>
          <a:prstGeom prst="wedgeEllipseCallout">
            <a:avLst>
              <a:gd name="adj1" fmla="val -61680"/>
              <a:gd name="adj2" fmla="val 24539"/>
            </a:avLst>
          </a:prstGeom>
          <a:noFill/>
          <a:ln w="2857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ID" altLang="en-US" sz="2381"/>
          </a:p>
        </p:txBody>
      </p:sp>
      <p:sp>
        <p:nvSpPr>
          <p:cNvPr id="18440" name="TextBox 28">
            <a:extLst>
              <a:ext uri="{FF2B5EF4-FFF2-40B4-BE49-F238E27FC236}">
                <a16:creationId xmlns:a16="http://schemas.microsoft.com/office/drawing/2014/main" id="{84E9568F-9814-4E84-B4F0-92F6724EF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1423" y="1133929"/>
            <a:ext cx="1826381" cy="152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333" noProof="1">
                <a:solidFill>
                  <a:srgbClr val="002060"/>
                </a:solidFill>
                <a:latin typeface="Cambria" panose="02040503050406030204" pitchFamily="18" charset="0"/>
              </a:rPr>
              <a:t>KPU</a:t>
            </a:r>
          </a:p>
          <a:p>
            <a:pPr algn="ctr"/>
            <a:r>
              <a:rPr lang="en-US" altLang="en-US" sz="1333" noProof="1">
                <a:solidFill>
                  <a:srgbClr val="002060"/>
                </a:solidFill>
                <a:latin typeface="Cambria" panose="02040503050406030204" pitchFamily="18" charset="0"/>
              </a:rPr>
              <a:t>Pengumuman Hasil PHPU Pilkada Tahun 2024</a:t>
            </a:r>
          </a:p>
          <a:p>
            <a:pPr algn="ctr"/>
            <a:r>
              <a:rPr lang="en-US" altLang="en-US" sz="1333" b="1" noProof="1">
                <a:solidFill>
                  <a:srgbClr val="C00000"/>
                </a:solidFill>
                <a:latin typeface="Cambria" panose="02040503050406030204" pitchFamily="18" charset="0"/>
              </a:rPr>
              <a:t>27 Nov. – 16 Des. 2024</a:t>
            </a:r>
          </a:p>
          <a:p>
            <a:pPr algn="ctr"/>
            <a:endParaRPr lang="en-US" altLang="en-US" sz="1333" b="1" noProof="1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1281" name="Rectangle 21">
            <a:extLst>
              <a:ext uri="{FF2B5EF4-FFF2-40B4-BE49-F238E27FC236}">
                <a16:creationId xmlns:a16="http://schemas.microsoft.com/office/drawing/2014/main" id="{1BA7FCDB-EF78-4B21-8FB9-9C3BC68DA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792" y="3149298"/>
            <a:ext cx="1002393" cy="5246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Rabu  18 Des. 2024, </a:t>
            </a:r>
          </a:p>
          <a:p>
            <a:pPr algn="ctr">
              <a:defRPr/>
            </a:pP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24.00 WIB</a:t>
            </a:r>
          </a:p>
        </p:txBody>
      </p:sp>
      <p:sp>
        <p:nvSpPr>
          <p:cNvPr id="35" name="Pentagon 83">
            <a:extLst>
              <a:ext uri="{FF2B5EF4-FFF2-40B4-BE49-F238E27FC236}">
                <a16:creationId xmlns:a16="http://schemas.microsoft.com/office/drawing/2014/main" id="{C8DC58CD-8FF6-4906-8517-73BB29874563}"/>
              </a:ext>
            </a:extLst>
          </p:cNvPr>
          <p:cNvSpPr/>
          <p:nvPr/>
        </p:nvSpPr>
        <p:spPr>
          <a:xfrm>
            <a:off x="6154208" y="4047370"/>
            <a:ext cx="1443869" cy="47473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Rabu  18 Des. 2024,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36" name="Pentagon 91">
            <a:extLst>
              <a:ext uri="{FF2B5EF4-FFF2-40B4-BE49-F238E27FC236}">
                <a16:creationId xmlns:a16="http://schemas.microsoft.com/office/drawing/2014/main" id="{EDE030DB-66C3-46A2-9676-1A69B5B62CD0}"/>
              </a:ext>
            </a:extLst>
          </p:cNvPr>
          <p:cNvSpPr/>
          <p:nvPr/>
        </p:nvSpPr>
        <p:spPr>
          <a:xfrm>
            <a:off x="7614709" y="4051905"/>
            <a:ext cx="1214059" cy="506489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Kamis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19 Des.  2024, 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37" name="Rectangle 21">
            <a:extLst>
              <a:ext uri="{FF2B5EF4-FFF2-40B4-BE49-F238E27FC236}">
                <a16:creationId xmlns:a16="http://schemas.microsoft.com/office/drawing/2014/main" id="{F9D6940E-9787-438A-8D2C-C8F8190BE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5399" y="4051905"/>
            <a:ext cx="1214059" cy="5246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Jumat</a:t>
            </a: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20 Des. 2024, </a:t>
            </a:r>
          </a:p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24.00 WIB</a:t>
            </a:r>
          </a:p>
        </p:txBody>
      </p:sp>
      <p:sp>
        <p:nvSpPr>
          <p:cNvPr id="39" name="Pentagon 83">
            <a:extLst>
              <a:ext uri="{FF2B5EF4-FFF2-40B4-BE49-F238E27FC236}">
                <a16:creationId xmlns:a16="http://schemas.microsoft.com/office/drawing/2014/main" id="{12C45165-C2A3-4038-9F3D-65E64C1F345A}"/>
              </a:ext>
            </a:extLst>
          </p:cNvPr>
          <p:cNvSpPr/>
          <p:nvPr/>
        </p:nvSpPr>
        <p:spPr>
          <a:xfrm>
            <a:off x="4823732" y="4910667"/>
            <a:ext cx="1330476" cy="485322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Selasa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17 Des. 2024,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40" name="Pentagon 91">
            <a:extLst>
              <a:ext uri="{FF2B5EF4-FFF2-40B4-BE49-F238E27FC236}">
                <a16:creationId xmlns:a16="http://schemas.microsoft.com/office/drawing/2014/main" id="{09B32481-E1B4-4015-8DBB-D01EA553A866}"/>
              </a:ext>
            </a:extLst>
          </p:cNvPr>
          <p:cNvSpPr/>
          <p:nvPr/>
        </p:nvSpPr>
        <p:spPr>
          <a:xfrm>
            <a:off x="6154208" y="4910667"/>
            <a:ext cx="1443869" cy="506489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Rabu 18 Des.  2024, 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41" name="Rectangle 21">
            <a:extLst>
              <a:ext uri="{FF2B5EF4-FFF2-40B4-BE49-F238E27FC236}">
                <a16:creationId xmlns:a16="http://schemas.microsoft.com/office/drawing/2014/main" id="{39D2C87F-0916-4EF2-93AC-95B530221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637" y="4910667"/>
            <a:ext cx="1407583" cy="5246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</a:rPr>
              <a:t>Kamis</a:t>
            </a: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</a:rPr>
              <a:t>  19 Des. 2024, </a:t>
            </a:r>
          </a:p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</a:rPr>
              <a:t> 24.00 WIB</a:t>
            </a:r>
            <a:endParaRPr lang="en-ID" altLang="en-US" sz="1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Pentagon 83">
            <a:extLst>
              <a:ext uri="{FF2B5EF4-FFF2-40B4-BE49-F238E27FC236}">
                <a16:creationId xmlns:a16="http://schemas.microsoft.com/office/drawing/2014/main" id="{3D5631C1-3099-46C2-8FC1-0847EAA8423F}"/>
              </a:ext>
            </a:extLst>
          </p:cNvPr>
          <p:cNvSpPr/>
          <p:nvPr/>
        </p:nvSpPr>
        <p:spPr>
          <a:xfrm>
            <a:off x="3378351" y="5820833"/>
            <a:ext cx="1445381" cy="473227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Senin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16 Des. 2024,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44" name="Pentagon 91">
            <a:extLst>
              <a:ext uri="{FF2B5EF4-FFF2-40B4-BE49-F238E27FC236}">
                <a16:creationId xmlns:a16="http://schemas.microsoft.com/office/drawing/2014/main" id="{E2C7269D-316A-4A87-84C1-8A7701F03521}"/>
              </a:ext>
            </a:extLst>
          </p:cNvPr>
          <p:cNvSpPr/>
          <p:nvPr/>
        </p:nvSpPr>
        <p:spPr>
          <a:xfrm>
            <a:off x="4823732" y="5811762"/>
            <a:ext cx="1341059" cy="506489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0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Selasa</a:t>
            </a: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17 Des.  2024,  </a:t>
            </a:r>
          </a:p>
          <a:p>
            <a:pPr algn="ctr">
              <a:defRPr/>
            </a:pPr>
            <a:r>
              <a:rPr lang="en-ID" sz="1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24.00 WIB</a:t>
            </a:r>
          </a:p>
        </p:txBody>
      </p:sp>
      <p:sp>
        <p:nvSpPr>
          <p:cNvPr id="45" name="Rectangle 21">
            <a:extLst>
              <a:ext uri="{FF2B5EF4-FFF2-40B4-BE49-F238E27FC236}">
                <a16:creationId xmlns:a16="http://schemas.microsoft.com/office/drawing/2014/main" id="{E2CBA98B-6DD5-4DEA-B046-795217B55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4209" y="5795132"/>
            <a:ext cx="1341059" cy="52463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Rabu  18 </a:t>
            </a: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Des. 2024, </a:t>
            </a:r>
          </a:p>
          <a:p>
            <a:pPr algn="ctr">
              <a:defRPr/>
            </a:pPr>
            <a:r>
              <a:rPr lang="en-ID" altLang="en-US" sz="1000" b="1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  <a:r>
              <a:rPr lang="en-ID" altLang="en-US" sz="1000" b="1" dirty="0"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24.00 WIB</a:t>
            </a:r>
          </a:p>
        </p:txBody>
      </p:sp>
      <p:cxnSp>
        <p:nvCxnSpPr>
          <p:cNvPr id="18451" name="Connector: Elbow 2">
            <a:extLst>
              <a:ext uri="{FF2B5EF4-FFF2-40B4-BE49-F238E27FC236}">
                <a16:creationId xmlns:a16="http://schemas.microsoft.com/office/drawing/2014/main" id="{F21886CF-D59C-428E-8489-82C4068A8FF9}"/>
              </a:ext>
            </a:extLst>
          </p:cNvPr>
          <p:cNvCxnSpPr>
            <a:cxnSpLocks/>
            <a:stCxn id="84" idx="1"/>
            <a:endCxn id="43" idx="1"/>
          </p:cNvCxnSpPr>
          <p:nvPr/>
        </p:nvCxnSpPr>
        <p:spPr bwMode="auto">
          <a:xfrm rot="10800000" flipH="1" flipV="1">
            <a:off x="3299732" y="3379108"/>
            <a:ext cx="78619" cy="2679095"/>
          </a:xfrm>
          <a:prstGeom prst="bentConnector3">
            <a:avLst>
              <a:gd name="adj1" fmla="val -276935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2" name="Connector: Elbow 4">
            <a:extLst>
              <a:ext uri="{FF2B5EF4-FFF2-40B4-BE49-F238E27FC236}">
                <a16:creationId xmlns:a16="http://schemas.microsoft.com/office/drawing/2014/main" id="{9AC47089-BCDB-4E56-99E5-5E9471776CA6}"/>
              </a:ext>
            </a:extLst>
          </p:cNvPr>
          <p:cNvCxnSpPr>
            <a:cxnSpLocks/>
            <a:stCxn id="92" idx="1"/>
            <a:endCxn id="39" idx="1"/>
          </p:cNvCxnSpPr>
          <p:nvPr/>
        </p:nvCxnSpPr>
        <p:spPr bwMode="auto">
          <a:xfrm rot="10800000" flipH="1" flipV="1">
            <a:off x="4677077" y="3371548"/>
            <a:ext cx="146655" cy="1782536"/>
          </a:xfrm>
          <a:prstGeom prst="bentConnector3">
            <a:avLst>
              <a:gd name="adj1" fmla="val -149245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3" name="Connector: Elbow 6">
            <a:extLst>
              <a:ext uri="{FF2B5EF4-FFF2-40B4-BE49-F238E27FC236}">
                <a16:creationId xmlns:a16="http://schemas.microsoft.com/office/drawing/2014/main" id="{3716B2EF-E74D-4C0D-8012-BFFABC189BB2}"/>
              </a:ext>
            </a:extLst>
          </p:cNvPr>
          <p:cNvCxnSpPr>
            <a:cxnSpLocks/>
            <a:stCxn id="11281" idx="1"/>
            <a:endCxn id="35" idx="1"/>
          </p:cNvCxnSpPr>
          <p:nvPr/>
        </p:nvCxnSpPr>
        <p:spPr bwMode="auto">
          <a:xfrm rot="10800000" flipV="1">
            <a:off x="6154209" y="3412370"/>
            <a:ext cx="10583" cy="872369"/>
          </a:xfrm>
          <a:prstGeom prst="bentConnector3">
            <a:avLst>
              <a:gd name="adj1" fmla="val 2148019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4" name="Rectangle 78">
            <a:extLst>
              <a:ext uri="{FF2B5EF4-FFF2-40B4-BE49-F238E27FC236}">
                <a16:creationId xmlns:a16="http://schemas.microsoft.com/office/drawing/2014/main" id="{84DDC609-36E0-46B9-A9F0-AD45E5A7B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447" y="4000500"/>
            <a:ext cx="1445381" cy="41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D" altLang="id-ID" sz="1048" b="1">
                <a:solidFill>
                  <a:srgbClr val="FF0000"/>
                </a:solidFill>
                <a:latin typeface="Cambria" panose="02040503050406030204" pitchFamily="18" charset="0"/>
              </a:rPr>
              <a:t>Tenggat Perbaikan Permohonan</a:t>
            </a:r>
          </a:p>
        </p:txBody>
      </p:sp>
      <p:sp>
        <p:nvSpPr>
          <p:cNvPr id="18455" name="Arrow: Up 61">
            <a:extLst>
              <a:ext uri="{FF2B5EF4-FFF2-40B4-BE49-F238E27FC236}">
                <a16:creationId xmlns:a16="http://schemas.microsoft.com/office/drawing/2014/main" id="{D07DB610-464F-4074-872B-08E365EEAAF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265840" y="2459869"/>
            <a:ext cx="855738" cy="3492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381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0208C4F2-BA2A-45AB-9340-E679CBC82DF0}"/>
              </a:ext>
            </a:extLst>
          </p:cNvPr>
          <p:cNvSpPr/>
          <p:nvPr/>
        </p:nvSpPr>
        <p:spPr>
          <a:xfrm>
            <a:off x="1957161" y="987275"/>
            <a:ext cx="8392583" cy="558951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1337"/>
          </a:p>
        </p:txBody>
      </p:sp>
      <p:sp>
        <p:nvSpPr>
          <p:cNvPr id="18458" name="Arrow: Up 61">
            <a:extLst>
              <a:ext uri="{FF2B5EF4-FFF2-40B4-BE49-F238E27FC236}">
                <a16:creationId xmlns:a16="http://schemas.microsoft.com/office/drawing/2014/main" id="{9EE2AE18-E2CD-48FE-B500-C061947AF4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25435" y="3645203"/>
            <a:ext cx="855738" cy="34925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94615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461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4615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461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4615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46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38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 nodeType="clickPar">
                      <p:stCondLst>
                        <p:cond delay="indefinite"/>
                      </p:stCondLst>
                      <p:childTnLst>
                        <p:par>
                          <p:cTn id="2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8435" grpId="0" animBg="1"/>
      <p:bldP spid="84" grpId="0" animBg="1"/>
      <p:bldP spid="92" grpId="0" animBg="1"/>
      <p:bldP spid="18438" grpId="0" animBg="1"/>
      <p:bldP spid="11277" grpId="0" animBg="1"/>
      <p:bldP spid="18440" grpId="0"/>
      <p:bldP spid="11281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18454" grpId="0"/>
      <p:bldP spid="18455" grpId="0" animBg="1"/>
      <p:bldP spid="87" grpId="0" animBg="1"/>
      <p:bldP spid="1845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151</Words>
  <Application>Microsoft Office PowerPoint</Application>
  <PresentationFormat>Widescreen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MKRI_VIEWSONIC_01</dc:creator>
  <cp:lastModifiedBy>Dr. Wiryanto, S.H., M.Hum.</cp:lastModifiedBy>
  <cp:revision>3</cp:revision>
  <dcterms:created xsi:type="dcterms:W3CDTF">2024-10-14T00:08:02Z</dcterms:created>
  <dcterms:modified xsi:type="dcterms:W3CDTF">2024-10-15T02:03:52Z</dcterms:modified>
</cp:coreProperties>
</file>