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8" y="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95791-D289-47E3-9149-34633D8A6B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8D659-E9B9-4824-A4E3-6944D5D2E0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1EE9C7-259A-43A5-8D7C-D6228C348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ACB7-C604-4610-A0AB-8454DCA26F53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458E7-1D28-4D6A-928A-91404A12E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8F4E8-BD5D-48CC-AF09-3833C9E78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19D-29AF-4E85-A738-40277087D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854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5DE62-AF62-4BDB-BAE3-9E3679AAC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2E12B7-EC77-4FA4-A80E-4EB380DDED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831B71-706A-4679-A554-56217E682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ACB7-C604-4610-A0AB-8454DCA26F53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88875C-6AF0-47E5-BD67-68613368F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88C1E-C6EC-4A65-8D89-8E927A2CC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19D-29AF-4E85-A738-40277087D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440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809693-23DA-434B-BE0B-C40B9674B3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1D0CCF-A898-4B8E-B67B-098DDC5DBF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A411BF-9084-4208-BAB1-D700CEDFA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ACB7-C604-4610-A0AB-8454DCA26F53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B2211C-B543-4238-8EF7-03F10D085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6EC52C-9752-4E81-A477-5519DB2EE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19D-29AF-4E85-A738-40277087D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99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0172A-C1F0-4EF9-8779-6B1AC0BD0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F7EF6-2A86-4E77-B1F3-95DB8F1B93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C69B63-DCC4-44C9-8787-5BB7362EE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ACB7-C604-4610-A0AB-8454DCA26F53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8D7A76-1F83-4666-8F25-1E7DFD7BF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F4B721-9D1C-482A-A699-19074E3F5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19D-29AF-4E85-A738-40277087D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616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D8282-BD6E-46B9-B1A0-8D701E2E9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A61BC-AF89-4402-B4B1-87C05FC18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DB7EE6-2C5D-4B05-8E3C-2DD514AF2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ACB7-C604-4610-A0AB-8454DCA26F53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D19D25-1D6D-451C-B93F-FCD6C104D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D8C40-8112-4C74-A4F7-A26F8D93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19D-29AF-4E85-A738-40277087D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354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481FD-2351-4707-8D13-DBAD3B123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EDA864-9CD6-4200-A864-58C8BC6495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4B53CD-8F06-4306-8FF7-98A952DE3A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B373E1-0BED-4860-A9BE-60E988304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ACB7-C604-4610-A0AB-8454DCA26F53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65DA17-D60F-49CB-9BA2-59CA1B997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5BCF74-45D7-437E-AEA6-2610944A7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19D-29AF-4E85-A738-40277087D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9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316AF-3B67-43D1-B318-4110BD159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8B348C-F428-4DB6-B74F-2EB558510D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F80C32-3384-4CD1-8C51-7FB99F29FB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69AD91-52A7-4DE3-931F-A833B06E11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A78885-AB96-41E1-B306-F798E8419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006E48-781A-4F36-A22A-178A0806A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ACB7-C604-4610-A0AB-8454DCA26F53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8349AA-E536-4DCB-8012-D70E4D291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68A89A-54B0-4930-83ED-906BE74EB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19D-29AF-4E85-A738-40277087D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237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183E3-E5DD-48B1-AD57-1799ECFEC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BFE7D5-654B-4B18-AC61-48FA54EAA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ACB7-C604-4610-A0AB-8454DCA26F53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5CDC36-0942-48E1-BA13-4C3F51BC2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DCE7B0-9139-4577-93C9-F1C76B03A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19D-29AF-4E85-A738-40277087D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585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FA5126-7FE3-43AF-8117-D57B5A4F7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ACB7-C604-4610-A0AB-8454DCA26F53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9CE8D2-CC70-431F-B08F-FD9D06689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56074B-660F-4842-AD3F-3E544C747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19D-29AF-4E85-A738-40277087D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776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A2649-5D83-4C96-B41C-396757CF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9F1ED9-F34E-4CF9-BB10-9BAF4AA0B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BAB8EE-EC7B-4884-B0BA-97C59F596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B5ACC2-F323-4A56-932B-34460B9CA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ACB7-C604-4610-A0AB-8454DCA26F53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004E48-EFC6-4E8A-8E03-4FF4B2556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49CC4E-BF4C-4205-AE36-48DA62F60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19D-29AF-4E85-A738-40277087D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14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0DAD0-7BB0-449A-B920-12FD43011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93EED1-EFB0-43E5-8D47-6EA7486393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8764F0-9AED-4A73-9C33-F1D0B3AFF7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4CD044-73B8-437D-95BA-F52A0DD4E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ACB7-C604-4610-A0AB-8454DCA26F53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79F723-7102-4BAC-81EA-90699D973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34A3A5-4BD4-4348-9873-681CDB60B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319D-29AF-4E85-A738-40277087D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53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9B0930-ABB5-4605-831C-5996BBF55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00296D-192F-4100-B9AC-C86B9DB599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8DE1DB-6FC8-4C6F-9885-4EBE02B9CD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7ACB7-C604-4610-A0AB-8454DCA26F53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B33AE-90AC-447F-9D82-59E896BB9F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208ED-D031-4DF2-9DAC-C30EAE2D50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A319D-29AF-4E85-A738-40277087D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686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CB82F6E-CD2A-431C-9173-19D241B2F92B}"/>
              </a:ext>
            </a:extLst>
          </p:cNvPr>
          <p:cNvSpPr/>
          <p:nvPr/>
        </p:nvSpPr>
        <p:spPr>
          <a:xfrm>
            <a:off x="1418140" y="1461881"/>
            <a:ext cx="9467052" cy="4619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/>
              <a:t>IDENTITAS BAWASLU </a:t>
            </a:r>
          </a:p>
          <a:p>
            <a:pPr algn="just">
              <a:lnSpc>
                <a:spcPct val="150000"/>
              </a:lnSpc>
            </a:pPr>
            <a:r>
              <a:rPr lang="en-US" b="1" dirty="0"/>
              <a:t>KETERANGAN BAWASLU TERHADAP POKOK PERMOHONAN</a:t>
            </a:r>
            <a:r>
              <a:rPr lang="en-US" dirty="0"/>
              <a:t>: </a:t>
            </a:r>
          </a:p>
          <a:p>
            <a:pPr marL="342900" indent="-342900" algn="just">
              <a:lnSpc>
                <a:spcPct val="150000"/>
              </a:lnSpc>
              <a:buAutoNum type="alphaLcPeriod"/>
            </a:pPr>
            <a:r>
              <a:rPr lang="en-US" b="1" dirty="0" err="1"/>
              <a:t>Tindak</a:t>
            </a:r>
            <a:r>
              <a:rPr lang="en-US" b="1" dirty="0"/>
              <a:t> </a:t>
            </a:r>
            <a:r>
              <a:rPr lang="en-US" b="1" dirty="0" err="1"/>
              <a:t>lanjut</a:t>
            </a:r>
            <a:r>
              <a:rPr lang="en-US" b="1" dirty="0"/>
              <a:t> </a:t>
            </a:r>
            <a:r>
              <a:rPr lang="en-US" b="1" dirty="0" err="1"/>
              <a:t>temuan</a:t>
            </a:r>
            <a:r>
              <a:rPr lang="en-US" b="1" dirty="0"/>
              <a:t> dan/</a:t>
            </a:r>
            <a:r>
              <a:rPr lang="en-US" b="1" dirty="0" err="1"/>
              <a:t>atau</a:t>
            </a:r>
            <a:r>
              <a:rPr lang="en-US" b="1" dirty="0"/>
              <a:t> </a:t>
            </a:r>
            <a:r>
              <a:rPr lang="en-US" b="1" dirty="0" err="1"/>
              <a:t>laporan</a:t>
            </a:r>
            <a:r>
              <a:rPr lang="en-US" b="1" dirty="0"/>
              <a:t> yang </a:t>
            </a:r>
            <a:r>
              <a:rPr lang="en-US" b="1" dirty="0" err="1"/>
              <a:t>berkenaan</a:t>
            </a:r>
            <a:r>
              <a:rPr lang="en-US" b="1" dirty="0"/>
              <a:t> </a:t>
            </a:r>
            <a:r>
              <a:rPr lang="en-US" b="1" dirty="0" err="1"/>
              <a:t>dengan</a:t>
            </a:r>
            <a:r>
              <a:rPr lang="en-US" b="1" dirty="0"/>
              <a:t> </a:t>
            </a:r>
            <a:r>
              <a:rPr lang="en-US" b="1" dirty="0" err="1"/>
              <a:t>pokok</a:t>
            </a:r>
            <a:r>
              <a:rPr lang="en-US" b="1" dirty="0"/>
              <a:t> </a:t>
            </a:r>
            <a:r>
              <a:rPr lang="en-US" b="1" dirty="0" err="1"/>
              <a:t>Permohonan</a:t>
            </a:r>
            <a:r>
              <a:rPr lang="en-US" b="1" dirty="0"/>
              <a:t>; </a:t>
            </a:r>
          </a:p>
          <a:p>
            <a:pPr marL="630238" indent="-346075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err="1"/>
              <a:t>Tindak</a:t>
            </a:r>
            <a:r>
              <a:rPr lang="en-US" dirty="0"/>
              <a:t> </a:t>
            </a:r>
            <a:r>
              <a:rPr lang="en-US" dirty="0" err="1"/>
              <a:t>lanjut</a:t>
            </a:r>
            <a:r>
              <a:rPr lang="en-US" dirty="0"/>
              <a:t> </a:t>
            </a:r>
            <a:r>
              <a:rPr lang="en-US" dirty="0" err="1"/>
              <a:t>Temuan</a:t>
            </a:r>
            <a:r>
              <a:rPr lang="en-US" dirty="0"/>
              <a:t> yang </a:t>
            </a:r>
            <a:r>
              <a:rPr lang="en-US" dirty="0" err="1"/>
              <a:t>berkenaan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pokok</a:t>
            </a:r>
            <a:r>
              <a:rPr lang="en-US" dirty="0"/>
              <a:t> </a:t>
            </a:r>
            <a:r>
              <a:rPr lang="en-US" dirty="0" err="1"/>
              <a:t>Permohonan</a:t>
            </a:r>
            <a:r>
              <a:rPr lang="en-US" dirty="0"/>
              <a:t>. (</a:t>
            </a:r>
            <a:r>
              <a:rPr lang="en-US" dirty="0" err="1"/>
              <a:t>Uraikan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singkat</a:t>
            </a:r>
            <a:r>
              <a:rPr lang="en-US" dirty="0"/>
              <a:t> </a:t>
            </a:r>
            <a:r>
              <a:rPr lang="en-US" dirty="0" err="1"/>
              <a:t>tindak</a:t>
            </a:r>
            <a:r>
              <a:rPr lang="en-US" dirty="0"/>
              <a:t> </a:t>
            </a:r>
            <a:r>
              <a:rPr lang="en-US" dirty="0" err="1"/>
              <a:t>lanjut</a:t>
            </a:r>
            <a:r>
              <a:rPr lang="en-US" dirty="0"/>
              <a:t> </a:t>
            </a:r>
            <a:r>
              <a:rPr lang="en-US" dirty="0" err="1"/>
              <a:t>temuan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Pemilihan</a:t>
            </a:r>
            <a:r>
              <a:rPr lang="en-US" dirty="0"/>
              <a:t> </a:t>
            </a:r>
            <a:r>
              <a:rPr lang="en-US" dirty="0" err="1"/>
              <a:t>Gubernur</a:t>
            </a:r>
            <a:r>
              <a:rPr lang="en-US" dirty="0"/>
              <a:t>, </a:t>
            </a:r>
            <a:r>
              <a:rPr lang="en-US" dirty="0" err="1"/>
              <a:t>Bupati</a:t>
            </a:r>
            <a:r>
              <a:rPr lang="en-US" dirty="0"/>
              <a:t>, dan </a:t>
            </a:r>
            <a:r>
              <a:rPr lang="en-US" dirty="0" err="1"/>
              <a:t>Walikota</a:t>
            </a:r>
            <a:r>
              <a:rPr lang="en-US" dirty="0"/>
              <a:t> </a:t>
            </a:r>
            <a:r>
              <a:rPr lang="en-US" dirty="0" err="1"/>
              <a:t>beserta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 </a:t>
            </a:r>
            <a:r>
              <a:rPr lang="en-US" dirty="0" err="1"/>
              <a:t>bukti</a:t>
            </a:r>
            <a:r>
              <a:rPr lang="en-US" dirty="0"/>
              <a:t> yang </a:t>
            </a:r>
            <a:r>
              <a:rPr lang="en-US" dirty="0" err="1"/>
              <a:t>mendukung</a:t>
            </a:r>
            <a:r>
              <a:rPr lang="en-US" dirty="0"/>
              <a:t>);</a:t>
            </a:r>
          </a:p>
          <a:p>
            <a:pPr marL="630238" indent="-346075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err="1"/>
              <a:t>Tindak</a:t>
            </a:r>
            <a:r>
              <a:rPr lang="en-US" dirty="0"/>
              <a:t> </a:t>
            </a:r>
            <a:r>
              <a:rPr lang="en-US" dirty="0" err="1"/>
              <a:t>lanjut</a:t>
            </a:r>
            <a:r>
              <a:rPr lang="en-US" dirty="0"/>
              <a:t> </a:t>
            </a:r>
            <a:r>
              <a:rPr lang="en-US" dirty="0" err="1"/>
              <a:t>laporan</a:t>
            </a:r>
            <a:r>
              <a:rPr lang="en-US" dirty="0"/>
              <a:t> yang </a:t>
            </a:r>
            <a:r>
              <a:rPr lang="en-US" dirty="0" err="1"/>
              <a:t>berkenaan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pokok</a:t>
            </a:r>
            <a:r>
              <a:rPr lang="en-US" dirty="0"/>
              <a:t> </a:t>
            </a:r>
            <a:r>
              <a:rPr lang="en-US" dirty="0" err="1"/>
              <a:t>Permohonan</a:t>
            </a:r>
            <a:r>
              <a:rPr lang="en-US" dirty="0"/>
              <a:t>. (</a:t>
            </a:r>
            <a:r>
              <a:rPr lang="en-US" dirty="0" err="1"/>
              <a:t>Uraikan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singkat</a:t>
            </a:r>
            <a:r>
              <a:rPr lang="en-US" dirty="0"/>
              <a:t> </a:t>
            </a:r>
            <a:r>
              <a:rPr lang="en-US" dirty="0" err="1"/>
              <a:t>tindak</a:t>
            </a:r>
            <a:r>
              <a:rPr lang="en-US" dirty="0"/>
              <a:t> </a:t>
            </a:r>
            <a:r>
              <a:rPr lang="en-US" dirty="0" err="1"/>
              <a:t>lanjut</a:t>
            </a:r>
            <a:r>
              <a:rPr lang="en-US" dirty="0"/>
              <a:t> </a:t>
            </a:r>
            <a:r>
              <a:rPr lang="en-US" dirty="0" err="1"/>
              <a:t>laporan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Pemilihan</a:t>
            </a:r>
            <a:r>
              <a:rPr lang="en-US" dirty="0"/>
              <a:t> </a:t>
            </a:r>
            <a:r>
              <a:rPr lang="en-US" dirty="0" err="1"/>
              <a:t>Gubernur</a:t>
            </a:r>
            <a:r>
              <a:rPr lang="en-US" dirty="0"/>
              <a:t>, </a:t>
            </a:r>
            <a:r>
              <a:rPr lang="en-US" dirty="0" err="1"/>
              <a:t>Bupati</a:t>
            </a:r>
            <a:r>
              <a:rPr lang="en-US" dirty="0"/>
              <a:t>, dan </a:t>
            </a:r>
            <a:r>
              <a:rPr lang="en-US" dirty="0" err="1"/>
              <a:t>Walikota</a:t>
            </a:r>
            <a:r>
              <a:rPr lang="en-US" dirty="0"/>
              <a:t> </a:t>
            </a:r>
            <a:r>
              <a:rPr lang="en-US" dirty="0" err="1"/>
              <a:t>beserta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 </a:t>
            </a:r>
            <a:r>
              <a:rPr lang="en-US" dirty="0" err="1"/>
              <a:t>bukti</a:t>
            </a:r>
            <a:r>
              <a:rPr lang="en-US" dirty="0"/>
              <a:t> yang </a:t>
            </a:r>
            <a:r>
              <a:rPr lang="en-US" dirty="0" err="1"/>
              <a:t>mendukung</a:t>
            </a:r>
            <a:r>
              <a:rPr lang="en-US" dirty="0"/>
              <a:t>). </a:t>
            </a:r>
          </a:p>
          <a:p>
            <a:pPr marL="344488" indent="-344488" algn="just">
              <a:lnSpc>
                <a:spcPct val="150000"/>
              </a:lnSpc>
            </a:pPr>
            <a:r>
              <a:rPr lang="en-US" dirty="0"/>
              <a:t>b. </a:t>
            </a:r>
            <a:r>
              <a:rPr lang="en-US" b="1" dirty="0" err="1"/>
              <a:t>Keterangan</a:t>
            </a:r>
            <a:r>
              <a:rPr lang="en-US" b="1" dirty="0"/>
              <a:t> </a:t>
            </a:r>
            <a:r>
              <a:rPr lang="en-US" b="1" dirty="0" err="1"/>
              <a:t>Bawaslu</a:t>
            </a:r>
            <a:r>
              <a:rPr lang="en-US" b="1" dirty="0"/>
              <a:t> </a:t>
            </a:r>
            <a:r>
              <a:rPr lang="en-US" b="1" dirty="0" err="1"/>
              <a:t>Provinsi</a:t>
            </a:r>
            <a:r>
              <a:rPr lang="en-US" b="1" dirty="0"/>
              <a:t> </a:t>
            </a:r>
            <a:r>
              <a:rPr lang="en-US" b="1" dirty="0" err="1"/>
              <a:t>atau</a:t>
            </a:r>
            <a:r>
              <a:rPr lang="en-US" b="1" dirty="0"/>
              <a:t> </a:t>
            </a:r>
            <a:r>
              <a:rPr lang="en-US" b="1" dirty="0" err="1"/>
              <a:t>Bawaslu</a:t>
            </a:r>
            <a:r>
              <a:rPr lang="en-US" b="1" dirty="0"/>
              <a:t> </a:t>
            </a:r>
            <a:r>
              <a:rPr lang="en-US" b="1" dirty="0" err="1"/>
              <a:t>Kabupaten</a:t>
            </a:r>
            <a:r>
              <a:rPr lang="en-US" b="1" dirty="0"/>
              <a:t>/Kota </a:t>
            </a:r>
            <a:r>
              <a:rPr lang="en-US" b="1" dirty="0" err="1"/>
              <a:t>berkaitan</a:t>
            </a:r>
            <a:r>
              <a:rPr lang="en-US" b="1" dirty="0"/>
              <a:t> </a:t>
            </a:r>
            <a:r>
              <a:rPr lang="en-US" b="1" dirty="0" err="1"/>
              <a:t>dengan</a:t>
            </a:r>
            <a:r>
              <a:rPr lang="en-US" b="1" dirty="0"/>
              <a:t> </a:t>
            </a:r>
            <a:r>
              <a:rPr lang="en-US" b="1" dirty="0" err="1"/>
              <a:t>pokok</a:t>
            </a:r>
            <a:r>
              <a:rPr lang="en-US" b="1" dirty="0"/>
              <a:t> </a:t>
            </a:r>
            <a:r>
              <a:rPr lang="en-US" b="1" dirty="0" err="1"/>
              <a:t>permasalahan</a:t>
            </a:r>
            <a:r>
              <a:rPr lang="en-US" b="1" dirty="0"/>
              <a:t> yang </a:t>
            </a:r>
            <a:r>
              <a:rPr lang="en-US" b="1" dirty="0" err="1"/>
              <a:t>dimohonkan</a:t>
            </a:r>
            <a:r>
              <a:rPr lang="en-US" b="1" dirty="0"/>
              <a:t> oleh </a:t>
            </a:r>
            <a:r>
              <a:rPr lang="en-US" b="1" dirty="0" err="1"/>
              <a:t>Pemohon</a:t>
            </a:r>
            <a:endParaRPr lang="en-US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88915B-0B37-4CB2-A5EA-B77278F716E7}"/>
              </a:ext>
            </a:extLst>
          </p:cNvPr>
          <p:cNvSpPr/>
          <p:nvPr/>
        </p:nvSpPr>
        <p:spPr>
          <a:xfrm>
            <a:off x="3885696" y="1327926"/>
            <a:ext cx="3730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SISTEMATIKA KETERANGAN BAWASLU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B3FC2EB-B652-46CF-A015-BE2F2B600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8148" y="408203"/>
            <a:ext cx="8915703" cy="460346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lIns="90133" tIns="45067" rIns="90133" bIns="45067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SISTEMATIKA KETERANGAN BAWASLU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AF9A214-B9C5-46DC-896C-8C9F40CC7E1A}"/>
              </a:ext>
            </a:extLst>
          </p:cNvPr>
          <p:cNvSpPr/>
          <p:nvPr/>
        </p:nvSpPr>
        <p:spPr>
          <a:xfrm>
            <a:off x="892498" y="1319583"/>
            <a:ext cx="10666175" cy="50209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363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MKRI_VIEWSONIC_01</dc:creator>
  <cp:lastModifiedBy>MKRI_VIEWSONIC_01</cp:lastModifiedBy>
  <cp:revision>1</cp:revision>
  <dcterms:created xsi:type="dcterms:W3CDTF">2024-10-15T01:10:21Z</dcterms:created>
  <dcterms:modified xsi:type="dcterms:W3CDTF">2024-10-15T01:16:27Z</dcterms:modified>
</cp:coreProperties>
</file>