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62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B7E3F-EA62-4465-A540-8D764DBFDBC3}" type="datetimeFigureOut">
              <a:rPr lang="en-ID" smtClean="0"/>
              <a:t>15/10/2024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F7CD67-4142-4061-82F6-3E79FD9F88F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4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F26485E8-458F-A52F-4C50-F5FB8E8E9D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" y="750888"/>
            <a:ext cx="6654800" cy="3743325"/>
          </a:xfrm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B2640B4C-1787-D1DB-97F6-CF9EACC7E2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832" y="2130275"/>
            <a:ext cx="10364337" cy="14695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9731" y="3885595"/>
            <a:ext cx="8532538" cy="1753810"/>
          </a:xfrm>
        </p:spPr>
        <p:txBody>
          <a:bodyPr/>
          <a:lstStyle>
            <a:lvl1pPr marL="0" indent="0" algn="ctr">
              <a:buNone/>
              <a:defRPr/>
            </a:lvl1pPr>
            <a:lvl2pPr marL="435437" indent="0" algn="ctr">
              <a:buNone/>
              <a:defRPr/>
            </a:lvl2pPr>
            <a:lvl3pPr marL="870875" indent="0" algn="ctr">
              <a:buNone/>
              <a:defRPr/>
            </a:lvl3pPr>
            <a:lvl4pPr marL="1306312" indent="0" algn="ctr">
              <a:buNone/>
              <a:defRPr/>
            </a:lvl4pPr>
            <a:lvl5pPr marL="1741749" indent="0" algn="ctr">
              <a:buNone/>
              <a:defRPr/>
            </a:lvl5pPr>
            <a:lvl6pPr marL="2177186" indent="0" algn="ctr">
              <a:buNone/>
              <a:defRPr/>
            </a:lvl6pPr>
            <a:lvl7pPr marL="2612624" indent="0" algn="ctr">
              <a:buNone/>
              <a:defRPr/>
            </a:lvl7pPr>
            <a:lvl8pPr marL="3048061" indent="0" algn="ctr">
              <a:buNone/>
              <a:defRPr/>
            </a:lvl8pPr>
            <a:lvl9pPr marL="348349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8A0BDFF-FBF1-F873-2298-1397A3AB6C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E20BDDB-1548-7CBC-2B80-2BCF632CB2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6AF425E-3FB0-C839-A1B7-E39BBC8D1F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A6E5E7-CE33-4DD9-B46B-A0F885527D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3543464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48E9955-A3F0-38CE-30A2-1B19232DE8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90FF067-85C7-A8F7-2207-7CAE138597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4CCB6AC-9688-FB1B-B272-9BAF600376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64E8DC-825E-4079-9F97-CF5626A0CA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730622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40596" y="275167"/>
            <a:ext cx="2741494" cy="585107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911" y="275167"/>
            <a:ext cx="8032205" cy="5851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1D720EF-8010-D5BA-C085-FDE8C39A88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0E0C575-1D87-D264-323C-FC2F7D864E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15FD48B-DA58-E7BC-90EC-A96D9F9C88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BCCC70-C549-4360-8346-04F5B23D6D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20750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1" y="275167"/>
            <a:ext cx="10972179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911" y="1599596"/>
            <a:ext cx="10972179" cy="4526643"/>
          </a:xfrm>
        </p:spPr>
        <p:txBody>
          <a:bodyPr/>
          <a:lstStyle/>
          <a:p>
            <a:pPr lvl="0"/>
            <a:endParaRPr lang="id-ID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788A66C-D693-04DC-4E56-6E8C8E6429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5B78F08-E51B-CAC7-5250-C284904DB0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1B1E73F-DA2F-2C19-2AA8-A0201A0DEC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89D68F-A54A-4D8E-93B8-687A4E43B2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720163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2" y="365126"/>
            <a:ext cx="10515599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94213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9DBB70D-9841-1F2B-E1A8-EF718C0534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7EBE887-83C9-D752-DB19-87F683259D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A08F262-C75C-D746-D252-177B011A62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08B8ED-059E-4E45-8B15-7E3BC48DF2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5201924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451" y="4407203"/>
            <a:ext cx="10362269" cy="1362226"/>
          </a:xfrm>
        </p:spPr>
        <p:txBody>
          <a:bodyPr anchor="t"/>
          <a:lstStyle>
            <a:lvl1pPr algn="l">
              <a:defRPr sz="381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451" y="2907393"/>
            <a:ext cx="10362269" cy="1499810"/>
          </a:xfrm>
        </p:spPr>
        <p:txBody>
          <a:bodyPr anchor="b"/>
          <a:lstStyle>
            <a:lvl1pPr marL="0" indent="0">
              <a:buNone/>
              <a:defRPr sz="1905"/>
            </a:lvl1pPr>
            <a:lvl2pPr marL="435437" indent="0">
              <a:buNone/>
              <a:defRPr sz="1714"/>
            </a:lvl2pPr>
            <a:lvl3pPr marL="870875" indent="0">
              <a:buNone/>
              <a:defRPr sz="1524"/>
            </a:lvl3pPr>
            <a:lvl4pPr marL="1306312" indent="0">
              <a:buNone/>
              <a:defRPr sz="1333"/>
            </a:lvl4pPr>
            <a:lvl5pPr marL="1741749" indent="0">
              <a:buNone/>
              <a:defRPr sz="1333"/>
            </a:lvl5pPr>
            <a:lvl6pPr marL="2177186" indent="0">
              <a:buNone/>
              <a:defRPr sz="1333"/>
            </a:lvl6pPr>
            <a:lvl7pPr marL="2612624" indent="0">
              <a:buNone/>
              <a:defRPr sz="1333"/>
            </a:lvl7pPr>
            <a:lvl8pPr marL="3048061" indent="0">
              <a:buNone/>
              <a:defRPr sz="1333"/>
            </a:lvl8pPr>
            <a:lvl9pPr marL="348349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608B1DD-FD94-9A5F-116F-E052CA9AD1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0575DFC-94FB-E6AB-CF91-A5C73E21DF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E3D7781-4699-23E4-193C-5E5EC26E36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1ECAFE-C04C-4EC9-B65C-39F6EF5EBA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769793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911" y="1599596"/>
            <a:ext cx="5385816" cy="4526643"/>
          </a:xfrm>
        </p:spPr>
        <p:txBody>
          <a:bodyPr/>
          <a:lstStyle>
            <a:lvl1pPr>
              <a:defRPr sz="2667"/>
            </a:lvl1pPr>
            <a:lvl2pPr>
              <a:defRPr sz="2286"/>
            </a:lvl2pPr>
            <a:lvl3pPr>
              <a:defRPr sz="1905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4206" y="1599596"/>
            <a:ext cx="5387884" cy="4526643"/>
          </a:xfrm>
        </p:spPr>
        <p:txBody>
          <a:bodyPr/>
          <a:lstStyle>
            <a:lvl1pPr>
              <a:defRPr sz="2667"/>
            </a:lvl1pPr>
            <a:lvl2pPr>
              <a:defRPr sz="2286"/>
            </a:lvl2pPr>
            <a:lvl3pPr>
              <a:defRPr sz="1905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CA4270-7F51-9EEC-FC0D-DB2B3C911E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F12B7E-8DE4-5ECA-E9EF-3D52BEBC18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E76DBE-1EAB-173F-3F68-4DFF8D49FD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2604C-E4BE-461D-9E3D-83186276B1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685831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911" y="1534584"/>
            <a:ext cx="5385816" cy="641048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5437" indent="0">
              <a:buNone/>
              <a:defRPr sz="1905" b="1"/>
            </a:lvl2pPr>
            <a:lvl3pPr marL="870875" indent="0">
              <a:buNone/>
              <a:defRPr sz="1714" b="1"/>
            </a:lvl3pPr>
            <a:lvl4pPr marL="1306312" indent="0">
              <a:buNone/>
              <a:defRPr sz="1524" b="1"/>
            </a:lvl4pPr>
            <a:lvl5pPr marL="1741749" indent="0">
              <a:buNone/>
              <a:defRPr sz="1524" b="1"/>
            </a:lvl5pPr>
            <a:lvl6pPr marL="2177186" indent="0">
              <a:buNone/>
              <a:defRPr sz="1524" b="1"/>
            </a:lvl6pPr>
            <a:lvl7pPr marL="2612624" indent="0">
              <a:buNone/>
              <a:defRPr sz="1524" b="1"/>
            </a:lvl7pPr>
            <a:lvl8pPr marL="3048061" indent="0">
              <a:buNone/>
              <a:defRPr sz="1524" b="1"/>
            </a:lvl8pPr>
            <a:lvl9pPr marL="3483498" indent="0">
              <a:buNone/>
              <a:defRPr sz="152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911" y="2175632"/>
            <a:ext cx="5385816" cy="3950607"/>
          </a:xfrm>
        </p:spPr>
        <p:txBody>
          <a:bodyPr/>
          <a:lstStyle>
            <a:lvl1pPr>
              <a:defRPr sz="2286"/>
            </a:lvl1pPr>
            <a:lvl2pPr>
              <a:defRPr sz="1905"/>
            </a:lvl2pPr>
            <a:lvl3pPr>
              <a:defRPr sz="1714"/>
            </a:lvl3pPr>
            <a:lvl4pPr>
              <a:defRPr sz="1524"/>
            </a:lvl4pPr>
            <a:lvl5pPr>
              <a:defRPr sz="1524"/>
            </a:lvl5pPr>
            <a:lvl6pPr>
              <a:defRPr sz="1524"/>
            </a:lvl6pPr>
            <a:lvl7pPr>
              <a:defRPr sz="1524"/>
            </a:lvl7pPr>
            <a:lvl8pPr>
              <a:defRPr sz="1524"/>
            </a:lvl8pPr>
            <a:lvl9pPr>
              <a:defRPr sz="15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4206" y="1534584"/>
            <a:ext cx="5387884" cy="641048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5437" indent="0">
              <a:buNone/>
              <a:defRPr sz="1905" b="1"/>
            </a:lvl2pPr>
            <a:lvl3pPr marL="870875" indent="0">
              <a:buNone/>
              <a:defRPr sz="1714" b="1"/>
            </a:lvl3pPr>
            <a:lvl4pPr marL="1306312" indent="0">
              <a:buNone/>
              <a:defRPr sz="1524" b="1"/>
            </a:lvl4pPr>
            <a:lvl5pPr marL="1741749" indent="0">
              <a:buNone/>
              <a:defRPr sz="1524" b="1"/>
            </a:lvl5pPr>
            <a:lvl6pPr marL="2177186" indent="0">
              <a:buNone/>
              <a:defRPr sz="1524" b="1"/>
            </a:lvl6pPr>
            <a:lvl7pPr marL="2612624" indent="0">
              <a:buNone/>
              <a:defRPr sz="1524" b="1"/>
            </a:lvl7pPr>
            <a:lvl8pPr marL="3048061" indent="0">
              <a:buNone/>
              <a:defRPr sz="1524" b="1"/>
            </a:lvl8pPr>
            <a:lvl9pPr marL="3483498" indent="0">
              <a:buNone/>
              <a:defRPr sz="152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4206" y="2175632"/>
            <a:ext cx="5387884" cy="3950607"/>
          </a:xfrm>
        </p:spPr>
        <p:txBody>
          <a:bodyPr/>
          <a:lstStyle>
            <a:lvl1pPr>
              <a:defRPr sz="2286"/>
            </a:lvl1pPr>
            <a:lvl2pPr>
              <a:defRPr sz="1905"/>
            </a:lvl2pPr>
            <a:lvl3pPr>
              <a:defRPr sz="1714"/>
            </a:lvl3pPr>
            <a:lvl4pPr>
              <a:defRPr sz="1524"/>
            </a:lvl4pPr>
            <a:lvl5pPr>
              <a:defRPr sz="1524"/>
            </a:lvl5pPr>
            <a:lvl6pPr>
              <a:defRPr sz="1524"/>
            </a:lvl6pPr>
            <a:lvl7pPr>
              <a:defRPr sz="1524"/>
            </a:lvl7pPr>
            <a:lvl8pPr>
              <a:defRPr sz="1524"/>
            </a:lvl8pPr>
            <a:lvl9pPr>
              <a:defRPr sz="15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7AE2EA4-C1BE-63A6-6FEF-1E773D5F11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14FAE8C-B691-506D-66D8-2460BF257B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21CD16E-A811-6725-97AD-788366A240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A408F9-BBC3-47F2-9410-C225B8F93A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507253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0B21167-119B-0145-D334-2D868966C5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97C1731-C33C-F210-2A9A-590F9C04B5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87B69B6-8877-DDA4-AAF6-1DA1DB74D2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152636-D9B4-45B0-9CE0-8B459A73FF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1604984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C5A1235-A9BF-DD63-B0C4-9BA9D72952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4BE3EDE-1BE2-461F-7E23-1AAA3F3DDA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E4D5067-0971-1704-D130-71907A2535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4356CA-051D-4E92-B57B-D990B40A60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28953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1" y="273655"/>
            <a:ext cx="4010934" cy="1161143"/>
          </a:xfrm>
        </p:spPr>
        <p:txBody>
          <a:bodyPr anchor="b"/>
          <a:lstStyle>
            <a:lvl1pPr algn="l">
              <a:defRPr sz="19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636" y="273655"/>
            <a:ext cx="6814453" cy="5852583"/>
          </a:xfrm>
        </p:spPr>
        <p:txBody>
          <a:bodyPr/>
          <a:lstStyle>
            <a:lvl1pPr>
              <a:defRPr sz="3048"/>
            </a:lvl1pPr>
            <a:lvl2pPr>
              <a:defRPr sz="2667"/>
            </a:lvl2pPr>
            <a:lvl3pPr>
              <a:defRPr sz="228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911" y="1434798"/>
            <a:ext cx="4010934" cy="4691440"/>
          </a:xfrm>
        </p:spPr>
        <p:txBody>
          <a:bodyPr/>
          <a:lstStyle>
            <a:lvl1pPr marL="0" indent="0">
              <a:buNone/>
              <a:defRPr sz="1333"/>
            </a:lvl1pPr>
            <a:lvl2pPr marL="435437" indent="0">
              <a:buNone/>
              <a:defRPr sz="1143"/>
            </a:lvl2pPr>
            <a:lvl3pPr marL="870875" indent="0">
              <a:buNone/>
              <a:defRPr sz="952"/>
            </a:lvl3pPr>
            <a:lvl4pPr marL="1306312" indent="0">
              <a:buNone/>
              <a:defRPr sz="857"/>
            </a:lvl4pPr>
            <a:lvl5pPr marL="1741749" indent="0">
              <a:buNone/>
              <a:defRPr sz="857"/>
            </a:lvl5pPr>
            <a:lvl6pPr marL="2177186" indent="0">
              <a:buNone/>
              <a:defRPr sz="857"/>
            </a:lvl6pPr>
            <a:lvl7pPr marL="2612624" indent="0">
              <a:buNone/>
              <a:defRPr sz="857"/>
            </a:lvl7pPr>
            <a:lvl8pPr marL="3048061" indent="0">
              <a:buNone/>
              <a:defRPr sz="857"/>
            </a:lvl8pPr>
            <a:lvl9pPr marL="3483498" indent="0">
              <a:buNone/>
              <a:defRPr sz="8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A145F0-9BBD-99B4-758F-796D057380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CED0FB-CE38-1C54-EE68-DC7C225967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9BF878-14D3-E305-1D0A-9B52AF10AC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4315C3-0B05-416E-9662-A1459F3321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0790358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021" y="4800298"/>
            <a:ext cx="7314786" cy="566964"/>
          </a:xfrm>
        </p:spPr>
        <p:txBody>
          <a:bodyPr anchor="b"/>
          <a:lstStyle>
            <a:lvl1pPr algn="l">
              <a:defRPr sz="19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021" y="612322"/>
            <a:ext cx="7314786" cy="4115405"/>
          </a:xfrm>
        </p:spPr>
        <p:txBody>
          <a:bodyPr/>
          <a:lstStyle>
            <a:lvl1pPr marL="0" indent="0">
              <a:buNone/>
              <a:defRPr sz="3048"/>
            </a:lvl1pPr>
            <a:lvl2pPr marL="435437" indent="0">
              <a:buNone/>
              <a:defRPr sz="2667"/>
            </a:lvl2pPr>
            <a:lvl3pPr marL="870875" indent="0">
              <a:buNone/>
              <a:defRPr sz="2286"/>
            </a:lvl3pPr>
            <a:lvl4pPr marL="1306312" indent="0">
              <a:buNone/>
              <a:defRPr sz="1905"/>
            </a:lvl4pPr>
            <a:lvl5pPr marL="1741749" indent="0">
              <a:buNone/>
              <a:defRPr sz="1905"/>
            </a:lvl5pPr>
            <a:lvl6pPr marL="2177186" indent="0">
              <a:buNone/>
              <a:defRPr sz="1905"/>
            </a:lvl6pPr>
            <a:lvl7pPr marL="2612624" indent="0">
              <a:buNone/>
              <a:defRPr sz="1905"/>
            </a:lvl7pPr>
            <a:lvl8pPr marL="3048061" indent="0">
              <a:buNone/>
              <a:defRPr sz="1905"/>
            </a:lvl8pPr>
            <a:lvl9pPr marL="3483498" indent="0">
              <a:buNone/>
              <a:defRPr sz="1905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021" y="5367262"/>
            <a:ext cx="7314786" cy="804333"/>
          </a:xfrm>
        </p:spPr>
        <p:txBody>
          <a:bodyPr/>
          <a:lstStyle>
            <a:lvl1pPr marL="0" indent="0">
              <a:buNone/>
              <a:defRPr sz="1333"/>
            </a:lvl1pPr>
            <a:lvl2pPr marL="435437" indent="0">
              <a:buNone/>
              <a:defRPr sz="1143"/>
            </a:lvl2pPr>
            <a:lvl3pPr marL="870875" indent="0">
              <a:buNone/>
              <a:defRPr sz="952"/>
            </a:lvl3pPr>
            <a:lvl4pPr marL="1306312" indent="0">
              <a:buNone/>
              <a:defRPr sz="857"/>
            </a:lvl4pPr>
            <a:lvl5pPr marL="1741749" indent="0">
              <a:buNone/>
              <a:defRPr sz="857"/>
            </a:lvl5pPr>
            <a:lvl6pPr marL="2177186" indent="0">
              <a:buNone/>
              <a:defRPr sz="857"/>
            </a:lvl6pPr>
            <a:lvl7pPr marL="2612624" indent="0">
              <a:buNone/>
              <a:defRPr sz="857"/>
            </a:lvl7pPr>
            <a:lvl8pPr marL="3048061" indent="0">
              <a:buNone/>
              <a:defRPr sz="857"/>
            </a:lvl8pPr>
            <a:lvl9pPr marL="3483498" indent="0">
              <a:buNone/>
              <a:defRPr sz="8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267B64-0A90-30EE-8D20-C75668230E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B56C13-9CF2-51BE-23FD-BB8DB88E9C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4F4FD4-7481-9829-4D07-CE26B225C0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0CF8C6-FAB5-456F-80BD-D9A8EFA202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005796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5C48BDE-4A27-B40C-284D-B38444EF6C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911" y="275167"/>
            <a:ext cx="1097217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640" tIns="47320" rIns="94640" bIns="473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FCDA92F-49E9-7A7E-81D0-F38AE5A7FD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911" y="1599596"/>
            <a:ext cx="10972179" cy="452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640" tIns="47320" rIns="94640" bIns="473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DE65788-F6A6-40F0-8D96-89AA3A7A376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911" y="6245679"/>
            <a:ext cx="2844869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40" tIns="47320" rIns="94640" bIns="473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33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558C4BA-8769-457E-9F88-B622E8084BE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997" y="6245679"/>
            <a:ext cx="386000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40" tIns="47320" rIns="94640" bIns="473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333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CA55E64-8518-43A3-8506-A51D8078094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220" y="6245679"/>
            <a:ext cx="2844869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40" tIns="47320" rIns="94640" bIns="473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33"/>
            </a:lvl1pPr>
          </a:lstStyle>
          <a:p>
            <a:fld id="{61DB98E0-4F16-438E-A3A6-85AB9F6CB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079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/>
  <p:hf hdr="0" ftr="0" dt="0"/>
  <p:txStyles>
    <p:titleStyle>
      <a:lvl1pPr algn="ctr" defTabSz="901113" rtl="0" eaLnBrk="0" fontAlgn="base" hangingPunct="0">
        <a:spcBef>
          <a:spcPct val="0"/>
        </a:spcBef>
        <a:spcAft>
          <a:spcPct val="0"/>
        </a:spcAft>
        <a:defRPr sz="4381">
          <a:solidFill>
            <a:schemeClr val="tx2"/>
          </a:solidFill>
          <a:latin typeface="+mj-lt"/>
          <a:ea typeface="+mj-ea"/>
          <a:cs typeface="+mj-cs"/>
        </a:defRPr>
      </a:lvl1pPr>
      <a:lvl2pPr algn="ctr" defTabSz="901113" rtl="0" eaLnBrk="0" fontAlgn="base" hangingPunct="0">
        <a:spcBef>
          <a:spcPct val="0"/>
        </a:spcBef>
        <a:spcAft>
          <a:spcPct val="0"/>
        </a:spcAft>
        <a:defRPr sz="4381">
          <a:solidFill>
            <a:schemeClr val="tx2"/>
          </a:solidFill>
          <a:latin typeface="Arial" charset="0"/>
          <a:cs typeface="Arial" charset="0"/>
        </a:defRPr>
      </a:lvl2pPr>
      <a:lvl3pPr algn="ctr" defTabSz="901113" rtl="0" eaLnBrk="0" fontAlgn="base" hangingPunct="0">
        <a:spcBef>
          <a:spcPct val="0"/>
        </a:spcBef>
        <a:spcAft>
          <a:spcPct val="0"/>
        </a:spcAft>
        <a:defRPr sz="4381">
          <a:solidFill>
            <a:schemeClr val="tx2"/>
          </a:solidFill>
          <a:latin typeface="Arial" charset="0"/>
          <a:cs typeface="Arial" charset="0"/>
        </a:defRPr>
      </a:lvl3pPr>
      <a:lvl4pPr algn="ctr" defTabSz="901113" rtl="0" eaLnBrk="0" fontAlgn="base" hangingPunct="0">
        <a:spcBef>
          <a:spcPct val="0"/>
        </a:spcBef>
        <a:spcAft>
          <a:spcPct val="0"/>
        </a:spcAft>
        <a:defRPr sz="4381">
          <a:solidFill>
            <a:schemeClr val="tx2"/>
          </a:solidFill>
          <a:latin typeface="Arial" charset="0"/>
          <a:cs typeface="Arial" charset="0"/>
        </a:defRPr>
      </a:lvl4pPr>
      <a:lvl5pPr algn="ctr" defTabSz="901113" rtl="0" eaLnBrk="0" fontAlgn="base" hangingPunct="0">
        <a:spcBef>
          <a:spcPct val="0"/>
        </a:spcBef>
        <a:spcAft>
          <a:spcPct val="0"/>
        </a:spcAft>
        <a:defRPr sz="4381">
          <a:solidFill>
            <a:schemeClr val="tx2"/>
          </a:solidFill>
          <a:latin typeface="Arial" charset="0"/>
          <a:cs typeface="Arial" charset="0"/>
        </a:defRPr>
      </a:lvl5pPr>
      <a:lvl6pPr marL="435437" algn="ctr" defTabSz="901113" rtl="0" fontAlgn="base">
        <a:spcBef>
          <a:spcPct val="0"/>
        </a:spcBef>
        <a:spcAft>
          <a:spcPct val="0"/>
        </a:spcAft>
        <a:defRPr sz="4381">
          <a:solidFill>
            <a:schemeClr val="tx2"/>
          </a:solidFill>
          <a:latin typeface="Arial" charset="0"/>
          <a:cs typeface="Arial" charset="0"/>
        </a:defRPr>
      </a:lvl6pPr>
      <a:lvl7pPr marL="870875" algn="ctr" defTabSz="901113" rtl="0" fontAlgn="base">
        <a:spcBef>
          <a:spcPct val="0"/>
        </a:spcBef>
        <a:spcAft>
          <a:spcPct val="0"/>
        </a:spcAft>
        <a:defRPr sz="4381">
          <a:solidFill>
            <a:schemeClr val="tx2"/>
          </a:solidFill>
          <a:latin typeface="Arial" charset="0"/>
          <a:cs typeface="Arial" charset="0"/>
        </a:defRPr>
      </a:lvl7pPr>
      <a:lvl8pPr marL="1306312" algn="ctr" defTabSz="901113" rtl="0" fontAlgn="base">
        <a:spcBef>
          <a:spcPct val="0"/>
        </a:spcBef>
        <a:spcAft>
          <a:spcPct val="0"/>
        </a:spcAft>
        <a:defRPr sz="4381">
          <a:solidFill>
            <a:schemeClr val="tx2"/>
          </a:solidFill>
          <a:latin typeface="Arial" charset="0"/>
          <a:cs typeface="Arial" charset="0"/>
        </a:defRPr>
      </a:lvl8pPr>
      <a:lvl9pPr marL="1741749" algn="ctr" defTabSz="901113" rtl="0" fontAlgn="base">
        <a:spcBef>
          <a:spcPct val="0"/>
        </a:spcBef>
        <a:spcAft>
          <a:spcPct val="0"/>
        </a:spcAft>
        <a:defRPr sz="438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38673" indent="-338673" algn="l" defTabSz="901113" rtl="0" eaLnBrk="0" fontAlgn="base" hangingPunct="0">
        <a:spcBef>
          <a:spcPct val="20000"/>
        </a:spcBef>
        <a:spcAft>
          <a:spcPct val="0"/>
        </a:spcAft>
        <a:buChar char="•"/>
        <a:defRPr sz="3143">
          <a:solidFill>
            <a:schemeClr val="tx1"/>
          </a:solidFill>
          <a:latin typeface="+mn-lt"/>
          <a:ea typeface="+mn-ea"/>
          <a:cs typeface="+mn-cs"/>
        </a:defRPr>
      </a:lvl1pPr>
      <a:lvl2pPr marL="731777" indent="-281220" algn="l" defTabSz="901113" rtl="0" eaLnBrk="0" fontAlgn="base" hangingPunct="0">
        <a:spcBef>
          <a:spcPct val="20000"/>
        </a:spcBef>
        <a:spcAft>
          <a:spcPct val="0"/>
        </a:spcAft>
        <a:buChar char="–"/>
        <a:defRPr sz="2762">
          <a:solidFill>
            <a:schemeClr val="tx1"/>
          </a:solidFill>
          <a:latin typeface="+mn-lt"/>
          <a:cs typeface="+mn-cs"/>
        </a:defRPr>
      </a:lvl2pPr>
      <a:lvl3pPr marL="1126392" indent="-225279" algn="l" defTabSz="901113" rtl="0" eaLnBrk="0" fontAlgn="base" hangingPunct="0">
        <a:spcBef>
          <a:spcPct val="20000"/>
        </a:spcBef>
        <a:spcAft>
          <a:spcPct val="0"/>
        </a:spcAft>
        <a:buChar char="•"/>
        <a:defRPr sz="2381">
          <a:solidFill>
            <a:schemeClr val="tx1"/>
          </a:solidFill>
          <a:latin typeface="+mn-lt"/>
          <a:cs typeface="+mn-cs"/>
        </a:defRPr>
      </a:lvl3pPr>
      <a:lvl4pPr marL="1576949" indent="-225279" algn="l" defTabSz="901113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27505" indent="-225279" algn="l" defTabSz="90111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462943" indent="-225279" algn="l" defTabSz="901113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898380" indent="-225279" algn="l" defTabSz="901113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333817" indent="-225279" algn="l" defTabSz="901113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769254" indent="-225279" algn="l" defTabSz="901113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87087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5437" algn="l" defTabSz="87087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0875" algn="l" defTabSz="87087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6312" algn="l" defTabSz="87087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1749" algn="l" defTabSz="87087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77186" algn="l" defTabSz="87087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2624" algn="l" defTabSz="87087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48061" algn="l" defTabSz="87087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83498" algn="l" defTabSz="87087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DC8CE930-4105-BF9C-3B1B-00A7D642D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8149" y="662214"/>
            <a:ext cx="8915703" cy="441476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33" tIns="45067" rIns="90133" bIns="45067" anchor="ctr"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870875" fontAlgn="base">
              <a:spcBef>
                <a:spcPct val="0"/>
              </a:spcBef>
              <a:spcAft>
                <a:spcPct val="0"/>
              </a:spcAft>
            </a:pPr>
            <a:r>
              <a:rPr lang="en-ID" altLang="id-ID" sz="2286" b="1">
                <a:solidFill>
                  <a:srgbClr val="FFFFFF"/>
                </a:solidFill>
                <a:latin typeface="Cambria" panose="02040503050406030204" pitchFamily="18" charset="0"/>
              </a:rPr>
              <a:t>MEKANISME PENARIKAN KEMBALI</a:t>
            </a:r>
          </a:p>
        </p:txBody>
      </p:sp>
      <p:sp>
        <p:nvSpPr>
          <p:cNvPr id="37891" name="Slide Number Placeholder 59">
            <a:extLst>
              <a:ext uri="{FF2B5EF4-FFF2-40B4-BE49-F238E27FC236}">
                <a16:creationId xmlns:a16="http://schemas.microsoft.com/office/drawing/2014/main" id="{0D432906-F092-B0DD-0AF5-A6CDA2A6B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14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07586" indent="-272148">
              <a:spcBef>
                <a:spcPct val="20000"/>
              </a:spcBef>
              <a:buChar char="–"/>
              <a:defRPr sz="2762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88593" indent="-217719">
              <a:spcBef>
                <a:spcPct val="20000"/>
              </a:spcBef>
              <a:buChar char="•"/>
              <a:defRPr sz="238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4030" indent="-217719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959468" indent="-217719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394905" indent="-217719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830342" indent="-217719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265780" indent="-217719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701217" indent="-217719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870875" fontAlgn="base">
              <a:spcBef>
                <a:spcPct val="0"/>
              </a:spcBef>
              <a:spcAft>
                <a:spcPct val="0"/>
              </a:spcAft>
              <a:buNone/>
            </a:pPr>
            <a:fld id="{B304416E-4F67-4999-9A0A-F4450A4DB4C6}" type="slidenum">
              <a:rPr lang="en-US" altLang="en-US" sz="1524" b="1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pPr defTabSz="870875" fontAlgn="base">
                <a:spcBef>
                  <a:spcPct val="0"/>
                </a:spcBef>
                <a:spcAft>
                  <a:spcPct val="0"/>
                </a:spcAft>
                <a:buNone/>
              </a:pPr>
              <a:t>1</a:t>
            </a:fld>
            <a:endParaRPr lang="en-US" altLang="en-US" sz="1524" b="1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E67E3698-D7DD-4986-A348-AB3734D79416}"/>
              </a:ext>
            </a:extLst>
          </p:cNvPr>
          <p:cNvSpPr/>
          <p:nvPr/>
        </p:nvSpPr>
        <p:spPr bwMode="auto">
          <a:xfrm>
            <a:off x="4663471" y="2481307"/>
            <a:ext cx="1307797" cy="6858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>
            <a:spAutoFit/>
          </a:bodyPr>
          <a:lstStyle/>
          <a:p>
            <a:pPr algn="ctr" defTabSz="8708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d-ID" sz="1714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Sebelum </a:t>
            </a:r>
          </a:p>
          <a:p>
            <a:pPr algn="ctr" defTabSz="87087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d-ID" sz="1714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charset="0"/>
              </a:rPr>
              <a:t>BRPK</a:t>
            </a:r>
          </a:p>
        </p:txBody>
      </p:sp>
      <p:sp>
        <p:nvSpPr>
          <p:cNvPr id="37893" name="Rounded Rectangle 8">
            <a:extLst>
              <a:ext uri="{FF2B5EF4-FFF2-40B4-BE49-F238E27FC236}">
                <a16:creationId xmlns:a16="http://schemas.microsoft.com/office/drawing/2014/main" id="{765248E9-A5C5-D385-D607-1AC9F7FA5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1161" y="4181444"/>
            <a:ext cx="1203476" cy="685862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anchor="ctr"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870875" fontAlgn="base">
              <a:spcBef>
                <a:spcPct val="0"/>
              </a:spcBef>
              <a:spcAft>
                <a:spcPct val="0"/>
              </a:spcAft>
            </a:pPr>
            <a:r>
              <a:rPr lang="id-ID" altLang="en-US" sz="1714" b="1">
                <a:solidFill>
                  <a:srgbClr val="000000"/>
                </a:solidFill>
                <a:latin typeface="Cambria" panose="02040503050406030204" pitchFamily="18" charset="0"/>
              </a:rPr>
              <a:t>Setelah</a:t>
            </a:r>
          </a:p>
          <a:p>
            <a:pPr algn="ctr" defTabSz="870875" fontAlgn="base">
              <a:spcBef>
                <a:spcPct val="0"/>
              </a:spcBef>
              <a:spcAft>
                <a:spcPct val="0"/>
              </a:spcAft>
            </a:pPr>
            <a:r>
              <a:rPr lang="id-ID" altLang="en-US" sz="1714" b="1">
                <a:solidFill>
                  <a:srgbClr val="000000"/>
                </a:solidFill>
                <a:latin typeface="Cambria" panose="02040503050406030204" pitchFamily="18" charset="0"/>
              </a:rPr>
              <a:t>BRPK</a:t>
            </a:r>
          </a:p>
        </p:txBody>
      </p:sp>
      <p:sp>
        <p:nvSpPr>
          <p:cNvPr id="37894" name="Rectangle 12">
            <a:extLst>
              <a:ext uri="{FF2B5EF4-FFF2-40B4-BE49-F238E27FC236}">
                <a16:creationId xmlns:a16="http://schemas.microsoft.com/office/drawing/2014/main" id="{CE8BDCD3-5BAE-5E52-E680-C3507444B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9542" y="3387407"/>
            <a:ext cx="2491619" cy="619913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anchor="ctr"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870875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14" b="1">
                <a:solidFill>
                  <a:srgbClr val="000000"/>
                </a:solidFill>
                <a:latin typeface="Cambria" panose="02040503050406030204" pitchFamily="18" charset="0"/>
              </a:rPr>
              <a:t>Sidang Pengucapan Ketetapan</a:t>
            </a:r>
            <a:endParaRPr lang="id-ID" altLang="en-US" sz="1714" b="1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37895" name="Rectangle 13">
            <a:extLst>
              <a:ext uri="{FF2B5EF4-FFF2-40B4-BE49-F238E27FC236}">
                <a16:creationId xmlns:a16="http://schemas.microsoft.com/office/drawing/2014/main" id="{4315BE19-2DCC-40B8-2CF1-F5D482668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1828" y="4021407"/>
            <a:ext cx="2992059" cy="561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870875" fontAlgn="base">
              <a:spcBef>
                <a:spcPct val="0"/>
              </a:spcBef>
              <a:spcAft>
                <a:spcPct val="0"/>
              </a:spcAft>
            </a:pPr>
            <a:r>
              <a:rPr lang="id-ID" altLang="en-US" sz="1524">
                <a:solidFill>
                  <a:srgbClr val="000000"/>
                </a:solidFill>
                <a:latin typeface="Cambria" panose="02040503050406030204" pitchFamily="18" charset="0"/>
              </a:rPr>
              <a:t>disertai dengan pengembalian berkas permohonan</a:t>
            </a:r>
            <a:endParaRPr lang="id-ID" altLang="en-US" sz="1714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CF342866-5785-43A5-B255-2FD1B584A17A}"/>
              </a:ext>
            </a:extLst>
          </p:cNvPr>
          <p:cNvSpPr/>
          <p:nvPr/>
        </p:nvSpPr>
        <p:spPr bwMode="auto">
          <a:xfrm>
            <a:off x="6452054" y="3234951"/>
            <a:ext cx="715131" cy="91122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>
            <a:spAutoFit/>
          </a:bodyPr>
          <a:lstStyle/>
          <a:p>
            <a:pPr algn="ctr" defTabSz="870875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8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grpSp>
        <p:nvGrpSpPr>
          <p:cNvPr id="37899" name="Group 24">
            <a:extLst>
              <a:ext uri="{FF2B5EF4-FFF2-40B4-BE49-F238E27FC236}">
                <a16:creationId xmlns:a16="http://schemas.microsoft.com/office/drawing/2014/main" id="{8848F749-A544-597F-B088-60D73DB4E8DA}"/>
              </a:ext>
            </a:extLst>
          </p:cNvPr>
          <p:cNvGrpSpPr>
            <a:grpSpLocks/>
          </p:cNvGrpSpPr>
          <p:nvPr/>
        </p:nvGrpSpPr>
        <p:grpSpPr bwMode="auto">
          <a:xfrm>
            <a:off x="2121238" y="3348769"/>
            <a:ext cx="2329810" cy="651830"/>
            <a:chOff x="2200" y="2109"/>
            <a:chExt cx="1398" cy="421"/>
          </a:xfrm>
        </p:grpSpPr>
        <p:sp>
          <p:nvSpPr>
            <p:cNvPr id="40" name="Oval 25">
              <a:extLst>
                <a:ext uri="{FF2B5EF4-FFF2-40B4-BE49-F238E27FC236}">
                  <a16:creationId xmlns:a16="http://schemas.microsoft.com/office/drawing/2014/main" id="{705550EC-44FD-4F18-8AD3-B9400A0BAB7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00" y="2110"/>
              <a:ext cx="156" cy="41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wrap="none" anchor="ctr">
              <a:spAutoFit/>
            </a:bodyPr>
            <a:lstStyle/>
            <a:p>
              <a:pPr defTabSz="87087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8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Oval 26">
              <a:extLst>
                <a:ext uri="{FF2B5EF4-FFF2-40B4-BE49-F238E27FC236}">
                  <a16:creationId xmlns:a16="http://schemas.microsoft.com/office/drawing/2014/main" id="{2E929D7A-0C36-4708-A365-371F29CC159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00" y="2110"/>
              <a:ext cx="156" cy="41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69804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wrap="none" anchor="ctr">
              <a:spAutoFit/>
            </a:bodyPr>
            <a:lstStyle/>
            <a:p>
              <a:pPr defTabSz="87087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8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Oval 27">
              <a:extLst>
                <a:ext uri="{FF2B5EF4-FFF2-40B4-BE49-F238E27FC236}">
                  <a16:creationId xmlns:a16="http://schemas.microsoft.com/office/drawing/2014/main" id="{3533209A-8CD9-42A3-A745-08C90204181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97" y="2113"/>
              <a:ext cx="1301" cy="41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pPr defTabSz="87087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8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Oval 28">
              <a:extLst>
                <a:ext uri="{FF2B5EF4-FFF2-40B4-BE49-F238E27FC236}">
                  <a16:creationId xmlns:a16="http://schemas.microsoft.com/office/drawing/2014/main" id="{585726EF-FE8D-4F5F-A037-0E45421CADE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97" y="2113"/>
              <a:ext cx="1301" cy="417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pPr defTabSz="87087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8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Oval 29">
              <a:extLst>
                <a:ext uri="{FF2B5EF4-FFF2-40B4-BE49-F238E27FC236}">
                  <a16:creationId xmlns:a16="http://schemas.microsoft.com/office/drawing/2014/main" id="{AEA8E660-D5AB-4886-A3BB-08C8C9638F9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63" y="2109"/>
              <a:ext cx="1168" cy="41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anchor="ctr">
              <a:spAutoFit/>
            </a:bodyPr>
            <a:lstStyle/>
            <a:p>
              <a:pPr defTabSz="87087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8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900" name="Rectangle 1">
            <a:extLst>
              <a:ext uri="{FF2B5EF4-FFF2-40B4-BE49-F238E27FC236}">
                <a16:creationId xmlns:a16="http://schemas.microsoft.com/office/drawing/2014/main" id="{AAB5AAC6-0556-D546-3C16-732357743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1405" y="3397281"/>
            <a:ext cx="27894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870875" fontAlgn="base">
              <a:spcBef>
                <a:spcPct val="0"/>
              </a:spcBef>
              <a:spcAft>
                <a:spcPct val="0"/>
              </a:spcAft>
            </a:pPr>
            <a:r>
              <a:rPr lang="id-ID" altLang="en-US" sz="800" b="1" dirty="0">
                <a:solidFill>
                  <a:srgbClr val="FFFFFF"/>
                </a:solidFill>
                <a:latin typeface="Cambria" panose="02040503050406030204" pitchFamily="18" charset="0"/>
              </a:rPr>
              <a:t>Penarikan kembali </a:t>
            </a:r>
            <a:endParaRPr lang="en-ID" altLang="en-US" sz="800" b="1" dirty="0">
              <a:solidFill>
                <a:srgbClr val="FFFFFF"/>
              </a:solidFill>
              <a:latin typeface="Cambria" panose="02040503050406030204" pitchFamily="18" charset="0"/>
            </a:endParaRPr>
          </a:p>
          <a:p>
            <a:pPr algn="ctr" defTabSz="870875" fontAlgn="base">
              <a:spcBef>
                <a:spcPct val="0"/>
              </a:spcBef>
              <a:spcAft>
                <a:spcPct val="0"/>
              </a:spcAft>
            </a:pPr>
            <a:r>
              <a:rPr lang="id-ID" altLang="en-US" sz="800" b="1" dirty="0">
                <a:solidFill>
                  <a:srgbClr val="FFFFFF"/>
                </a:solidFill>
                <a:latin typeface="Cambria" panose="02040503050406030204" pitchFamily="18" charset="0"/>
              </a:rPr>
              <a:t>secara tertulis</a:t>
            </a:r>
            <a:r>
              <a:rPr lang="en-ID" altLang="en-US" sz="800" b="1" dirty="0">
                <a:solidFill>
                  <a:srgbClr val="FFFFFF"/>
                </a:solidFill>
                <a:latin typeface="Cambria" panose="02040503050406030204" pitchFamily="18" charset="0"/>
              </a:rPr>
              <a:t> </a:t>
            </a:r>
            <a:r>
              <a:rPr lang="en-ID" altLang="en-US" sz="800" b="1" dirty="0" err="1">
                <a:solidFill>
                  <a:srgbClr val="FFFFFF"/>
                </a:solidFill>
                <a:latin typeface="Cambria" panose="02040503050406030204" pitchFamily="18" charset="0"/>
              </a:rPr>
              <a:t>atau</a:t>
            </a:r>
            <a:endParaRPr lang="en-ID" altLang="en-US" sz="800" b="1" dirty="0">
              <a:solidFill>
                <a:srgbClr val="FFFFFF"/>
              </a:solidFill>
              <a:latin typeface="Cambria" panose="02040503050406030204" pitchFamily="18" charset="0"/>
            </a:endParaRPr>
          </a:p>
          <a:p>
            <a:pPr algn="ctr" defTabSz="870875" fontAlgn="base">
              <a:spcBef>
                <a:spcPct val="0"/>
              </a:spcBef>
              <a:spcAft>
                <a:spcPct val="0"/>
              </a:spcAft>
            </a:pPr>
            <a:r>
              <a:rPr lang="en-ID" altLang="en-US" sz="800" b="1" dirty="0">
                <a:solidFill>
                  <a:srgbClr val="FFFFFF"/>
                </a:solidFill>
                <a:latin typeface="Cambria" panose="02040503050406030204" pitchFamily="18" charset="0"/>
              </a:rPr>
              <a:t> </a:t>
            </a:r>
            <a:r>
              <a:rPr lang="en-ID" altLang="en-US" sz="800" b="1" dirty="0" err="1">
                <a:solidFill>
                  <a:srgbClr val="FFFFFF"/>
                </a:solidFill>
                <a:latin typeface="Cambria" panose="02040503050406030204" pitchFamily="18" charset="0"/>
              </a:rPr>
              <a:t>lisan</a:t>
            </a:r>
            <a:r>
              <a:rPr lang="id-ID" altLang="en-US" sz="800" b="1" dirty="0">
                <a:solidFill>
                  <a:srgbClr val="FFFFFF"/>
                </a:solidFill>
                <a:latin typeface="Cambria" panose="02040503050406030204" pitchFamily="18" charset="0"/>
              </a:rPr>
              <a:t> paling lama pada sidang terakhir</a:t>
            </a:r>
          </a:p>
        </p:txBody>
      </p:sp>
      <p:sp>
        <p:nvSpPr>
          <p:cNvPr id="37902" name="Rectangle 13">
            <a:extLst>
              <a:ext uri="{FF2B5EF4-FFF2-40B4-BE49-F238E27FC236}">
                <a16:creationId xmlns:a16="http://schemas.microsoft.com/office/drawing/2014/main" id="{28185F21-EA23-A3F7-2D41-B1F0F3DF3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4661" y="2798380"/>
            <a:ext cx="2393345" cy="32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870875" fontAlgn="base">
              <a:spcBef>
                <a:spcPct val="0"/>
              </a:spcBef>
              <a:spcAft>
                <a:spcPct val="0"/>
              </a:spcAft>
            </a:pPr>
            <a:r>
              <a:rPr lang="en-ID" altLang="en-US" sz="1524" dirty="0" err="1">
                <a:solidFill>
                  <a:srgbClr val="000000"/>
                </a:solidFill>
                <a:latin typeface="Cambria" panose="02040503050406030204" pitchFamily="18" charset="0"/>
              </a:rPr>
              <a:t>Pengucapan</a:t>
            </a:r>
            <a:r>
              <a:rPr lang="en-ID" altLang="en-US" sz="1524" dirty="0">
                <a:solidFill>
                  <a:srgbClr val="000000"/>
                </a:solidFill>
                <a:latin typeface="Cambria" panose="02040503050406030204" pitchFamily="18" charset="0"/>
              </a:rPr>
              <a:t>  </a:t>
            </a:r>
            <a:r>
              <a:rPr lang="en-ID" altLang="en-US" sz="1524" dirty="0" err="1">
                <a:solidFill>
                  <a:srgbClr val="000000"/>
                </a:solidFill>
                <a:latin typeface="Cambria" panose="02040503050406030204" pitchFamily="18" charset="0"/>
              </a:rPr>
              <a:t>Ketetapan</a:t>
            </a:r>
            <a:r>
              <a:rPr lang="en-ID" altLang="en-US" sz="1524" dirty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r>
              <a:rPr lang="id-ID" altLang="en-US" sz="1524" dirty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endParaRPr lang="en-ID" altLang="en-US" sz="1524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" name="Arrow: Curved Up 1">
            <a:extLst>
              <a:ext uri="{FF2B5EF4-FFF2-40B4-BE49-F238E27FC236}">
                <a16:creationId xmlns:a16="http://schemas.microsoft.com/office/drawing/2014/main" id="{13A26310-B759-F65B-7CFF-8FACE844F8D8}"/>
              </a:ext>
            </a:extLst>
          </p:cNvPr>
          <p:cNvSpPr/>
          <p:nvPr/>
        </p:nvSpPr>
        <p:spPr bwMode="auto">
          <a:xfrm rot="1524104">
            <a:off x="2804847" y="4578098"/>
            <a:ext cx="2432304" cy="722376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461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D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Arrow: Curved Down 2">
            <a:extLst>
              <a:ext uri="{FF2B5EF4-FFF2-40B4-BE49-F238E27FC236}">
                <a16:creationId xmlns:a16="http://schemas.microsoft.com/office/drawing/2014/main" id="{B16561F3-4D11-7576-CF26-19C4773CD084}"/>
              </a:ext>
            </a:extLst>
          </p:cNvPr>
          <p:cNvSpPr/>
          <p:nvPr/>
        </p:nvSpPr>
        <p:spPr bwMode="auto">
          <a:xfrm rot="19895856">
            <a:off x="2721221" y="2064997"/>
            <a:ext cx="2325723" cy="743587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461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D" sz="2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918508-AD70-0C7F-D7F0-3BEDD35F6A0B}"/>
              </a:ext>
            </a:extLst>
          </p:cNvPr>
          <p:cNvSpPr/>
          <p:nvPr/>
        </p:nvSpPr>
        <p:spPr bwMode="auto">
          <a:xfrm>
            <a:off x="1197864" y="1335024"/>
            <a:ext cx="9811512" cy="517550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461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D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461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461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30</Words>
  <Application>Microsoft Office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Tahoma</vt:lpstr>
      <vt:lpstr>Default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Dr. Wiryanto, S.H., M.Hum.</dc:creator>
  <cp:lastModifiedBy>Dr. Wiryanto, S.H., M.Hum.</cp:lastModifiedBy>
  <cp:revision>2</cp:revision>
  <dcterms:created xsi:type="dcterms:W3CDTF">2024-10-15T01:43:58Z</dcterms:created>
  <dcterms:modified xsi:type="dcterms:W3CDTF">2024-10-15T01:51:56Z</dcterms:modified>
</cp:coreProperties>
</file>