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07CFCE-49D7-49D2-AB70-5B81C196E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3A93B2E-48EA-4789-BA67-1B244FB03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88A118-A3F5-492D-89DB-F47D9EC1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DC9441-A8FD-4188-AC3A-C71043CD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CAE5F5-FCA3-4331-8FFC-2F118CF9C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4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0F30D0-FCEA-42D6-96E6-D7B2AB33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E40BE4F-18E2-46E4-B22E-67178EC9E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B26A44-9202-45C8-8988-BF201268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80E7EBF-997B-4617-B2B3-52B61E498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9DC27F-11B0-439E-BBF0-D7F99986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1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4D537EC-E972-482C-A191-586D49AC6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A39A2AA-84A8-4ED9-9DD3-FDF716C8B2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3D7EF8-55F4-4C92-BADE-20D9BFBC6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7A5F62-FE55-4A07-9F66-D6C00DA1F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D29554-DD15-4369-ACC9-6AB30B790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4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A21C3B-D0D2-42A6-9C67-79A974DA7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86E078-5343-47AC-A6B7-0E5A0AFE2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FCC4C2-60AA-44E8-8265-6DF30024E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018BDB-11A7-446F-B2D7-7EB59FFA8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985237-73AD-4690-8981-0411A981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6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0A2792-86CF-4804-8456-F063EAF63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5FD24F-BAC3-4F1C-AD8B-4D6A51ACA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910AD62-22B6-49CB-AF47-43B03176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C0252F-159F-4AAF-B66F-3A1286B28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2904367-F335-410B-8D69-3DAA013F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4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F8B93A-9282-44D4-BE16-603A6AB5E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253F13-DC91-4D80-A4C5-02ED8EECC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1E7E62A-56A3-46ED-8F4C-88E891682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7EA3A53-87D6-4FB7-9F41-D6359BDBD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B8AEA2-7DCD-4ECA-80DE-9AD15D76C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D10C641-E7C0-42CF-9767-46B14E07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93947C-ECFE-4155-8242-A5A05542E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793C304-3544-43BF-AF51-8D1A1B311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0AC143-576A-4D95-8A5D-AD606CE1F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A4278AB-3BF2-45CF-B37C-6E26C0A82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DD87A0E-F681-4EBB-9AA8-32B6C488D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7D46A0D-B470-486B-83BD-E9282DBDF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F8B9DA0-22D9-46E3-85DC-D8AD519E8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8DB55DC-599E-4967-A877-17F0A950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8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D781EF-01AD-4519-8C94-5E2D4056F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536B37B-174C-486E-AA81-8A4487896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E7E97BC-871A-45F5-A9F4-C4618F93C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99DB1BB-88A8-4BB2-B792-4D36144B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7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7E88457-86B8-4FBC-9F17-520BA1A52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58B70E3-D023-4D52-BAF2-2B6AC344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E23B37A-5F20-4428-B9A0-DA0FF05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8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6E0432-F589-4B47-BFDD-557B0FDD8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4A53C6-5505-49DF-9A8C-E783BB64A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EC82C89-0BAA-433A-ACB9-9B9FAF1AA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D0407AB-7CF8-40B4-B23B-47664501A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F2EDAEA-3CCA-417A-96BC-1B71BE4D6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3DA947F-0583-408E-91F1-FC131C3E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EA2CB6-7085-4C0D-AA8A-E6B4D4E9E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79535B1-A53C-4BD0-AD02-68DC23308E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116AEDD-AFC5-4C6D-8204-C07157B200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8FF0480-B6DB-4818-87EC-84907B61F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2E52A04-20AC-438A-8199-74D5E134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0BC33C4-C13E-4EB8-A967-AFFDF881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4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7A2961B-8230-4FB2-9350-8CEBBF95F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AAF0E06-F0B3-4C42-94C1-56EE0BE6E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67F25E-4052-4363-94A5-90AC316CAE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185-C9CA-4A88-84BD-C1FE9395A4A9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9942DD2-15D7-4B75-8793-A2A6A0EF1A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6225BBF-F3E9-4EB3-BB87-EC420CDB7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86B78-B683-4EFC-B804-C2F6EBDA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12"/>
          <p:cNvSpPr txBox="1">
            <a:spLocks noGrp="1"/>
          </p:cNvSpPr>
          <p:nvPr>
            <p:ph sz="half" idx="4294967295"/>
          </p:nvPr>
        </p:nvSpPr>
        <p:spPr>
          <a:xfrm>
            <a:off x="1939011" y="5391163"/>
            <a:ext cx="2052526" cy="84574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69863" marR="5080" algn="ctr">
              <a:lnSpc>
                <a:spcPct val="100000"/>
              </a:lnSpc>
              <a:spcBef>
                <a:spcPts val="0"/>
              </a:spcBef>
            </a:pPr>
            <a:r>
              <a:rPr sz="1800" dirty="0"/>
              <a:t>KPU</a:t>
            </a:r>
            <a:r>
              <a:rPr sz="1800" spc="-5" dirty="0"/>
              <a:t> </a:t>
            </a:r>
            <a:r>
              <a:rPr sz="1800" dirty="0" err="1"/>
              <a:t>Provinsi</a:t>
            </a:r>
            <a:r>
              <a:rPr sz="1800" spc="-5" dirty="0"/>
              <a:t> </a:t>
            </a:r>
            <a:endParaRPr lang="en-US" sz="1800" spc="-5" dirty="0"/>
          </a:p>
          <a:p>
            <a:pPr marL="0" marR="508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sz="1800" dirty="0" err="1"/>
              <a:t>atau</a:t>
            </a:r>
            <a:r>
              <a:rPr sz="1800" spc="-35" dirty="0"/>
              <a:t> </a:t>
            </a:r>
            <a:endParaRPr lang="en-US" sz="1800" spc="-35" dirty="0"/>
          </a:p>
          <a:p>
            <a:pPr marL="169863" marR="5080" algn="ctr">
              <a:lnSpc>
                <a:spcPct val="100000"/>
              </a:lnSpc>
              <a:spcBef>
                <a:spcPts val="0"/>
              </a:spcBef>
            </a:pPr>
            <a:r>
              <a:rPr sz="1800" spc="-25" dirty="0"/>
              <a:t>KPU </a:t>
            </a:r>
            <a:r>
              <a:rPr sz="1800" dirty="0"/>
              <a:t>Kab/Kota</a:t>
            </a:r>
            <a:endParaRPr sz="1800" spc="-10" dirty="0"/>
          </a:p>
        </p:txBody>
      </p:sp>
      <p:sp>
        <p:nvSpPr>
          <p:cNvPr id="8" name="object 13"/>
          <p:cNvSpPr txBox="1"/>
          <p:nvPr/>
        </p:nvSpPr>
        <p:spPr>
          <a:xfrm>
            <a:off x="8200464" y="5322952"/>
            <a:ext cx="2338731" cy="991938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298450" indent="-285750" algn="ctr">
              <a:spcBef>
                <a:spcPts val="655"/>
              </a:spcBef>
              <a:buFont typeface="Arial" panose="020B0604020202020204" pitchFamily="34" charset="0"/>
              <a:buChar char="•"/>
            </a:pPr>
            <a:r>
              <a:rPr dirty="0">
                <a:latin typeface="Arial MT"/>
                <a:cs typeface="Arial MT"/>
              </a:rPr>
              <a:t>Bawaslu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Provinsi</a:t>
            </a:r>
            <a:r>
              <a:rPr spc="-20" dirty="0">
                <a:latin typeface="Arial MT"/>
                <a:cs typeface="Arial MT"/>
              </a:rPr>
              <a:t> atau</a:t>
            </a:r>
            <a:endParaRPr dirty="0">
              <a:latin typeface="Arial MT"/>
              <a:cs typeface="Arial MT"/>
            </a:endParaRPr>
          </a:p>
          <a:p>
            <a:pPr marL="298450" indent="-285750" algn="ctr">
              <a:spcBef>
                <a:spcPts val="555"/>
              </a:spcBef>
              <a:buFont typeface="Arial" panose="020B0604020202020204" pitchFamily="34" charset="0"/>
              <a:buChar char="•"/>
            </a:pPr>
            <a:r>
              <a:rPr dirty="0">
                <a:latin typeface="Arial MT"/>
                <a:cs typeface="Arial MT"/>
              </a:rPr>
              <a:t>Bawaslu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Kab/Kota.</a:t>
            </a:r>
            <a:r>
              <a:rPr spc="-50" dirty="0">
                <a:latin typeface="Arial MT"/>
                <a:cs typeface="Arial MT"/>
              </a:rPr>
              <a:t> 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9" name="object 15"/>
          <p:cNvSpPr txBox="1"/>
          <p:nvPr/>
        </p:nvSpPr>
        <p:spPr>
          <a:xfrm>
            <a:off x="4803394" y="4265422"/>
            <a:ext cx="1127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0" dirty="0">
                <a:solidFill>
                  <a:srgbClr val="FFFFFF"/>
                </a:solidFill>
                <a:latin typeface="Arial"/>
                <a:cs typeface="Arial"/>
              </a:rPr>
              <a:t>Termohon</a:t>
            </a:r>
            <a:endParaRPr dirty="0">
              <a:latin typeface="Arial"/>
              <a:cs typeface="Arial"/>
            </a:endParaRPr>
          </a:p>
        </p:txBody>
      </p:sp>
      <p:sp>
        <p:nvSpPr>
          <p:cNvPr id="10" name="object 16"/>
          <p:cNvSpPr txBox="1"/>
          <p:nvPr/>
        </p:nvSpPr>
        <p:spPr>
          <a:xfrm>
            <a:off x="4886919" y="4639611"/>
            <a:ext cx="96011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0" dirty="0">
                <a:solidFill>
                  <a:srgbClr val="FFFFFF"/>
                </a:solidFill>
                <a:latin typeface="Arial"/>
                <a:cs typeface="Arial"/>
              </a:rPr>
              <a:t>Bawaslu</a:t>
            </a:r>
            <a:endParaRPr dirty="0">
              <a:latin typeface="Arial"/>
              <a:cs typeface="Arial"/>
            </a:endParaRPr>
          </a:p>
        </p:txBody>
      </p:sp>
      <p:cxnSp>
        <p:nvCxnSpPr>
          <p:cNvPr id="11" name="Connector: Elbow 19">
            <a:extLst>
              <a:ext uri="{FF2B5EF4-FFF2-40B4-BE49-F238E27FC236}">
                <a16:creationId xmlns:a16="http://schemas.microsoft.com/office/drawing/2014/main" xmlns="" id="{A72DF51D-8F44-4E76-8C1C-286FEFC97110}"/>
              </a:ext>
            </a:extLst>
          </p:cNvPr>
          <p:cNvCxnSpPr>
            <a:cxnSpLocks/>
            <a:stCxn id="9" idx="1"/>
            <a:endCxn id="7" idx="0"/>
          </p:cNvCxnSpPr>
          <p:nvPr/>
        </p:nvCxnSpPr>
        <p:spPr>
          <a:xfrm rot="10800000" flipV="1">
            <a:off x="2965274" y="4415281"/>
            <a:ext cx="1838120" cy="97588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9FE63CF-DA1B-608F-766C-FC4B73BEACB5}"/>
              </a:ext>
            </a:extLst>
          </p:cNvPr>
          <p:cNvSpPr txBox="1">
            <a:spLocks/>
          </p:cNvSpPr>
          <p:nvPr/>
        </p:nvSpPr>
        <p:spPr>
          <a:xfrm>
            <a:off x="3373465" y="1170216"/>
            <a:ext cx="5332124" cy="13995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2788" indent="-26511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lphaLcPeriod"/>
            </a:pPr>
            <a:r>
              <a:rPr lang="en-US" sz="1600" dirty="0" err="1"/>
              <a:t>pasangan</a:t>
            </a:r>
            <a:r>
              <a:rPr lang="en-US" sz="1600" dirty="0"/>
              <a:t> </a:t>
            </a:r>
            <a:r>
              <a:rPr lang="en-US" sz="1600" dirty="0" err="1"/>
              <a:t>calon</a:t>
            </a:r>
            <a:r>
              <a:rPr lang="en-US" sz="1600" dirty="0"/>
              <a:t> </a:t>
            </a:r>
            <a:r>
              <a:rPr lang="en-US" sz="1600" dirty="0" err="1"/>
              <a:t>Gubernur</a:t>
            </a:r>
            <a:r>
              <a:rPr lang="en-US" sz="1600" dirty="0"/>
              <a:t> dan Wakil </a:t>
            </a:r>
            <a:r>
              <a:rPr lang="en-US" sz="1600" dirty="0" err="1"/>
              <a:t>Gubernur</a:t>
            </a:r>
            <a:r>
              <a:rPr lang="en-US" sz="1600" dirty="0"/>
              <a:t>;</a:t>
            </a:r>
          </a:p>
          <a:p>
            <a:pPr marL="712788" indent="-26511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lphaLcPeriod"/>
            </a:pPr>
            <a:r>
              <a:rPr lang="en-US" sz="1600" dirty="0" err="1"/>
              <a:t>pasangan</a:t>
            </a:r>
            <a:r>
              <a:rPr lang="en-US" sz="1600" dirty="0"/>
              <a:t> </a:t>
            </a:r>
            <a:r>
              <a:rPr lang="en-US" sz="1600" dirty="0" err="1"/>
              <a:t>calon</a:t>
            </a:r>
            <a:r>
              <a:rPr lang="en-US" sz="1600" dirty="0"/>
              <a:t> </a:t>
            </a:r>
            <a:r>
              <a:rPr lang="en-US" sz="1600" dirty="0" err="1"/>
              <a:t>Bupati</a:t>
            </a:r>
            <a:r>
              <a:rPr lang="en-US" sz="1600" dirty="0"/>
              <a:t> dan Wakil </a:t>
            </a:r>
            <a:r>
              <a:rPr lang="en-US" sz="1600" dirty="0" err="1"/>
              <a:t>Bupati</a:t>
            </a:r>
            <a:r>
              <a:rPr lang="en-US" sz="1600" dirty="0"/>
              <a:t>; </a:t>
            </a:r>
          </a:p>
          <a:p>
            <a:pPr marL="712788" indent="-26511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lphaLcPeriod"/>
            </a:pPr>
            <a:r>
              <a:rPr lang="en-US" sz="1600" dirty="0" err="1"/>
              <a:t>pasangan</a:t>
            </a:r>
            <a:r>
              <a:rPr lang="en-US" sz="1600" dirty="0"/>
              <a:t> </a:t>
            </a:r>
            <a:r>
              <a:rPr lang="en-US" sz="1600" dirty="0" err="1"/>
              <a:t>calon</a:t>
            </a:r>
            <a:r>
              <a:rPr lang="en-US" sz="1600" dirty="0"/>
              <a:t> </a:t>
            </a:r>
            <a:r>
              <a:rPr lang="en-US" sz="1600" dirty="0" err="1"/>
              <a:t>Walikota</a:t>
            </a:r>
            <a:r>
              <a:rPr lang="en-US" sz="1600" dirty="0"/>
              <a:t> dan Wakil </a:t>
            </a:r>
            <a:r>
              <a:rPr lang="en-US" sz="1600" dirty="0" err="1"/>
              <a:t>Walikota</a:t>
            </a:r>
            <a:r>
              <a:rPr lang="en-US" sz="1600" dirty="0"/>
              <a:t>;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</a:p>
          <a:p>
            <a:pPr marL="712788" indent="-26511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lphaLcPeriod"/>
            </a:pPr>
            <a:r>
              <a:rPr lang="en-US" sz="1600" dirty="0" err="1"/>
              <a:t>pemantau</a:t>
            </a:r>
            <a:r>
              <a:rPr lang="en-US" sz="1600" dirty="0"/>
              <a:t> </a:t>
            </a:r>
            <a:r>
              <a:rPr lang="en-US" sz="1600" dirty="0" err="1"/>
              <a:t>pemilihan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hal</a:t>
            </a:r>
            <a:r>
              <a:rPr lang="en-US" sz="1600" dirty="0"/>
              <a:t> </a:t>
            </a:r>
            <a:r>
              <a:rPr lang="en-US" sz="1600" dirty="0" err="1"/>
              <a:t>hanya</a:t>
            </a:r>
            <a:r>
              <a:rPr lang="en-US" sz="1600" dirty="0"/>
              <a:t> </a:t>
            </a:r>
            <a:r>
              <a:rPr lang="en-US" sz="1600" dirty="0" err="1"/>
              <a:t>terdapat</a:t>
            </a:r>
            <a:r>
              <a:rPr lang="en-US" sz="1600" dirty="0"/>
              <a:t>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pasangan</a:t>
            </a:r>
            <a:r>
              <a:rPr lang="en-US" sz="1600" dirty="0"/>
              <a:t> </a:t>
            </a:r>
            <a:r>
              <a:rPr lang="en-US" sz="1600" dirty="0" err="1"/>
              <a:t>calon</a:t>
            </a:r>
            <a:r>
              <a:rPr lang="en-US" sz="1600" dirty="0"/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D57E274-782D-D971-C571-8395A8242A46}"/>
              </a:ext>
            </a:extLst>
          </p:cNvPr>
          <p:cNvSpPr txBox="1"/>
          <p:nvPr/>
        </p:nvSpPr>
        <p:spPr>
          <a:xfrm>
            <a:off x="2517035" y="248872"/>
            <a:ext cx="70449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bg1"/>
                </a:solidFill>
              </a:rPr>
              <a:t>Para </a:t>
            </a:r>
            <a:r>
              <a:rPr lang="en-US" sz="2400" b="1" dirty="0" err="1"/>
              <a:t>Pihak</a:t>
            </a:r>
            <a:r>
              <a:rPr lang="en-US" sz="2400" b="1" dirty="0"/>
              <a:t> dan </a:t>
            </a:r>
            <a:r>
              <a:rPr lang="en-US" sz="2400" b="1" dirty="0" err="1"/>
              <a:t>Pemberi</a:t>
            </a:r>
            <a:r>
              <a:rPr lang="en-US" sz="2400" b="1" dirty="0"/>
              <a:t> </a:t>
            </a:r>
            <a:r>
              <a:rPr lang="en-US" sz="2400" b="1" dirty="0" err="1"/>
              <a:t>Keterangan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PHPU </a:t>
            </a:r>
            <a:r>
              <a:rPr lang="en-US" sz="2400" b="1" dirty="0" err="1"/>
              <a:t>Kada</a:t>
            </a:r>
            <a:endParaRPr lang="en-US" sz="2400" b="1" dirty="0"/>
          </a:p>
        </p:txBody>
      </p:sp>
      <p:sp>
        <p:nvSpPr>
          <p:cNvPr id="14" name="object 8">
            <a:extLst>
              <a:ext uri="{FF2B5EF4-FFF2-40B4-BE49-F238E27FC236}">
                <a16:creationId xmlns:a16="http://schemas.microsoft.com/office/drawing/2014/main" xmlns="" id="{183A0B70-9258-F551-5F10-9D51963B60C4}"/>
              </a:ext>
            </a:extLst>
          </p:cNvPr>
          <p:cNvSpPr/>
          <p:nvPr/>
        </p:nvSpPr>
        <p:spPr>
          <a:xfrm>
            <a:off x="4887647" y="2791413"/>
            <a:ext cx="1463040" cy="1399540"/>
          </a:xfrm>
          <a:custGeom>
            <a:avLst/>
            <a:gdLst/>
            <a:ahLst/>
            <a:cxnLst/>
            <a:rect l="l" t="t" r="r" b="b"/>
            <a:pathLst>
              <a:path w="1463039" h="1399539">
                <a:moveTo>
                  <a:pt x="731520" y="0"/>
                </a:moveTo>
                <a:lnTo>
                  <a:pt x="681437" y="1613"/>
                </a:lnTo>
                <a:lnTo>
                  <a:pt x="632261" y="6385"/>
                </a:lnTo>
                <a:lnTo>
                  <a:pt x="584099" y="14211"/>
                </a:lnTo>
                <a:lnTo>
                  <a:pt x="537060" y="24987"/>
                </a:lnTo>
                <a:lnTo>
                  <a:pt x="491253" y="38608"/>
                </a:lnTo>
                <a:lnTo>
                  <a:pt x="446787" y="54971"/>
                </a:lnTo>
                <a:lnTo>
                  <a:pt x="403772" y="73971"/>
                </a:lnTo>
                <a:lnTo>
                  <a:pt x="362316" y="95504"/>
                </a:lnTo>
                <a:lnTo>
                  <a:pt x="322529" y="119465"/>
                </a:lnTo>
                <a:lnTo>
                  <a:pt x="284518" y="145752"/>
                </a:lnTo>
                <a:lnTo>
                  <a:pt x="248394" y="174259"/>
                </a:lnTo>
                <a:lnTo>
                  <a:pt x="214264" y="204882"/>
                </a:lnTo>
                <a:lnTo>
                  <a:pt x="182239" y="237518"/>
                </a:lnTo>
                <a:lnTo>
                  <a:pt x="152427" y="272061"/>
                </a:lnTo>
                <a:lnTo>
                  <a:pt x="124937" y="308409"/>
                </a:lnTo>
                <a:lnTo>
                  <a:pt x="99878" y="346456"/>
                </a:lnTo>
                <a:lnTo>
                  <a:pt x="77359" y="386098"/>
                </a:lnTo>
                <a:lnTo>
                  <a:pt x="57489" y="427231"/>
                </a:lnTo>
                <a:lnTo>
                  <a:pt x="40377" y="469752"/>
                </a:lnTo>
                <a:lnTo>
                  <a:pt x="26132" y="513556"/>
                </a:lnTo>
                <a:lnTo>
                  <a:pt x="14862" y="558538"/>
                </a:lnTo>
                <a:lnTo>
                  <a:pt x="6678" y="604595"/>
                </a:lnTo>
                <a:lnTo>
                  <a:pt x="1687" y="651622"/>
                </a:lnTo>
                <a:lnTo>
                  <a:pt x="0" y="699515"/>
                </a:lnTo>
                <a:lnTo>
                  <a:pt x="1687" y="747409"/>
                </a:lnTo>
                <a:lnTo>
                  <a:pt x="6678" y="794436"/>
                </a:lnTo>
                <a:lnTo>
                  <a:pt x="14862" y="840493"/>
                </a:lnTo>
                <a:lnTo>
                  <a:pt x="26132" y="885475"/>
                </a:lnTo>
                <a:lnTo>
                  <a:pt x="40377" y="929279"/>
                </a:lnTo>
                <a:lnTo>
                  <a:pt x="57489" y="971800"/>
                </a:lnTo>
                <a:lnTo>
                  <a:pt x="77359" y="1012933"/>
                </a:lnTo>
                <a:lnTo>
                  <a:pt x="99878" y="1052576"/>
                </a:lnTo>
                <a:lnTo>
                  <a:pt x="124937" y="1090622"/>
                </a:lnTo>
                <a:lnTo>
                  <a:pt x="152427" y="1126970"/>
                </a:lnTo>
                <a:lnTo>
                  <a:pt x="182239" y="1161513"/>
                </a:lnTo>
                <a:lnTo>
                  <a:pt x="214264" y="1194149"/>
                </a:lnTo>
                <a:lnTo>
                  <a:pt x="248394" y="1224772"/>
                </a:lnTo>
                <a:lnTo>
                  <a:pt x="284518" y="1253279"/>
                </a:lnTo>
                <a:lnTo>
                  <a:pt x="322529" y="1279566"/>
                </a:lnTo>
                <a:lnTo>
                  <a:pt x="362316" y="1303527"/>
                </a:lnTo>
                <a:lnTo>
                  <a:pt x="403772" y="1325060"/>
                </a:lnTo>
                <a:lnTo>
                  <a:pt x="446787" y="1344060"/>
                </a:lnTo>
                <a:lnTo>
                  <a:pt x="491253" y="1360423"/>
                </a:lnTo>
                <a:lnTo>
                  <a:pt x="537060" y="1374044"/>
                </a:lnTo>
                <a:lnTo>
                  <a:pt x="584099" y="1384820"/>
                </a:lnTo>
                <a:lnTo>
                  <a:pt x="632261" y="1392646"/>
                </a:lnTo>
                <a:lnTo>
                  <a:pt x="681437" y="1397418"/>
                </a:lnTo>
                <a:lnTo>
                  <a:pt x="731520" y="1399032"/>
                </a:lnTo>
                <a:lnTo>
                  <a:pt x="781602" y="1397418"/>
                </a:lnTo>
                <a:lnTo>
                  <a:pt x="830778" y="1392646"/>
                </a:lnTo>
                <a:lnTo>
                  <a:pt x="878940" y="1384820"/>
                </a:lnTo>
                <a:lnTo>
                  <a:pt x="925979" y="1374044"/>
                </a:lnTo>
                <a:lnTo>
                  <a:pt x="971786" y="1360423"/>
                </a:lnTo>
                <a:lnTo>
                  <a:pt x="1016252" y="1344060"/>
                </a:lnTo>
                <a:lnTo>
                  <a:pt x="1059267" y="1325060"/>
                </a:lnTo>
                <a:lnTo>
                  <a:pt x="1100723" y="1303527"/>
                </a:lnTo>
                <a:lnTo>
                  <a:pt x="1140510" y="1279566"/>
                </a:lnTo>
                <a:lnTo>
                  <a:pt x="1178521" y="1253279"/>
                </a:lnTo>
                <a:lnTo>
                  <a:pt x="1214645" y="1224772"/>
                </a:lnTo>
                <a:lnTo>
                  <a:pt x="1248775" y="1194149"/>
                </a:lnTo>
                <a:lnTo>
                  <a:pt x="1280800" y="1161513"/>
                </a:lnTo>
                <a:lnTo>
                  <a:pt x="1310612" y="1126970"/>
                </a:lnTo>
                <a:lnTo>
                  <a:pt x="1338102" y="1090622"/>
                </a:lnTo>
                <a:lnTo>
                  <a:pt x="1363161" y="1052576"/>
                </a:lnTo>
                <a:lnTo>
                  <a:pt x="1385680" y="1012933"/>
                </a:lnTo>
                <a:lnTo>
                  <a:pt x="1405550" y="971800"/>
                </a:lnTo>
                <a:lnTo>
                  <a:pt x="1422662" y="929279"/>
                </a:lnTo>
                <a:lnTo>
                  <a:pt x="1436907" y="885475"/>
                </a:lnTo>
                <a:lnTo>
                  <a:pt x="1448177" y="840493"/>
                </a:lnTo>
                <a:lnTo>
                  <a:pt x="1456361" y="794436"/>
                </a:lnTo>
                <a:lnTo>
                  <a:pt x="1461352" y="747409"/>
                </a:lnTo>
                <a:lnTo>
                  <a:pt x="1463039" y="699515"/>
                </a:lnTo>
                <a:lnTo>
                  <a:pt x="1461352" y="651622"/>
                </a:lnTo>
                <a:lnTo>
                  <a:pt x="1456361" y="604595"/>
                </a:lnTo>
                <a:lnTo>
                  <a:pt x="1448177" y="558538"/>
                </a:lnTo>
                <a:lnTo>
                  <a:pt x="1436907" y="513556"/>
                </a:lnTo>
                <a:lnTo>
                  <a:pt x="1422662" y="469752"/>
                </a:lnTo>
                <a:lnTo>
                  <a:pt x="1405550" y="427231"/>
                </a:lnTo>
                <a:lnTo>
                  <a:pt x="1385680" y="386098"/>
                </a:lnTo>
                <a:lnTo>
                  <a:pt x="1363161" y="346455"/>
                </a:lnTo>
                <a:lnTo>
                  <a:pt x="1338102" y="308409"/>
                </a:lnTo>
                <a:lnTo>
                  <a:pt x="1310612" y="272061"/>
                </a:lnTo>
                <a:lnTo>
                  <a:pt x="1280800" y="237518"/>
                </a:lnTo>
                <a:lnTo>
                  <a:pt x="1248775" y="204882"/>
                </a:lnTo>
                <a:lnTo>
                  <a:pt x="1214645" y="174259"/>
                </a:lnTo>
                <a:lnTo>
                  <a:pt x="1178521" y="145752"/>
                </a:lnTo>
                <a:lnTo>
                  <a:pt x="1140510" y="119465"/>
                </a:lnTo>
                <a:lnTo>
                  <a:pt x="1100723" y="95504"/>
                </a:lnTo>
                <a:lnTo>
                  <a:pt x="1059267" y="73971"/>
                </a:lnTo>
                <a:lnTo>
                  <a:pt x="1016252" y="54971"/>
                </a:lnTo>
                <a:lnTo>
                  <a:pt x="971786" y="38608"/>
                </a:lnTo>
                <a:lnTo>
                  <a:pt x="925979" y="24987"/>
                </a:lnTo>
                <a:lnTo>
                  <a:pt x="878940" y="14211"/>
                </a:lnTo>
                <a:lnTo>
                  <a:pt x="830778" y="6385"/>
                </a:lnTo>
                <a:lnTo>
                  <a:pt x="781602" y="1613"/>
                </a:lnTo>
                <a:lnTo>
                  <a:pt x="731520" y="0"/>
                </a:lnTo>
                <a:close/>
              </a:path>
            </a:pathLst>
          </a:custGeom>
          <a:solidFill>
            <a:srgbClr val="00B050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5" name="Connector: Elbow 30">
            <a:extLst>
              <a:ext uri="{FF2B5EF4-FFF2-40B4-BE49-F238E27FC236}">
                <a16:creationId xmlns:a16="http://schemas.microsoft.com/office/drawing/2014/main" xmlns="" id="{D590D452-A9BC-DB6E-51BB-883D0AA347E2}"/>
              </a:ext>
            </a:extLst>
          </p:cNvPr>
          <p:cNvCxnSpPr>
            <a:cxnSpLocks/>
            <a:stCxn id="16" idx="1"/>
            <a:endCxn id="12" idx="1"/>
          </p:cNvCxnSpPr>
          <p:nvPr/>
        </p:nvCxnSpPr>
        <p:spPr>
          <a:xfrm rot="10800000">
            <a:off x="3373466" y="1869986"/>
            <a:ext cx="1479261" cy="1554226"/>
          </a:xfrm>
          <a:prstGeom prst="bentConnector3">
            <a:avLst>
              <a:gd name="adj1" fmla="val 115454"/>
            </a:avLst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ject 15">
            <a:extLst>
              <a:ext uri="{FF2B5EF4-FFF2-40B4-BE49-F238E27FC236}">
                <a16:creationId xmlns:a16="http://schemas.microsoft.com/office/drawing/2014/main" xmlns="" id="{BF852680-861E-23D6-65AF-68CB9C1A6594}"/>
              </a:ext>
            </a:extLst>
          </p:cNvPr>
          <p:cNvSpPr txBox="1"/>
          <p:nvPr/>
        </p:nvSpPr>
        <p:spPr>
          <a:xfrm>
            <a:off x="4852726" y="3279300"/>
            <a:ext cx="124134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b="1" spc="-10" dirty="0" err="1" smtClean="0">
                <a:solidFill>
                  <a:srgbClr val="FF0000"/>
                </a:solidFill>
                <a:latin typeface="Arial"/>
                <a:cs typeface="Arial"/>
              </a:rPr>
              <a:t>Permoho</a:t>
            </a:r>
            <a:r>
              <a:rPr lang="en-US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dirty="0">
              <a:latin typeface="Arial"/>
              <a:cs typeface="Arial"/>
            </a:endParaRPr>
          </a:p>
        </p:txBody>
      </p:sp>
      <p:cxnSp>
        <p:nvCxnSpPr>
          <p:cNvPr id="17" name="Connector: Elbow 35">
            <a:extLst>
              <a:ext uri="{FF2B5EF4-FFF2-40B4-BE49-F238E27FC236}">
                <a16:creationId xmlns:a16="http://schemas.microsoft.com/office/drawing/2014/main" xmlns="" id="{3F0A0CA5-53D7-1393-FF85-DCDAF2761EA3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7266433" y="4426989"/>
            <a:ext cx="2103397" cy="895963"/>
          </a:xfrm>
          <a:prstGeom prst="bentConnector2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69C0C7D-F9A8-E715-DCE9-460BBDC218BA}"/>
              </a:ext>
            </a:extLst>
          </p:cNvPr>
          <p:cNvSpPr/>
          <p:nvPr/>
        </p:nvSpPr>
        <p:spPr>
          <a:xfrm>
            <a:off x="859646" y="1033272"/>
            <a:ext cx="10545714" cy="55427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xmlns="" id="{183A0B70-9258-F551-5F10-9D51963B60C4}"/>
              </a:ext>
            </a:extLst>
          </p:cNvPr>
          <p:cNvSpPr/>
          <p:nvPr/>
        </p:nvSpPr>
        <p:spPr>
          <a:xfrm>
            <a:off x="5864811" y="2619714"/>
            <a:ext cx="1463040" cy="1399540"/>
          </a:xfrm>
          <a:custGeom>
            <a:avLst/>
            <a:gdLst/>
            <a:ahLst/>
            <a:cxnLst/>
            <a:rect l="l" t="t" r="r" b="b"/>
            <a:pathLst>
              <a:path w="1463039" h="1399539">
                <a:moveTo>
                  <a:pt x="731520" y="0"/>
                </a:moveTo>
                <a:lnTo>
                  <a:pt x="681437" y="1613"/>
                </a:lnTo>
                <a:lnTo>
                  <a:pt x="632261" y="6385"/>
                </a:lnTo>
                <a:lnTo>
                  <a:pt x="584099" y="14211"/>
                </a:lnTo>
                <a:lnTo>
                  <a:pt x="537060" y="24987"/>
                </a:lnTo>
                <a:lnTo>
                  <a:pt x="491253" y="38608"/>
                </a:lnTo>
                <a:lnTo>
                  <a:pt x="446787" y="54971"/>
                </a:lnTo>
                <a:lnTo>
                  <a:pt x="403772" y="73971"/>
                </a:lnTo>
                <a:lnTo>
                  <a:pt x="362316" y="95504"/>
                </a:lnTo>
                <a:lnTo>
                  <a:pt x="322529" y="119465"/>
                </a:lnTo>
                <a:lnTo>
                  <a:pt x="284518" y="145752"/>
                </a:lnTo>
                <a:lnTo>
                  <a:pt x="248394" y="174259"/>
                </a:lnTo>
                <a:lnTo>
                  <a:pt x="214264" y="204882"/>
                </a:lnTo>
                <a:lnTo>
                  <a:pt x="182239" y="237518"/>
                </a:lnTo>
                <a:lnTo>
                  <a:pt x="152427" y="272061"/>
                </a:lnTo>
                <a:lnTo>
                  <a:pt x="124937" y="308409"/>
                </a:lnTo>
                <a:lnTo>
                  <a:pt x="99878" y="346456"/>
                </a:lnTo>
                <a:lnTo>
                  <a:pt x="77359" y="386098"/>
                </a:lnTo>
                <a:lnTo>
                  <a:pt x="57489" y="427231"/>
                </a:lnTo>
                <a:lnTo>
                  <a:pt x="40377" y="469752"/>
                </a:lnTo>
                <a:lnTo>
                  <a:pt x="26132" y="513556"/>
                </a:lnTo>
                <a:lnTo>
                  <a:pt x="14862" y="558538"/>
                </a:lnTo>
                <a:lnTo>
                  <a:pt x="6678" y="604595"/>
                </a:lnTo>
                <a:lnTo>
                  <a:pt x="1687" y="651622"/>
                </a:lnTo>
                <a:lnTo>
                  <a:pt x="0" y="699515"/>
                </a:lnTo>
                <a:lnTo>
                  <a:pt x="1687" y="747409"/>
                </a:lnTo>
                <a:lnTo>
                  <a:pt x="6678" y="794436"/>
                </a:lnTo>
                <a:lnTo>
                  <a:pt x="14862" y="840493"/>
                </a:lnTo>
                <a:lnTo>
                  <a:pt x="26132" y="885475"/>
                </a:lnTo>
                <a:lnTo>
                  <a:pt x="40377" y="929279"/>
                </a:lnTo>
                <a:lnTo>
                  <a:pt x="57489" y="971800"/>
                </a:lnTo>
                <a:lnTo>
                  <a:pt x="77359" y="1012933"/>
                </a:lnTo>
                <a:lnTo>
                  <a:pt x="99878" y="1052576"/>
                </a:lnTo>
                <a:lnTo>
                  <a:pt x="124937" y="1090622"/>
                </a:lnTo>
                <a:lnTo>
                  <a:pt x="152427" y="1126970"/>
                </a:lnTo>
                <a:lnTo>
                  <a:pt x="182239" y="1161513"/>
                </a:lnTo>
                <a:lnTo>
                  <a:pt x="214264" y="1194149"/>
                </a:lnTo>
                <a:lnTo>
                  <a:pt x="248394" y="1224772"/>
                </a:lnTo>
                <a:lnTo>
                  <a:pt x="284518" y="1253279"/>
                </a:lnTo>
                <a:lnTo>
                  <a:pt x="322529" y="1279566"/>
                </a:lnTo>
                <a:lnTo>
                  <a:pt x="362316" y="1303527"/>
                </a:lnTo>
                <a:lnTo>
                  <a:pt x="403772" y="1325060"/>
                </a:lnTo>
                <a:lnTo>
                  <a:pt x="446787" y="1344060"/>
                </a:lnTo>
                <a:lnTo>
                  <a:pt x="491253" y="1360423"/>
                </a:lnTo>
                <a:lnTo>
                  <a:pt x="537060" y="1374044"/>
                </a:lnTo>
                <a:lnTo>
                  <a:pt x="584099" y="1384820"/>
                </a:lnTo>
                <a:lnTo>
                  <a:pt x="632261" y="1392646"/>
                </a:lnTo>
                <a:lnTo>
                  <a:pt x="681437" y="1397418"/>
                </a:lnTo>
                <a:lnTo>
                  <a:pt x="731520" y="1399032"/>
                </a:lnTo>
                <a:lnTo>
                  <a:pt x="781602" y="1397418"/>
                </a:lnTo>
                <a:lnTo>
                  <a:pt x="830778" y="1392646"/>
                </a:lnTo>
                <a:lnTo>
                  <a:pt x="878940" y="1384820"/>
                </a:lnTo>
                <a:lnTo>
                  <a:pt x="925979" y="1374044"/>
                </a:lnTo>
                <a:lnTo>
                  <a:pt x="971786" y="1360423"/>
                </a:lnTo>
                <a:lnTo>
                  <a:pt x="1016252" y="1344060"/>
                </a:lnTo>
                <a:lnTo>
                  <a:pt x="1059267" y="1325060"/>
                </a:lnTo>
                <a:lnTo>
                  <a:pt x="1100723" y="1303527"/>
                </a:lnTo>
                <a:lnTo>
                  <a:pt x="1140510" y="1279566"/>
                </a:lnTo>
                <a:lnTo>
                  <a:pt x="1178521" y="1253279"/>
                </a:lnTo>
                <a:lnTo>
                  <a:pt x="1214645" y="1224772"/>
                </a:lnTo>
                <a:lnTo>
                  <a:pt x="1248775" y="1194149"/>
                </a:lnTo>
                <a:lnTo>
                  <a:pt x="1280800" y="1161513"/>
                </a:lnTo>
                <a:lnTo>
                  <a:pt x="1310612" y="1126970"/>
                </a:lnTo>
                <a:lnTo>
                  <a:pt x="1338102" y="1090622"/>
                </a:lnTo>
                <a:lnTo>
                  <a:pt x="1363161" y="1052576"/>
                </a:lnTo>
                <a:lnTo>
                  <a:pt x="1385680" y="1012933"/>
                </a:lnTo>
                <a:lnTo>
                  <a:pt x="1405550" y="971800"/>
                </a:lnTo>
                <a:lnTo>
                  <a:pt x="1422662" y="929279"/>
                </a:lnTo>
                <a:lnTo>
                  <a:pt x="1436907" y="885475"/>
                </a:lnTo>
                <a:lnTo>
                  <a:pt x="1448177" y="840493"/>
                </a:lnTo>
                <a:lnTo>
                  <a:pt x="1456361" y="794436"/>
                </a:lnTo>
                <a:lnTo>
                  <a:pt x="1461352" y="747409"/>
                </a:lnTo>
                <a:lnTo>
                  <a:pt x="1463039" y="699515"/>
                </a:lnTo>
                <a:lnTo>
                  <a:pt x="1461352" y="651622"/>
                </a:lnTo>
                <a:lnTo>
                  <a:pt x="1456361" y="604595"/>
                </a:lnTo>
                <a:lnTo>
                  <a:pt x="1448177" y="558538"/>
                </a:lnTo>
                <a:lnTo>
                  <a:pt x="1436907" y="513556"/>
                </a:lnTo>
                <a:lnTo>
                  <a:pt x="1422662" y="469752"/>
                </a:lnTo>
                <a:lnTo>
                  <a:pt x="1405550" y="427231"/>
                </a:lnTo>
                <a:lnTo>
                  <a:pt x="1385680" y="386098"/>
                </a:lnTo>
                <a:lnTo>
                  <a:pt x="1363161" y="346455"/>
                </a:lnTo>
                <a:lnTo>
                  <a:pt x="1338102" y="308409"/>
                </a:lnTo>
                <a:lnTo>
                  <a:pt x="1310612" y="272061"/>
                </a:lnTo>
                <a:lnTo>
                  <a:pt x="1280800" y="237518"/>
                </a:lnTo>
                <a:lnTo>
                  <a:pt x="1248775" y="204882"/>
                </a:lnTo>
                <a:lnTo>
                  <a:pt x="1214645" y="174259"/>
                </a:lnTo>
                <a:lnTo>
                  <a:pt x="1178521" y="145752"/>
                </a:lnTo>
                <a:lnTo>
                  <a:pt x="1140510" y="119465"/>
                </a:lnTo>
                <a:lnTo>
                  <a:pt x="1100723" y="95504"/>
                </a:lnTo>
                <a:lnTo>
                  <a:pt x="1059267" y="73971"/>
                </a:lnTo>
                <a:lnTo>
                  <a:pt x="1016252" y="54971"/>
                </a:lnTo>
                <a:lnTo>
                  <a:pt x="971786" y="38608"/>
                </a:lnTo>
                <a:lnTo>
                  <a:pt x="925979" y="24987"/>
                </a:lnTo>
                <a:lnTo>
                  <a:pt x="878940" y="14211"/>
                </a:lnTo>
                <a:lnTo>
                  <a:pt x="830778" y="6385"/>
                </a:lnTo>
                <a:lnTo>
                  <a:pt x="781602" y="1613"/>
                </a:lnTo>
                <a:lnTo>
                  <a:pt x="731520" y="0"/>
                </a:lnTo>
                <a:close/>
              </a:path>
            </a:pathLst>
          </a:custGeom>
          <a:solidFill>
            <a:schemeClr val="accent1">
              <a:lumMod val="75000"/>
              <a:alpha val="70195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>
            <a:extLst>
              <a:ext uri="{FF2B5EF4-FFF2-40B4-BE49-F238E27FC236}">
                <a16:creationId xmlns:a16="http://schemas.microsoft.com/office/drawing/2014/main" xmlns="" id="{BF852680-861E-23D6-65AF-68CB9C1A6594}"/>
              </a:ext>
            </a:extLst>
          </p:cNvPr>
          <p:cNvSpPr txBox="1"/>
          <p:nvPr/>
        </p:nvSpPr>
        <p:spPr>
          <a:xfrm>
            <a:off x="5975657" y="3027099"/>
            <a:ext cx="138711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Pihak</a:t>
            </a:r>
            <a:r>
              <a:rPr lang="en-US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Terkait</a:t>
            </a:r>
            <a:endParaRPr dirty="0">
              <a:latin typeface="Arial"/>
              <a:cs typeface="Arial"/>
            </a:endParaRPr>
          </a:p>
        </p:txBody>
      </p:sp>
      <p:cxnSp>
        <p:nvCxnSpPr>
          <p:cNvPr id="21" name="Elbow Connector 20"/>
          <p:cNvCxnSpPr>
            <a:stCxn id="20" idx="3"/>
            <a:endCxn id="12" idx="3"/>
          </p:cNvCxnSpPr>
          <p:nvPr/>
        </p:nvCxnSpPr>
        <p:spPr>
          <a:xfrm flipV="1">
            <a:off x="7362772" y="1869986"/>
            <a:ext cx="1342817" cy="1440524"/>
          </a:xfrm>
          <a:prstGeom prst="bentConnector3">
            <a:avLst>
              <a:gd name="adj1" fmla="val 1170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ject 8"/>
          <p:cNvSpPr/>
          <p:nvPr/>
        </p:nvSpPr>
        <p:spPr>
          <a:xfrm>
            <a:off x="4795921" y="3694313"/>
            <a:ext cx="1498388" cy="1399540"/>
          </a:xfrm>
          <a:custGeom>
            <a:avLst/>
            <a:gdLst/>
            <a:ahLst/>
            <a:cxnLst/>
            <a:rect l="l" t="t" r="r" b="b"/>
            <a:pathLst>
              <a:path w="1463039" h="1399539">
                <a:moveTo>
                  <a:pt x="731520" y="0"/>
                </a:moveTo>
                <a:lnTo>
                  <a:pt x="681437" y="1613"/>
                </a:lnTo>
                <a:lnTo>
                  <a:pt x="632261" y="6385"/>
                </a:lnTo>
                <a:lnTo>
                  <a:pt x="584099" y="14211"/>
                </a:lnTo>
                <a:lnTo>
                  <a:pt x="537060" y="24987"/>
                </a:lnTo>
                <a:lnTo>
                  <a:pt x="491253" y="38608"/>
                </a:lnTo>
                <a:lnTo>
                  <a:pt x="446787" y="54971"/>
                </a:lnTo>
                <a:lnTo>
                  <a:pt x="403772" y="73971"/>
                </a:lnTo>
                <a:lnTo>
                  <a:pt x="362316" y="95504"/>
                </a:lnTo>
                <a:lnTo>
                  <a:pt x="322529" y="119465"/>
                </a:lnTo>
                <a:lnTo>
                  <a:pt x="284518" y="145752"/>
                </a:lnTo>
                <a:lnTo>
                  <a:pt x="248394" y="174259"/>
                </a:lnTo>
                <a:lnTo>
                  <a:pt x="214264" y="204882"/>
                </a:lnTo>
                <a:lnTo>
                  <a:pt x="182239" y="237518"/>
                </a:lnTo>
                <a:lnTo>
                  <a:pt x="152427" y="272061"/>
                </a:lnTo>
                <a:lnTo>
                  <a:pt x="124937" y="308409"/>
                </a:lnTo>
                <a:lnTo>
                  <a:pt x="99878" y="346456"/>
                </a:lnTo>
                <a:lnTo>
                  <a:pt x="77359" y="386098"/>
                </a:lnTo>
                <a:lnTo>
                  <a:pt x="57489" y="427231"/>
                </a:lnTo>
                <a:lnTo>
                  <a:pt x="40377" y="469752"/>
                </a:lnTo>
                <a:lnTo>
                  <a:pt x="26132" y="513556"/>
                </a:lnTo>
                <a:lnTo>
                  <a:pt x="14862" y="558538"/>
                </a:lnTo>
                <a:lnTo>
                  <a:pt x="6678" y="604595"/>
                </a:lnTo>
                <a:lnTo>
                  <a:pt x="1687" y="651622"/>
                </a:lnTo>
                <a:lnTo>
                  <a:pt x="0" y="699515"/>
                </a:lnTo>
                <a:lnTo>
                  <a:pt x="1687" y="747409"/>
                </a:lnTo>
                <a:lnTo>
                  <a:pt x="6678" y="794436"/>
                </a:lnTo>
                <a:lnTo>
                  <a:pt x="14862" y="840493"/>
                </a:lnTo>
                <a:lnTo>
                  <a:pt x="26132" y="885475"/>
                </a:lnTo>
                <a:lnTo>
                  <a:pt x="40377" y="929279"/>
                </a:lnTo>
                <a:lnTo>
                  <a:pt x="57489" y="971800"/>
                </a:lnTo>
                <a:lnTo>
                  <a:pt x="77359" y="1012933"/>
                </a:lnTo>
                <a:lnTo>
                  <a:pt x="99878" y="1052576"/>
                </a:lnTo>
                <a:lnTo>
                  <a:pt x="124937" y="1090622"/>
                </a:lnTo>
                <a:lnTo>
                  <a:pt x="152427" y="1126970"/>
                </a:lnTo>
                <a:lnTo>
                  <a:pt x="182239" y="1161513"/>
                </a:lnTo>
                <a:lnTo>
                  <a:pt x="214264" y="1194149"/>
                </a:lnTo>
                <a:lnTo>
                  <a:pt x="248394" y="1224772"/>
                </a:lnTo>
                <a:lnTo>
                  <a:pt x="284518" y="1253279"/>
                </a:lnTo>
                <a:lnTo>
                  <a:pt x="322529" y="1279566"/>
                </a:lnTo>
                <a:lnTo>
                  <a:pt x="362316" y="1303527"/>
                </a:lnTo>
                <a:lnTo>
                  <a:pt x="403772" y="1325060"/>
                </a:lnTo>
                <a:lnTo>
                  <a:pt x="446787" y="1344060"/>
                </a:lnTo>
                <a:lnTo>
                  <a:pt x="491253" y="1360423"/>
                </a:lnTo>
                <a:lnTo>
                  <a:pt x="537060" y="1374044"/>
                </a:lnTo>
                <a:lnTo>
                  <a:pt x="584099" y="1384820"/>
                </a:lnTo>
                <a:lnTo>
                  <a:pt x="632261" y="1392646"/>
                </a:lnTo>
                <a:lnTo>
                  <a:pt x="681437" y="1397418"/>
                </a:lnTo>
                <a:lnTo>
                  <a:pt x="731520" y="1399032"/>
                </a:lnTo>
                <a:lnTo>
                  <a:pt x="781602" y="1397418"/>
                </a:lnTo>
                <a:lnTo>
                  <a:pt x="830778" y="1392646"/>
                </a:lnTo>
                <a:lnTo>
                  <a:pt x="878940" y="1384820"/>
                </a:lnTo>
                <a:lnTo>
                  <a:pt x="925979" y="1374044"/>
                </a:lnTo>
                <a:lnTo>
                  <a:pt x="971786" y="1360423"/>
                </a:lnTo>
                <a:lnTo>
                  <a:pt x="1016252" y="1344060"/>
                </a:lnTo>
                <a:lnTo>
                  <a:pt x="1059267" y="1325060"/>
                </a:lnTo>
                <a:lnTo>
                  <a:pt x="1100723" y="1303527"/>
                </a:lnTo>
                <a:lnTo>
                  <a:pt x="1140510" y="1279566"/>
                </a:lnTo>
                <a:lnTo>
                  <a:pt x="1178521" y="1253279"/>
                </a:lnTo>
                <a:lnTo>
                  <a:pt x="1214645" y="1224772"/>
                </a:lnTo>
                <a:lnTo>
                  <a:pt x="1248775" y="1194149"/>
                </a:lnTo>
                <a:lnTo>
                  <a:pt x="1280800" y="1161513"/>
                </a:lnTo>
                <a:lnTo>
                  <a:pt x="1310612" y="1126970"/>
                </a:lnTo>
                <a:lnTo>
                  <a:pt x="1338102" y="1090622"/>
                </a:lnTo>
                <a:lnTo>
                  <a:pt x="1363161" y="1052576"/>
                </a:lnTo>
                <a:lnTo>
                  <a:pt x="1385680" y="1012933"/>
                </a:lnTo>
                <a:lnTo>
                  <a:pt x="1405550" y="971800"/>
                </a:lnTo>
                <a:lnTo>
                  <a:pt x="1422662" y="929279"/>
                </a:lnTo>
                <a:lnTo>
                  <a:pt x="1436907" y="885475"/>
                </a:lnTo>
                <a:lnTo>
                  <a:pt x="1448177" y="840493"/>
                </a:lnTo>
                <a:lnTo>
                  <a:pt x="1456361" y="794436"/>
                </a:lnTo>
                <a:lnTo>
                  <a:pt x="1461352" y="747409"/>
                </a:lnTo>
                <a:lnTo>
                  <a:pt x="1463039" y="699515"/>
                </a:lnTo>
                <a:lnTo>
                  <a:pt x="1461352" y="651622"/>
                </a:lnTo>
                <a:lnTo>
                  <a:pt x="1456361" y="604595"/>
                </a:lnTo>
                <a:lnTo>
                  <a:pt x="1448177" y="558538"/>
                </a:lnTo>
                <a:lnTo>
                  <a:pt x="1436907" y="513556"/>
                </a:lnTo>
                <a:lnTo>
                  <a:pt x="1422662" y="469752"/>
                </a:lnTo>
                <a:lnTo>
                  <a:pt x="1405550" y="427231"/>
                </a:lnTo>
                <a:lnTo>
                  <a:pt x="1385680" y="386098"/>
                </a:lnTo>
                <a:lnTo>
                  <a:pt x="1363161" y="346455"/>
                </a:lnTo>
                <a:lnTo>
                  <a:pt x="1338102" y="308409"/>
                </a:lnTo>
                <a:lnTo>
                  <a:pt x="1310612" y="272061"/>
                </a:lnTo>
                <a:lnTo>
                  <a:pt x="1280800" y="237518"/>
                </a:lnTo>
                <a:lnTo>
                  <a:pt x="1248775" y="204882"/>
                </a:lnTo>
                <a:lnTo>
                  <a:pt x="1214645" y="174259"/>
                </a:lnTo>
                <a:lnTo>
                  <a:pt x="1178521" y="145752"/>
                </a:lnTo>
                <a:lnTo>
                  <a:pt x="1140510" y="119465"/>
                </a:lnTo>
                <a:lnTo>
                  <a:pt x="1100723" y="95504"/>
                </a:lnTo>
                <a:lnTo>
                  <a:pt x="1059267" y="73971"/>
                </a:lnTo>
                <a:lnTo>
                  <a:pt x="1016252" y="54971"/>
                </a:lnTo>
                <a:lnTo>
                  <a:pt x="971786" y="38608"/>
                </a:lnTo>
                <a:lnTo>
                  <a:pt x="925979" y="24987"/>
                </a:lnTo>
                <a:lnTo>
                  <a:pt x="878940" y="14211"/>
                </a:lnTo>
                <a:lnTo>
                  <a:pt x="830778" y="6385"/>
                </a:lnTo>
                <a:lnTo>
                  <a:pt x="781602" y="1613"/>
                </a:lnTo>
                <a:lnTo>
                  <a:pt x="731520" y="0"/>
                </a:lnTo>
                <a:close/>
              </a:path>
            </a:pathLst>
          </a:custGeom>
          <a:solidFill>
            <a:srgbClr val="C00000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9"/>
          <p:cNvSpPr/>
          <p:nvPr/>
        </p:nvSpPr>
        <p:spPr>
          <a:xfrm>
            <a:off x="6045085" y="3744827"/>
            <a:ext cx="1498388" cy="1399540"/>
          </a:xfrm>
          <a:custGeom>
            <a:avLst/>
            <a:gdLst/>
            <a:ahLst/>
            <a:cxnLst/>
            <a:rect l="l" t="t" r="r" b="b"/>
            <a:pathLst>
              <a:path w="1463039" h="1399539">
                <a:moveTo>
                  <a:pt x="731520" y="0"/>
                </a:moveTo>
                <a:lnTo>
                  <a:pt x="681437" y="1613"/>
                </a:lnTo>
                <a:lnTo>
                  <a:pt x="632261" y="6385"/>
                </a:lnTo>
                <a:lnTo>
                  <a:pt x="584099" y="14211"/>
                </a:lnTo>
                <a:lnTo>
                  <a:pt x="537060" y="24987"/>
                </a:lnTo>
                <a:lnTo>
                  <a:pt x="491253" y="38608"/>
                </a:lnTo>
                <a:lnTo>
                  <a:pt x="446787" y="54971"/>
                </a:lnTo>
                <a:lnTo>
                  <a:pt x="403772" y="73971"/>
                </a:lnTo>
                <a:lnTo>
                  <a:pt x="362316" y="95504"/>
                </a:lnTo>
                <a:lnTo>
                  <a:pt x="322529" y="119465"/>
                </a:lnTo>
                <a:lnTo>
                  <a:pt x="284518" y="145752"/>
                </a:lnTo>
                <a:lnTo>
                  <a:pt x="248394" y="174259"/>
                </a:lnTo>
                <a:lnTo>
                  <a:pt x="214264" y="204882"/>
                </a:lnTo>
                <a:lnTo>
                  <a:pt x="182239" y="237518"/>
                </a:lnTo>
                <a:lnTo>
                  <a:pt x="152427" y="272061"/>
                </a:lnTo>
                <a:lnTo>
                  <a:pt x="124937" y="308409"/>
                </a:lnTo>
                <a:lnTo>
                  <a:pt x="99878" y="346456"/>
                </a:lnTo>
                <a:lnTo>
                  <a:pt x="77359" y="386098"/>
                </a:lnTo>
                <a:lnTo>
                  <a:pt x="57489" y="427231"/>
                </a:lnTo>
                <a:lnTo>
                  <a:pt x="40377" y="469752"/>
                </a:lnTo>
                <a:lnTo>
                  <a:pt x="26132" y="513556"/>
                </a:lnTo>
                <a:lnTo>
                  <a:pt x="14862" y="558538"/>
                </a:lnTo>
                <a:lnTo>
                  <a:pt x="6678" y="604595"/>
                </a:lnTo>
                <a:lnTo>
                  <a:pt x="1687" y="651622"/>
                </a:lnTo>
                <a:lnTo>
                  <a:pt x="0" y="699515"/>
                </a:lnTo>
                <a:lnTo>
                  <a:pt x="1687" y="747409"/>
                </a:lnTo>
                <a:lnTo>
                  <a:pt x="6678" y="794436"/>
                </a:lnTo>
                <a:lnTo>
                  <a:pt x="14862" y="840493"/>
                </a:lnTo>
                <a:lnTo>
                  <a:pt x="26132" y="885475"/>
                </a:lnTo>
                <a:lnTo>
                  <a:pt x="40377" y="929279"/>
                </a:lnTo>
                <a:lnTo>
                  <a:pt x="57489" y="971800"/>
                </a:lnTo>
                <a:lnTo>
                  <a:pt x="77359" y="1012933"/>
                </a:lnTo>
                <a:lnTo>
                  <a:pt x="99878" y="1052576"/>
                </a:lnTo>
                <a:lnTo>
                  <a:pt x="124937" y="1090622"/>
                </a:lnTo>
                <a:lnTo>
                  <a:pt x="152427" y="1126970"/>
                </a:lnTo>
                <a:lnTo>
                  <a:pt x="182239" y="1161513"/>
                </a:lnTo>
                <a:lnTo>
                  <a:pt x="214264" y="1194149"/>
                </a:lnTo>
                <a:lnTo>
                  <a:pt x="248394" y="1224772"/>
                </a:lnTo>
                <a:lnTo>
                  <a:pt x="284518" y="1253279"/>
                </a:lnTo>
                <a:lnTo>
                  <a:pt x="322529" y="1279566"/>
                </a:lnTo>
                <a:lnTo>
                  <a:pt x="362316" y="1303527"/>
                </a:lnTo>
                <a:lnTo>
                  <a:pt x="403772" y="1325060"/>
                </a:lnTo>
                <a:lnTo>
                  <a:pt x="446787" y="1344060"/>
                </a:lnTo>
                <a:lnTo>
                  <a:pt x="491253" y="1360423"/>
                </a:lnTo>
                <a:lnTo>
                  <a:pt x="537060" y="1374044"/>
                </a:lnTo>
                <a:lnTo>
                  <a:pt x="584099" y="1384820"/>
                </a:lnTo>
                <a:lnTo>
                  <a:pt x="632261" y="1392646"/>
                </a:lnTo>
                <a:lnTo>
                  <a:pt x="681437" y="1397418"/>
                </a:lnTo>
                <a:lnTo>
                  <a:pt x="731520" y="1399032"/>
                </a:lnTo>
                <a:lnTo>
                  <a:pt x="781602" y="1397418"/>
                </a:lnTo>
                <a:lnTo>
                  <a:pt x="830778" y="1392646"/>
                </a:lnTo>
                <a:lnTo>
                  <a:pt x="878940" y="1384820"/>
                </a:lnTo>
                <a:lnTo>
                  <a:pt x="925979" y="1374044"/>
                </a:lnTo>
                <a:lnTo>
                  <a:pt x="971786" y="1360423"/>
                </a:lnTo>
                <a:lnTo>
                  <a:pt x="1016252" y="1344060"/>
                </a:lnTo>
                <a:lnTo>
                  <a:pt x="1059267" y="1325060"/>
                </a:lnTo>
                <a:lnTo>
                  <a:pt x="1100723" y="1303527"/>
                </a:lnTo>
                <a:lnTo>
                  <a:pt x="1140510" y="1279566"/>
                </a:lnTo>
                <a:lnTo>
                  <a:pt x="1178521" y="1253279"/>
                </a:lnTo>
                <a:lnTo>
                  <a:pt x="1214645" y="1224772"/>
                </a:lnTo>
                <a:lnTo>
                  <a:pt x="1248775" y="1194149"/>
                </a:lnTo>
                <a:lnTo>
                  <a:pt x="1280800" y="1161513"/>
                </a:lnTo>
                <a:lnTo>
                  <a:pt x="1310612" y="1126970"/>
                </a:lnTo>
                <a:lnTo>
                  <a:pt x="1338102" y="1090622"/>
                </a:lnTo>
                <a:lnTo>
                  <a:pt x="1363161" y="1052575"/>
                </a:lnTo>
                <a:lnTo>
                  <a:pt x="1385680" y="1012933"/>
                </a:lnTo>
                <a:lnTo>
                  <a:pt x="1405550" y="971800"/>
                </a:lnTo>
                <a:lnTo>
                  <a:pt x="1422662" y="929279"/>
                </a:lnTo>
                <a:lnTo>
                  <a:pt x="1436907" y="885475"/>
                </a:lnTo>
                <a:lnTo>
                  <a:pt x="1448177" y="840493"/>
                </a:lnTo>
                <a:lnTo>
                  <a:pt x="1456361" y="794436"/>
                </a:lnTo>
                <a:lnTo>
                  <a:pt x="1461352" y="747409"/>
                </a:lnTo>
                <a:lnTo>
                  <a:pt x="1463040" y="699515"/>
                </a:lnTo>
                <a:lnTo>
                  <a:pt x="1461352" y="651622"/>
                </a:lnTo>
                <a:lnTo>
                  <a:pt x="1456361" y="604595"/>
                </a:lnTo>
                <a:lnTo>
                  <a:pt x="1448177" y="558538"/>
                </a:lnTo>
                <a:lnTo>
                  <a:pt x="1436907" y="513556"/>
                </a:lnTo>
                <a:lnTo>
                  <a:pt x="1422662" y="469752"/>
                </a:lnTo>
                <a:lnTo>
                  <a:pt x="1405550" y="427231"/>
                </a:lnTo>
                <a:lnTo>
                  <a:pt x="1385680" y="386098"/>
                </a:lnTo>
                <a:lnTo>
                  <a:pt x="1363161" y="346455"/>
                </a:lnTo>
                <a:lnTo>
                  <a:pt x="1338102" y="308409"/>
                </a:lnTo>
                <a:lnTo>
                  <a:pt x="1310612" y="272061"/>
                </a:lnTo>
                <a:lnTo>
                  <a:pt x="1280800" y="237518"/>
                </a:lnTo>
                <a:lnTo>
                  <a:pt x="1248775" y="204882"/>
                </a:lnTo>
                <a:lnTo>
                  <a:pt x="1214645" y="174259"/>
                </a:lnTo>
                <a:lnTo>
                  <a:pt x="1178521" y="145752"/>
                </a:lnTo>
                <a:lnTo>
                  <a:pt x="1140510" y="119465"/>
                </a:lnTo>
                <a:lnTo>
                  <a:pt x="1100723" y="95504"/>
                </a:lnTo>
                <a:lnTo>
                  <a:pt x="1059267" y="73971"/>
                </a:lnTo>
                <a:lnTo>
                  <a:pt x="1016252" y="54971"/>
                </a:lnTo>
                <a:lnTo>
                  <a:pt x="971786" y="38608"/>
                </a:lnTo>
                <a:lnTo>
                  <a:pt x="925979" y="24987"/>
                </a:lnTo>
                <a:lnTo>
                  <a:pt x="878940" y="14211"/>
                </a:lnTo>
                <a:lnTo>
                  <a:pt x="830778" y="6385"/>
                </a:lnTo>
                <a:lnTo>
                  <a:pt x="781602" y="1613"/>
                </a:lnTo>
                <a:lnTo>
                  <a:pt x="731520" y="0"/>
                </a:lnTo>
                <a:close/>
              </a:path>
            </a:pathLst>
          </a:custGeom>
          <a:solidFill>
            <a:srgbClr val="FFC000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/>
          <p:cNvSpPr txBox="1"/>
          <p:nvPr/>
        </p:nvSpPr>
        <p:spPr>
          <a:xfrm>
            <a:off x="6250784" y="4219055"/>
            <a:ext cx="96011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0" dirty="0">
                <a:latin typeface="Arial"/>
                <a:cs typeface="Arial"/>
              </a:rPr>
              <a:t>Bawaslu</a:t>
            </a:r>
            <a:endParaRPr dirty="0">
              <a:latin typeface="Arial"/>
              <a:cs typeface="Arial"/>
            </a:endParaRPr>
          </a:p>
        </p:txBody>
      </p:sp>
      <p:sp>
        <p:nvSpPr>
          <p:cNvPr id="26" name="object 15"/>
          <p:cNvSpPr txBox="1"/>
          <p:nvPr/>
        </p:nvSpPr>
        <p:spPr>
          <a:xfrm>
            <a:off x="4915547" y="4216126"/>
            <a:ext cx="1127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0" dirty="0">
                <a:latin typeface="Arial"/>
                <a:cs typeface="Arial"/>
              </a:rPr>
              <a:t>Termohon</a:t>
            </a:r>
            <a:endParaRPr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71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2" grpId="0"/>
      <p:bldP spid="13" grpId="0"/>
      <p:bldP spid="14" grpId="0" animBg="1"/>
      <p:bldP spid="16" grpId="0"/>
      <p:bldP spid="19" grpId="0" animBg="1"/>
      <p:bldP spid="20" grpId="0"/>
      <p:bldP spid="23" grpId="0" animBg="1"/>
      <p:bldP spid="24" grpId="0" animBg="1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74B6155-FA31-48BA-8765-9EC427A3D5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3355" y="766561"/>
            <a:ext cx="8839200" cy="4528197"/>
          </a:xfrm>
        </p:spPr>
        <p:txBody>
          <a:bodyPr>
            <a:noAutofit/>
          </a:bodyPr>
          <a:lstStyle/>
          <a:p>
            <a:r>
              <a:rPr lang="en-US" sz="2000" dirty="0" err="1"/>
              <a:t>Pasal</a:t>
            </a:r>
            <a:r>
              <a:rPr lang="en-US" sz="2000" dirty="0"/>
              <a:t> 3 </a:t>
            </a:r>
          </a:p>
          <a:p>
            <a:endParaRPr lang="en-US" sz="2000" dirty="0"/>
          </a:p>
          <a:p>
            <a:pPr marL="457200" indent="-457200" algn="just">
              <a:lnSpc>
                <a:spcPct val="160000"/>
              </a:lnSpc>
              <a:spcBef>
                <a:spcPts val="0"/>
              </a:spcBef>
              <a:buAutoNum type="arabicParenBoth"/>
            </a:pPr>
            <a:r>
              <a:rPr lang="en-US" sz="2000" dirty="0"/>
              <a:t>Para </a:t>
            </a:r>
            <a:r>
              <a:rPr lang="en-US" sz="2000" dirty="0" err="1"/>
              <a:t>pihak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perkara</a:t>
            </a:r>
            <a:r>
              <a:rPr lang="en-US" sz="2000" dirty="0"/>
              <a:t> </a:t>
            </a:r>
            <a:r>
              <a:rPr lang="en-US" sz="2000" dirty="0" err="1"/>
              <a:t>perselisihan</a:t>
            </a:r>
            <a:r>
              <a:rPr lang="en-US" sz="2000" dirty="0"/>
              <a:t> </a:t>
            </a:r>
            <a:r>
              <a:rPr lang="en-US" sz="2000" dirty="0" err="1"/>
              <a:t>hasil</a:t>
            </a:r>
            <a:r>
              <a:rPr lang="en-US" sz="2000" dirty="0"/>
              <a:t> </a:t>
            </a:r>
            <a:r>
              <a:rPr lang="en-US" sz="2000" dirty="0" err="1"/>
              <a:t>Pemilihan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: </a:t>
            </a:r>
          </a:p>
          <a:p>
            <a:pPr marL="914400" lvl="1" indent="-457200" algn="just">
              <a:lnSpc>
                <a:spcPct val="160000"/>
              </a:lnSpc>
              <a:spcBef>
                <a:spcPts val="0"/>
              </a:spcBef>
              <a:buAutoNum type="alphaLcPeriod"/>
            </a:pPr>
            <a:r>
              <a:rPr lang="en-US" dirty="0" err="1"/>
              <a:t>Pemohon</a:t>
            </a:r>
            <a:r>
              <a:rPr lang="en-US" dirty="0"/>
              <a:t>; </a:t>
            </a:r>
          </a:p>
          <a:p>
            <a:pPr marL="914400" lvl="1" indent="-457200" algn="just">
              <a:lnSpc>
                <a:spcPct val="160000"/>
              </a:lnSpc>
              <a:spcBef>
                <a:spcPts val="0"/>
              </a:spcBef>
              <a:buAutoNum type="alphaLcPeriod"/>
            </a:pPr>
            <a:r>
              <a:rPr lang="en-US" dirty="0" err="1"/>
              <a:t>Termohon</a:t>
            </a:r>
            <a:r>
              <a:rPr lang="en-US" dirty="0"/>
              <a:t>; dan </a:t>
            </a:r>
          </a:p>
          <a:p>
            <a:pPr marL="914400" lvl="1" indent="-457200" algn="just">
              <a:lnSpc>
                <a:spcPct val="160000"/>
              </a:lnSpc>
              <a:spcBef>
                <a:spcPts val="0"/>
              </a:spcBef>
              <a:buAutoNum type="alphaLcPeriod"/>
            </a:pP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. </a:t>
            </a:r>
          </a:p>
          <a:p>
            <a:pPr marL="457200" indent="-457200" algn="just">
              <a:lnSpc>
                <a:spcPct val="160000"/>
              </a:lnSpc>
              <a:spcBef>
                <a:spcPts val="0"/>
              </a:spcBef>
              <a:buAutoNum type="arabicParenBoth"/>
            </a:pPr>
            <a:r>
              <a:rPr lang="en-US" sz="2000" dirty="0" err="1"/>
              <a:t>Selain</a:t>
            </a:r>
            <a:r>
              <a:rPr lang="en-US" sz="2000" dirty="0"/>
              <a:t> </a:t>
            </a:r>
            <a:r>
              <a:rPr lang="en-US" sz="2000" dirty="0" err="1"/>
              <a:t>pihak</a:t>
            </a:r>
            <a:r>
              <a:rPr lang="en-US" sz="2000" dirty="0"/>
              <a:t> </a:t>
            </a:r>
            <a:r>
              <a:rPr lang="en-US" sz="2000" dirty="0" err="1"/>
              <a:t>sebagaimana</a:t>
            </a:r>
            <a:r>
              <a:rPr lang="en-US" sz="2000" dirty="0"/>
              <a:t> </a:t>
            </a:r>
            <a:r>
              <a:rPr lang="en-US" sz="2000" dirty="0" err="1"/>
              <a:t>dimaksud</a:t>
            </a:r>
            <a:r>
              <a:rPr lang="en-US" sz="2000" dirty="0"/>
              <a:t> pada </a:t>
            </a:r>
            <a:r>
              <a:rPr lang="en-US" sz="2000" dirty="0" err="1"/>
              <a:t>ayat</a:t>
            </a:r>
            <a:r>
              <a:rPr lang="en-US" sz="2000" dirty="0"/>
              <a:t> (1), </a:t>
            </a:r>
            <a:r>
              <a:rPr lang="en-US" sz="2000" dirty="0" err="1"/>
              <a:t>Mahkamah</a:t>
            </a:r>
            <a:r>
              <a:rPr lang="en-US" sz="2000" dirty="0"/>
              <a:t> </a:t>
            </a:r>
            <a:r>
              <a:rPr lang="en-US" sz="2000" dirty="0" err="1"/>
              <a:t>mendengar</a:t>
            </a:r>
            <a:r>
              <a:rPr lang="en-US" sz="2000" dirty="0"/>
              <a:t> </a:t>
            </a:r>
            <a:r>
              <a:rPr lang="en-US" sz="2000" dirty="0" err="1"/>
              <a:t>keterangan</a:t>
            </a:r>
            <a:r>
              <a:rPr lang="en-US" sz="2000" dirty="0"/>
              <a:t> </a:t>
            </a:r>
            <a:r>
              <a:rPr lang="en-US" sz="2000" dirty="0" err="1"/>
              <a:t>Bawaslu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Bawaslu</a:t>
            </a:r>
            <a:r>
              <a:rPr lang="en-US" sz="2000" dirty="0"/>
              <a:t> </a:t>
            </a:r>
            <a:r>
              <a:rPr lang="en-US" sz="2000" dirty="0" err="1"/>
              <a:t>Provinsi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Bawaslu</a:t>
            </a:r>
            <a:r>
              <a:rPr lang="en-US" sz="2000" dirty="0"/>
              <a:t> </a:t>
            </a:r>
            <a:r>
              <a:rPr lang="en-US" sz="2000" dirty="0" err="1"/>
              <a:t>Kabupaten</a:t>
            </a:r>
            <a:r>
              <a:rPr lang="en-US" sz="2000" dirty="0"/>
              <a:t>/Kota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pemberi</a:t>
            </a:r>
            <a:r>
              <a:rPr lang="en-US" sz="2000" dirty="0"/>
              <a:t> </a:t>
            </a:r>
            <a:r>
              <a:rPr lang="en-US" sz="2000" dirty="0" err="1"/>
              <a:t>keterangan</a:t>
            </a:r>
            <a:r>
              <a:rPr lang="en-US" sz="2000" dirty="0"/>
              <a:t> dan/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pihak</a:t>
            </a:r>
            <a:r>
              <a:rPr lang="en-US" sz="2000" dirty="0"/>
              <a:t> lain yang </a:t>
            </a:r>
            <a:r>
              <a:rPr lang="en-US" sz="2000" dirty="0" err="1"/>
              <a:t>dianggap</a:t>
            </a:r>
            <a:r>
              <a:rPr lang="en-US" sz="2000" dirty="0"/>
              <a:t> </a:t>
            </a:r>
            <a:r>
              <a:rPr lang="en-US" sz="2000" dirty="0" err="1"/>
              <a:t>perlu</a:t>
            </a:r>
            <a:r>
              <a:rPr lang="en-US" sz="2000" dirty="0"/>
              <a:t> oleh </a:t>
            </a:r>
            <a:r>
              <a:rPr lang="en-US" sz="2000" dirty="0" err="1"/>
              <a:t>Mahkamah</a:t>
            </a:r>
            <a:r>
              <a:rPr lang="en-US" sz="2000" dirty="0"/>
              <a:t>.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</a:pPr>
            <a:endParaRPr lang="en-US" sz="2000" dirty="0"/>
          </a:p>
          <a:p>
            <a:pPr algn="r">
              <a:lnSpc>
                <a:spcPct val="160000"/>
              </a:lnSpc>
              <a:spcBef>
                <a:spcPts val="0"/>
              </a:spcBef>
            </a:pPr>
            <a:r>
              <a:rPr lang="en-US" sz="2000" dirty="0"/>
              <a:t>PMK 3 </a:t>
            </a:r>
            <a:r>
              <a:rPr lang="en-US" sz="2000" dirty="0" err="1"/>
              <a:t>Tahun</a:t>
            </a:r>
            <a:r>
              <a:rPr lang="en-US" sz="2000" dirty="0"/>
              <a:t>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07D5E61-145A-4271-90F8-B18940F1B2FE}"/>
              </a:ext>
            </a:extLst>
          </p:cNvPr>
          <p:cNvSpPr/>
          <p:nvPr/>
        </p:nvSpPr>
        <p:spPr>
          <a:xfrm>
            <a:off x="859646" y="520168"/>
            <a:ext cx="10545714" cy="6055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7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78C440-25CB-4471-A019-73805FFD4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416" y="1185545"/>
            <a:ext cx="1009497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/>
              <a:t>Pasal</a:t>
            </a:r>
            <a:r>
              <a:rPr lang="en-US" dirty="0"/>
              <a:t> 4 </a:t>
            </a:r>
          </a:p>
          <a:p>
            <a:pPr marL="514350" indent="-514350">
              <a:buAutoNum type="arabicParenBoth"/>
            </a:pP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perkara</a:t>
            </a:r>
            <a:r>
              <a:rPr lang="en-US" dirty="0"/>
              <a:t> </a:t>
            </a:r>
            <a:r>
              <a:rPr lang="en-US" dirty="0" err="1"/>
              <a:t>perselisihan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: </a:t>
            </a:r>
          </a:p>
          <a:p>
            <a:pPr marL="962025" indent="-514350">
              <a:buAutoNum type="alphaLcPeriod"/>
            </a:pP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Gubernur</a:t>
            </a:r>
            <a:r>
              <a:rPr lang="en-US" dirty="0"/>
              <a:t> dan Wakil </a:t>
            </a:r>
            <a:r>
              <a:rPr lang="en-US" dirty="0" err="1"/>
              <a:t>Gubernur</a:t>
            </a:r>
            <a:r>
              <a:rPr lang="en-US" dirty="0"/>
              <a:t>;</a:t>
            </a:r>
          </a:p>
          <a:p>
            <a:pPr marL="962025" indent="-514350">
              <a:buAutoNum type="alphaLcPeriod"/>
            </a:pP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Bupati</a:t>
            </a:r>
            <a:r>
              <a:rPr lang="en-US" dirty="0"/>
              <a:t> dan Wakil </a:t>
            </a:r>
            <a:r>
              <a:rPr lang="en-US" dirty="0" err="1"/>
              <a:t>Bupati</a:t>
            </a:r>
            <a:r>
              <a:rPr lang="en-US" dirty="0"/>
              <a:t>; </a:t>
            </a:r>
          </a:p>
          <a:p>
            <a:pPr marL="962025" indent="-514350">
              <a:buAutoNum type="alphaLcPeriod"/>
            </a:pP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Walikota</a:t>
            </a:r>
            <a:r>
              <a:rPr lang="en-US" dirty="0"/>
              <a:t> dan Wakil </a:t>
            </a:r>
            <a:r>
              <a:rPr lang="en-US" dirty="0" err="1"/>
              <a:t>Walikota</a:t>
            </a:r>
            <a:r>
              <a:rPr lang="en-US" dirty="0"/>
              <a:t>; </a:t>
            </a:r>
            <a:r>
              <a:rPr lang="en-US" dirty="0" err="1"/>
              <a:t>atau</a:t>
            </a:r>
            <a:r>
              <a:rPr lang="en-US" dirty="0"/>
              <a:t> </a:t>
            </a:r>
          </a:p>
          <a:p>
            <a:pPr marL="962025" indent="-514350">
              <a:buAutoNum type="alphaLcPeriod"/>
            </a:pPr>
            <a:r>
              <a:rPr lang="en-US" dirty="0" err="1"/>
              <a:t>pemantau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. </a:t>
            </a:r>
          </a:p>
          <a:p>
            <a:pPr marL="447675" indent="-447675">
              <a:buNone/>
            </a:pPr>
            <a:r>
              <a:rPr lang="en-US" dirty="0"/>
              <a:t>(2) </a:t>
            </a:r>
            <a:r>
              <a:rPr lang="en-US" dirty="0" err="1"/>
              <a:t>Pemantau</a:t>
            </a:r>
            <a:r>
              <a:rPr lang="en-US" dirty="0"/>
              <a:t> </a:t>
            </a:r>
            <a:r>
              <a:rPr lang="en-US" dirty="0" err="1"/>
              <a:t>Pemilihan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bertindak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6B66B74-2B95-257A-DBC4-C91E755EC126}"/>
              </a:ext>
            </a:extLst>
          </p:cNvPr>
          <p:cNvSpPr/>
          <p:nvPr/>
        </p:nvSpPr>
        <p:spPr>
          <a:xfrm>
            <a:off x="859646" y="520168"/>
            <a:ext cx="10545714" cy="6055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71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167</Words>
  <Application>Microsoft Office PowerPoint</Application>
  <PresentationFormat>Widescreen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MKRI_VIEWSONIC_01</dc:creator>
  <cp:lastModifiedBy>Dr. Wiryanto</cp:lastModifiedBy>
  <cp:revision>8</cp:revision>
  <dcterms:created xsi:type="dcterms:W3CDTF">2024-10-14T01:09:16Z</dcterms:created>
  <dcterms:modified xsi:type="dcterms:W3CDTF">2024-10-19T01:37:19Z</dcterms:modified>
</cp:coreProperties>
</file>