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D0A0A-7B43-7863-1A45-95A5CBE6A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47948D-A1EB-1513-19C6-E7E496FB6C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98C76-1B25-7974-539C-9E7334194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258CC-90B2-C5F4-B308-F96438A88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FDEE-0281-161C-49D0-889B85CCB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3241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C4663-5373-EB08-4F82-000E2CACA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EA7F2F-3132-5236-9DD8-F04A158A3D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E0DD4-6626-A490-28BB-265552B19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D13F4-AF50-617E-C196-F5BF835EE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AB1F9-AE50-556D-4201-52E2C7A22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5608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6134BA-F713-B3B8-630F-73C232DA9C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32D330-7ECD-F972-4BFD-9A4A90FD85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76C04-8998-1DB8-543A-E41553FE7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E146D-0946-1C38-480A-E052B7E61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41BD9-53B3-F86E-2111-B00EF708B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6437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58961-7F96-2EC2-575B-67AAD4CB2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9F690-4FDD-AA59-1D38-72E78AF03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7ACCD-3A35-F778-9395-CAED193D9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3F13C-BE5A-9EF5-935E-5A5F86680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0575E-A8FB-B77A-C053-53B00C1D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8109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97A6F-AC36-4FED-2AD1-0313F772B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42A04-DFB9-A9F1-2A1E-E8D79D058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3BA50-A3E0-DCB1-F96B-84944A118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97DE6-0AF7-0CC5-F2D0-350FBAAA2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AB25F-9157-CB1B-F82D-929AAB2C5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3112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18E2E-099A-83D6-0147-3CE237A13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F1D6F-A1DD-7A46-9E44-5DEC83BBC8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1F1F7D-A952-FAD5-B69D-05D1DB0053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851D4C-4E97-1B02-1351-F666A674B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75E4D-3B5F-228B-EE91-F465B5DD3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087EF3-43D9-A013-1456-88B9AAB0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327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42BFC-24E7-C7A0-FDB9-08559F458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06B9A-09B6-EFBC-202C-B67EE9F06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107202-79A1-48C6-C865-9E23D46DCB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F5B527-4F84-6584-40B4-03FD1810F5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BEA18B-1A10-0A5B-324D-B0F99D61DC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248306-2214-5108-D727-77B759F60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2B2BF2-2621-B50B-5D38-8119191EE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1D245-3DBF-E8B0-C3C9-D39903C9E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206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5F1BC-4640-4B75-D7A3-0960C5BDD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364B9-323D-2A5D-D9BD-9D32DCE29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C32E3A-072A-3A20-1B7A-86A1DAC52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D5C5E2-3382-5239-721C-D66AFDCD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7428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C1B279-5BAC-96F2-CA19-933700D47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74D056-CCAD-816B-4653-6447A599F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9595A-BD18-E286-C1C3-62CC50AAC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9782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D2585-121E-6C5B-E524-4ED0E9B10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4ACB-5A6E-0BDC-808D-F31817738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6C4F0-6A8D-A858-8E75-D3E67CAEB4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2EC12A-C92F-0453-EAAF-C63EF6943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670BD5-BA93-9DAF-A209-97CA5C9D0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D47762-AA2A-1F35-2164-177C4C419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2287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4732E-3E1E-7749-A9AF-433A038E1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C4DF69-0D38-F45E-F953-A69C376821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3F3A4C-89C7-9F40-8B13-92FF1064F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D84DA-855C-F4E8-0FCB-D1F18AB7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B71F60-1E70-5EBB-5E10-6D87CCFCA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69381F-6280-8B81-8CF6-957660144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876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934ACC-F495-0D80-9024-5F4E0AD0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7297D0-9319-E8BE-82D7-22345DFCB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C0FFA-EA41-0901-8462-8E3B4F156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58A9E-148B-47A5-8514-97A69F753AC7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D1CBA-A50D-9B5C-ED8D-F5E5CAF58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DF37D-B4CF-C9E0-365D-CC72B843DB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4227F-CD89-495C-9FCB-2811C0538B6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81757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6CEA0E-D6E2-B05F-830F-9C2742653BAF}"/>
              </a:ext>
            </a:extLst>
          </p:cNvPr>
          <p:cNvSpPr txBox="1"/>
          <p:nvPr/>
        </p:nvSpPr>
        <p:spPr>
          <a:xfrm>
            <a:off x="932688" y="374636"/>
            <a:ext cx="10433304" cy="5640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400" b="1" dirty="0"/>
              <a:t>SISTEMATIKA PEDOMAN </a:t>
            </a:r>
          </a:p>
          <a:p>
            <a:pPr algn="ctr"/>
            <a:r>
              <a:rPr lang="en-ID" sz="1400" b="1" dirty="0"/>
              <a:t>PENYUSUNAN JAWABAN TERMOHON TERHADAP PERMOHONAN PEMOHON </a:t>
            </a:r>
          </a:p>
          <a:p>
            <a:pPr algn="just"/>
            <a:endParaRPr lang="en-ID" sz="1400" dirty="0"/>
          </a:p>
          <a:p>
            <a:pPr algn="just"/>
            <a:endParaRPr lang="en-ID" sz="1400" dirty="0"/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ID" sz="1400" dirty="0"/>
              <a:t>IDENTITAS TERMOHON (</a:t>
            </a:r>
            <a:r>
              <a:rPr lang="en-ID" sz="1400" dirty="0" err="1"/>
              <a:t>dijelaskan</a:t>
            </a:r>
            <a:r>
              <a:rPr lang="en-ID" sz="1400" dirty="0"/>
              <a:t> </a:t>
            </a:r>
            <a:r>
              <a:rPr lang="en-ID" sz="1400" dirty="0" err="1"/>
              <a:t>secara</a:t>
            </a:r>
            <a:r>
              <a:rPr lang="en-ID" sz="1400" dirty="0"/>
              <a:t> </a:t>
            </a:r>
            <a:r>
              <a:rPr lang="en-ID" sz="1400" dirty="0" err="1"/>
              <a:t>lengkap</a:t>
            </a:r>
            <a:r>
              <a:rPr lang="en-ID" sz="1400" dirty="0"/>
              <a:t>)</a:t>
            </a:r>
          </a:p>
          <a:p>
            <a:pPr marL="400050" indent="-400050" algn="just">
              <a:spcBef>
                <a:spcPts val="300"/>
              </a:spcBef>
              <a:spcAft>
                <a:spcPts val="300"/>
              </a:spcAft>
              <a:buAutoNum type="romanUcPeriod"/>
            </a:pPr>
            <a:r>
              <a:rPr lang="en-ID" sz="1400" dirty="0"/>
              <a:t>DALAM EKSEPSI (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diperlukan</a:t>
            </a:r>
            <a:r>
              <a:rPr lang="en-ID" sz="1400" dirty="0"/>
              <a:t>)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berupa</a:t>
            </a:r>
            <a:r>
              <a:rPr lang="en-ID" sz="1400" dirty="0"/>
              <a:t>: 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</a:pPr>
            <a:r>
              <a:rPr lang="en-ID" sz="1400" dirty="0"/>
              <a:t>1.1 KEWENANGAN MAHKAMAH KONSTITUSI</a:t>
            </a:r>
          </a:p>
          <a:p>
            <a:pPr marL="804863" lvl="1" algn="just">
              <a:spcBef>
                <a:spcPts val="300"/>
              </a:spcBef>
              <a:spcAft>
                <a:spcPts val="300"/>
              </a:spcAft>
            </a:pPr>
            <a:r>
              <a:rPr lang="en-ID" sz="1400" dirty="0" err="1"/>
              <a:t>Tanggapan</a:t>
            </a:r>
            <a:r>
              <a:rPr lang="en-ID" sz="1400" dirty="0"/>
              <a:t>/</a:t>
            </a:r>
            <a:r>
              <a:rPr lang="en-ID" sz="1400" dirty="0" err="1"/>
              <a:t>sanggahan</a:t>
            </a:r>
            <a:r>
              <a:rPr lang="en-ID" sz="1400" dirty="0"/>
              <a:t> </a:t>
            </a:r>
            <a:r>
              <a:rPr lang="en-ID" sz="1400" dirty="0" err="1"/>
              <a:t>Termohon</a:t>
            </a:r>
            <a:r>
              <a:rPr lang="en-ID" sz="1400" dirty="0"/>
              <a:t> </a:t>
            </a:r>
            <a:r>
              <a:rPr lang="en-ID" sz="1400" dirty="0" err="1"/>
              <a:t>terhadap</a:t>
            </a:r>
            <a:r>
              <a:rPr lang="en-ID" sz="1400" dirty="0"/>
              <a:t> </a:t>
            </a:r>
            <a:r>
              <a:rPr lang="en-ID" sz="1400" dirty="0" err="1"/>
              <a:t>dalil</a:t>
            </a:r>
            <a:r>
              <a:rPr lang="en-ID" sz="1400" dirty="0"/>
              <a:t> </a:t>
            </a:r>
            <a:r>
              <a:rPr lang="en-ID" sz="1400" dirty="0" err="1"/>
              <a:t>Pemohon</a:t>
            </a:r>
            <a:r>
              <a:rPr lang="en-ID" sz="1400" dirty="0"/>
              <a:t> yang </a:t>
            </a:r>
            <a:r>
              <a:rPr lang="en-ID" sz="1400" dirty="0" err="1"/>
              <a:t>menjelaskan</a:t>
            </a:r>
            <a:r>
              <a:rPr lang="en-ID" sz="1400" dirty="0"/>
              <a:t> </a:t>
            </a:r>
            <a:r>
              <a:rPr lang="en-ID" sz="1400" dirty="0" err="1"/>
              <a:t>kewenangan</a:t>
            </a:r>
            <a:r>
              <a:rPr lang="en-ID" sz="1400" dirty="0"/>
              <a:t> MK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memeriksa</a:t>
            </a:r>
            <a:r>
              <a:rPr lang="en-ID" sz="1400" dirty="0"/>
              <a:t>, </a:t>
            </a:r>
            <a:r>
              <a:rPr lang="en-ID" sz="1400" dirty="0" err="1"/>
              <a:t>mengadili</a:t>
            </a:r>
            <a:r>
              <a:rPr lang="en-ID" sz="1400" dirty="0"/>
              <a:t>, dan </a:t>
            </a:r>
            <a:r>
              <a:rPr lang="en-ID" sz="1400" dirty="0" err="1"/>
              <a:t>memutus</a:t>
            </a:r>
            <a:r>
              <a:rPr lang="en-ID" sz="1400" dirty="0"/>
              <a:t> </a:t>
            </a:r>
            <a:r>
              <a:rPr lang="en-ID" sz="1400" dirty="0" err="1"/>
              <a:t>perkara</a:t>
            </a:r>
            <a:r>
              <a:rPr lang="en-ID" sz="1400" dirty="0"/>
              <a:t> </a:t>
            </a:r>
            <a:r>
              <a:rPr lang="en-ID" sz="1400" dirty="0" err="1"/>
              <a:t>perselisihan</a:t>
            </a:r>
            <a:r>
              <a:rPr lang="en-ID" sz="1400" dirty="0"/>
              <a:t> </a:t>
            </a:r>
            <a:r>
              <a:rPr lang="en-ID" sz="1400" dirty="0" err="1"/>
              <a:t>penetapan</a:t>
            </a:r>
            <a:r>
              <a:rPr lang="en-ID" sz="1400" dirty="0"/>
              <a:t> </a:t>
            </a:r>
            <a:r>
              <a:rPr lang="en-ID" sz="1400" dirty="0" err="1"/>
              <a:t>perolehan</a:t>
            </a:r>
            <a:r>
              <a:rPr lang="en-ID" sz="1400" dirty="0"/>
              <a:t> </a:t>
            </a:r>
            <a:r>
              <a:rPr lang="en-ID" sz="1400" dirty="0" err="1"/>
              <a:t>suara</a:t>
            </a:r>
            <a:r>
              <a:rPr lang="en-ID" sz="1400" dirty="0"/>
              <a:t> </a:t>
            </a:r>
            <a:r>
              <a:rPr lang="en-ID" sz="1400" dirty="0" err="1"/>
              <a:t>hasil</a:t>
            </a:r>
            <a:r>
              <a:rPr lang="en-ID" sz="1400" dirty="0"/>
              <a:t> </a:t>
            </a:r>
            <a:r>
              <a:rPr lang="en-ID" sz="1400" dirty="0" err="1"/>
              <a:t>pemilihan</a:t>
            </a:r>
            <a:r>
              <a:rPr lang="en-ID" sz="1400" dirty="0"/>
              <a:t> Calon </a:t>
            </a:r>
            <a:r>
              <a:rPr lang="en-ID" sz="1400" dirty="0" err="1"/>
              <a:t>Gubernur</a:t>
            </a:r>
            <a:r>
              <a:rPr lang="en-ID" sz="1400" dirty="0"/>
              <a:t> dan Wakil </a:t>
            </a:r>
            <a:r>
              <a:rPr lang="en-ID" sz="1400" dirty="0" err="1"/>
              <a:t>Gubernur</a:t>
            </a:r>
            <a:r>
              <a:rPr lang="en-ID" sz="1400" dirty="0"/>
              <a:t>/Calon </a:t>
            </a:r>
            <a:r>
              <a:rPr lang="en-ID" sz="1400" dirty="0" err="1"/>
              <a:t>Bupati</a:t>
            </a:r>
            <a:r>
              <a:rPr lang="en-ID" sz="1400" dirty="0"/>
              <a:t> dan Wakil </a:t>
            </a:r>
            <a:r>
              <a:rPr lang="en-ID" sz="1400" dirty="0" err="1"/>
              <a:t>Bupati</a:t>
            </a:r>
            <a:r>
              <a:rPr lang="en-ID" sz="1400" dirty="0"/>
              <a:t>/Calon </a:t>
            </a:r>
            <a:r>
              <a:rPr lang="en-ID" sz="1400" dirty="0" err="1"/>
              <a:t>Walikota</a:t>
            </a:r>
            <a:r>
              <a:rPr lang="en-ID" sz="1400" dirty="0"/>
              <a:t> dan Wakil </a:t>
            </a:r>
            <a:r>
              <a:rPr lang="en-ID" sz="1400" dirty="0" err="1"/>
              <a:t>Walikota</a:t>
            </a:r>
            <a:r>
              <a:rPr lang="en-ID" sz="1400" dirty="0"/>
              <a:t>.</a:t>
            </a:r>
          </a:p>
          <a:p>
            <a:pPr marL="804863" lvl="1" indent="-357188" algn="just">
              <a:spcBef>
                <a:spcPts val="300"/>
              </a:spcBef>
              <a:spcAft>
                <a:spcPts val="300"/>
              </a:spcAft>
            </a:pPr>
            <a:r>
              <a:rPr lang="en-ID" sz="1400" dirty="0"/>
              <a:t> 1.2. TENGGANG WAKTU PENGAJUAN PERMOHONAN </a:t>
            </a:r>
            <a:r>
              <a:rPr lang="en-ID" sz="1400" dirty="0" err="1"/>
              <a:t>Tanggapan</a:t>
            </a:r>
            <a:r>
              <a:rPr lang="en-ID" sz="1400" dirty="0"/>
              <a:t>/</a:t>
            </a:r>
            <a:r>
              <a:rPr lang="en-ID" sz="1400" dirty="0" err="1"/>
              <a:t>sanggahan</a:t>
            </a:r>
            <a:r>
              <a:rPr lang="en-ID" sz="1400" dirty="0"/>
              <a:t> </a:t>
            </a:r>
            <a:r>
              <a:rPr lang="en-ID" sz="1400" dirty="0" err="1"/>
              <a:t>Termohon</a:t>
            </a:r>
            <a:r>
              <a:rPr lang="en-ID" sz="1400" dirty="0"/>
              <a:t> </a:t>
            </a:r>
            <a:r>
              <a:rPr lang="en-ID" sz="1400" dirty="0" err="1"/>
              <a:t>terhadap</a:t>
            </a:r>
            <a:r>
              <a:rPr lang="en-ID" sz="1400" dirty="0"/>
              <a:t> </a:t>
            </a:r>
            <a:r>
              <a:rPr lang="en-ID" sz="1400" dirty="0" err="1"/>
              <a:t>dalil</a:t>
            </a:r>
            <a:endParaRPr lang="en-ID" sz="1400" dirty="0"/>
          </a:p>
          <a:p>
            <a:pPr marL="804863" lvl="1" algn="just">
              <a:spcBef>
                <a:spcPts val="300"/>
              </a:spcBef>
              <a:spcAft>
                <a:spcPts val="300"/>
              </a:spcAft>
            </a:pPr>
            <a:r>
              <a:rPr lang="en-ID" sz="1400" dirty="0" err="1"/>
              <a:t>Pemohon</a:t>
            </a:r>
            <a:r>
              <a:rPr lang="en-ID" sz="1400" dirty="0"/>
              <a:t> yang </a:t>
            </a:r>
            <a:r>
              <a:rPr lang="en-ID" sz="1400" dirty="0" err="1"/>
              <a:t>menjelaskan</a:t>
            </a:r>
            <a:r>
              <a:rPr lang="en-ID" sz="1400" dirty="0"/>
              <a:t> </a:t>
            </a:r>
            <a:r>
              <a:rPr lang="en-ID" sz="1400" dirty="0" err="1"/>
              <a:t>tenggang</a:t>
            </a:r>
            <a:r>
              <a:rPr lang="en-ID" sz="1400" dirty="0"/>
              <a:t> </a:t>
            </a:r>
            <a:r>
              <a:rPr lang="en-ID" sz="1400" dirty="0" err="1"/>
              <a:t>waktu</a:t>
            </a:r>
            <a:r>
              <a:rPr lang="en-ID" sz="1400" dirty="0"/>
              <a:t> </a:t>
            </a:r>
            <a:r>
              <a:rPr lang="en-ID" sz="1400" dirty="0" err="1"/>
              <a:t>pengajuan</a:t>
            </a:r>
            <a:r>
              <a:rPr lang="en-ID" sz="1400" dirty="0"/>
              <a:t> </a:t>
            </a:r>
            <a:r>
              <a:rPr lang="en-ID" sz="1400" dirty="0" err="1"/>
              <a:t>permohonan</a:t>
            </a:r>
            <a:r>
              <a:rPr lang="en-ID" sz="1400" dirty="0"/>
              <a:t> </a:t>
            </a:r>
            <a:r>
              <a:rPr lang="en-ID" sz="1400" dirty="0" err="1"/>
              <a:t>sesuai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ketentuan</a:t>
            </a:r>
            <a:r>
              <a:rPr lang="en-ID" sz="1400" dirty="0"/>
              <a:t> Pasal 157 </a:t>
            </a:r>
            <a:r>
              <a:rPr lang="en-ID" sz="1400" dirty="0" err="1"/>
              <a:t>ayat</a:t>
            </a:r>
            <a:r>
              <a:rPr lang="en-ID" sz="1400" dirty="0"/>
              <a:t> (5) UU 10/2016 </a:t>
            </a:r>
            <a:r>
              <a:rPr lang="en-ID" sz="1400" dirty="0" err="1"/>
              <a:t>juncto</a:t>
            </a:r>
            <a:r>
              <a:rPr lang="en-ID" sz="1400" dirty="0"/>
              <a:t> Pasal 7 </a:t>
            </a:r>
            <a:r>
              <a:rPr lang="en-ID" sz="1400" dirty="0" err="1"/>
              <a:t>ayat</a:t>
            </a:r>
            <a:r>
              <a:rPr lang="en-ID" sz="1400" dirty="0"/>
              <a:t> (2) PMK 6/2024, </a:t>
            </a:r>
            <a:r>
              <a:rPr lang="en-ID" sz="1400" dirty="0" err="1"/>
              <a:t>yaitu</a:t>
            </a:r>
            <a:r>
              <a:rPr lang="en-ID" sz="1400" dirty="0"/>
              <a:t> </a:t>
            </a:r>
            <a:r>
              <a:rPr lang="en-ID" sz="1400" dirty="0" err="1"/>
              <a:t>diajukan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jangka</a:t>
            </a:r>
            <a:r>
              <a:rPr lang="en-ID" sz="1400" dirty="0"/>
              <a:t> </a:t>
            </a:r>
            <a:r>
              <a:rPr lang="en-ID" sz="1400" dirty="0" err="1"/>
              <a:t>waktu</a:t>
            </a:r>
            <a:r>
              <a:rPr lang="en-ID" sz="1400" dirty="0"/>
              <a:t> paling </a:t>
            </a:r>
            <a:r>
              <a:rPr lang="en-ID" sz="1400" dirty="0" err="1"/>
              <a:t>lambat</a:t>
            </a:r>
            <a:r>
              <a:rPr lang="en-ID" sz="1400" dirty="0"/>
              <a:t> 3 (</a:t>
            </a:r>
            <a:r>
              <a:rPr lang="en-ID" sz="1400" dirty="0" err="1"/>
              <a:t>tiga</a:t>
            </a:r>
            <a:r>
              <a:rPr lang="en-ID" sz="1400" dirty="0"/>
              <a:t>) </a:t>
            </a:r>
            <a:r>
              <a:rPr lang="en-ID" sz="1400" dirty="0" err="1"/>
              <a:t>hari</a:t>
            </a:r>
            <a:r>
              <a:rPr lang="en-ID" sz="1400" dirty="0"/>
              <a:t> </a:t>
            </a:r>
            <a:r>
              <a:rPr lang="en-ID" sz="1400" dirty="0" err="1"/>
              <a:t>kerja</a:t>
            </a:r>
            <a:r>
              <a:rPr lang="en-ID" sz="1400" dirty="0"/>
              <a:t> </a:t>
            </a:r>
            <a:r>
              <a:rPr lang="en-ID" sz="1400" dirty="0" err="1"/>
              <a:t>terhitung</a:t>
            </a:r>
            <a:r>
              <a:rPr lang="en-ID" sz="1400" dirty="0"/>
              <a:t> </a:t>
            </a:r>
            <a:r>
              <a:rPr lang="en-ID" sz="1400" dirty="0" err="1"/>
              <a:t>sejak</a:t>
            </a:r>
            <a:r>
              <a:rPr lang="en-ID" sz="1400" dirty="0"/>
              <a:t> </a:t>
            </a:r>
            <a:r>
              <a:rPr lang="en-ID" sz="1400" dirty="0" err="1"/>
              <a:t>Termohon</a:t>
            </a:r>
            <a:r>
              <a:rPr lang="en-ID" sz="1400" dirty="0"/>
              <a:t> </a:t>
            </a:r>
            <a:r>
              <a:rPr lang="en-ID" sz="1400" dirty="0" err="1"/>
              <a:t>mengumumkan</a:t>
            </a:r>
            <a:r>
              <a:rPr lang="en-ID" sz="1400" dirty="0"/>
              <a:t> </a:t>
            </a:r>
            <a:r>
              <a:rPr lang="en-ID" sz="1400" dirty="0" err="1"/>
              <a:t>penetapan</a:t>
            </a:r>
            <a:r>
              <a:rPr lang="en-ID" sz="1400" dirty="0"/>
              <a:t> </a:t>
            </a:r>
            <a:r>
              <a:rPr lang="en-ID" sz="1400" dirty="0" err="1"/>
              <a:t>perolehan</a:t>
            </a:r>
            <a:r>
              <a:rPr lang="en-ID" sz="1400" dirty="0"/>
              <a:t> </a:t>
            </a:r>
            <a:r>
              <a:rPr lang="en-ID" sz="1400" dirty="0" err="1"/>
              <a:t>suara</a:t>
            </a:r>
            <a:r>
              <a:rPr lang="en-ID" sz="1400" dirty="0"/>
              <a:t> </a:t>
            </a:r>
            <a:r>
              <a:rPr lang="en-ID" sz="1400" dirty="0" err="1"/>
              <a:t>hasil</a:t>
            </a:r>
            <a:r>
              <a:rPr lang="en-ID" sz="1400" dirty="0"/>
              <a:t> </a:t>
            </a:r>
            <a:r>
              <a:rPr lang="en-ID" sz="1400" dirty="0" err="1"/>
              <a:t>pemilihan</a:t>
            </a:r>
            <a:r>
              <a:rPr lang="en-ID" sz="1400" dirty="0"/>
              <a:t>. (</a:t>
            </a:r>
            <a:r>
              <a:rPr lang="en-ID" sz="1400" dirty="0" err="1"/>
              <a:t>selain</a:t>
            </a:r>
            <a:r>
              <a:rPr lang="en-ID" sz="1400" dirty="0"/>
              <a:t> </a:t>
            </a:r>
            <a:r>
              <a:rPr lang="en-ID" sz="1400" dirty="0" err="1"/>
              <a:t>eksepsi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di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Termohon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mengajukan</a:t>
            </a:r>
            <a:r>
              <a:rPr lang="en-ID" sz="1400" dirty="0"/>
              <a:t> </a:t>
            </a:r>
            <a:r>
              <a:rPr lang="en-ID" sz="1400" dirty="0" err="1"/>
              <a:t>eksepsi</a:t>
            </a:r>
            <a:r>
              <a:rPr lang="en-ID" sz="1400" dirty="0"/>
              <a:t> lain, </a:t>
            </a:r>
            <a:r>
              <a:rPr lang="en-ID" sz="1400" dirty="0" err="1"/>
              <a:t>misalnya</a:t>
            </a:r>
            <a:r>
              <a:rPr lang="en-ID" sz="1400" dirty="0"/>
              <a:t> </a:t>
            </a:r>
            <a:r>
              <a:rPr lang="en-ID" sz="1400" dirty="0" err="1"/>
              <a:t>terkait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Permohonan</a:t>
            </a:r>
            <a:r>
              <a:rPr lang="en-ID" sz="1400" dirty="0"/>
              <a:t> </a:t>
            </a:r>
            <a:r>
              <a:rPr lang="en-ID" sz="1400" dirty="0" err="1"/>
              <a:t>Pemohon</a:t>
            </a:r>
            <a:r>
              <a:rPr lang="en-ID" sz="1400" dirty="0"/>
              <a:t> </a:t>
            </a:r>
            <a:r>
              <a:rPr lang="en-ID" sz="1400" dirty="0" err="1"/>
              <a:t>kabur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surat</a:t>
            </a:r>
            <a:r>
              <a:rPr lang="en-ID" sz="1400" dirty="0"/>
              <a:t> </a:t>
            </a:r>
            <a:r>
              <a:rPr lang="en-ID" sz="1400" dirty="0" err="1"/>
              <a:t>kuasa</a:t>
            </a:r>
            <a:r>
              <a:rPr lang="en-ID" sz="1400" dirty="0"/>
              <a:t>) </a:t>
            </a:r>
          </a:p>
          <a:p>
            <a:pPr marL="539750" lvl="1" indent="-92075" algn="just">
              <a:spcBef>
                <a:spcPts val="300"/>
              </a:spcBef>
              <a:spcAft>
                <a:spcPts val="300"/>
              </a:spcAft>
            </a:pPr>
            <a:r>
              <a:rPr lang="en-ID" sz="1400" dirty="0"/>
              <a:t>1.3. KEDUDUKAN HUKUM PEMOHON </a:t>
            </a:r>
          </a:p>
          <a:p>
            <a:pPr marL="539750" lvl="1" indent="-92075" algn="just">
              <a:spcBef>
                <a:spcPts val="300"/>
              </a:spcBef>
              <a:spcAft>
                <a:spcPts val="300"/>
              </a:spcAft>
            </a:pPr>
            <a:r>
              <a:rPr lang="en-ID" sz="1400" dirty="0" err="1"/>
              <a:t>Tanggapan</a:t>
            </a:r>
            <a:r>
              <a:rPr lang="en-ID" sz="1400" dirty="0"/>
              <a:t>/</a:t>
            </a:r>
            <a:r>
              <a:rPr lang="en-ID" sz="1400" dirty="0" err="1"/>
              <a:t>sanggahan</a:t>
            </a:r>
            <a:r>
              <a:rPr lang="en-ID" sz="1400" dirty="0"/>
              <a:t> </a:t>
            </a:r>
            <a:r>
              <a:rPr lang="en-ID" sz="1400" dirty="0" err="1"/>
              <a:t>Termohon</a:t>
            </a:r>
            <a:r>
              <a:rPr lang="en-ID" sz="1400" dirty="0"/>
              <a:t> </a:t>
            </a:r>
            <a:r>
              <a:rPr lang="en-ID" sz="1400" dirty="0" err="1"/>
              <a:t>terhadap</a:t>
            </a:r>
            <a:r>
              <a:rPr lang="en-ID" sz="1400" dirty="0"/>
              <a:t> </a:t>
            </a:r>
            <a:r>
              <a:rPr lang="en-ID" sz="1400" dirty="0" err="1"/>
              <a:t>Kedudukan</a:t>
            </a:r>
            <a:r>
              <a:rPr lang="en-ID" sz="1400" dirty="0"/>
              <a:t> </a:t>
            </a:r>
            <a:r>
              <a:rPr lang="en-ID" sz="1400" dirty="0" err="1"/>
              <a:t>Pemohon</a:t>
            </a:r>
            <a:r>
              <a:rPr lang="en-ID" sz="1400" dirty="0"/>
              <a:t>: </a:t>
            </a:r>
          </a:p>
          <a:p>
            <a:pPr marL="882650" lvl="1" indent="-342900" algn="just">
              <a:spcBef>
                <a:spcPts val="300"/>
              </a:spcBef>
              <a:spcAft>
                <a:spcPts val="300"/>
              </a:spcAft>
              <a:buAutoNum type="arabicParenR"/>
            </a:pPr>
            <a:r>
              <a:rPr lang="en-ID" sz="1400" dirty="0" err="1"/>
              <a:t>Pemohon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Pasangan</a:t>
            </a:r>
            <a:r>
              <a:rPr lang="en-ID" sz="1400" dirty="0"/>
              <a:t> Calon </a:t>
            </a:r>
            <a:r>
              <a:rPr lang="en-ID" sz="1400" dirty="0" err="1"/>
              <a:t>Gubernur</a:t>
            </a:r>
            <a:r>
              <a:rPr lang="en-ID" sz="1400" dirty="0"/>
              <a:t> dan Wakil </a:t>
            </a:r>
            <a:r>
              <a:rPr lang="en-ID" sz="1400" dirty="0" err="1"/>
              <a:t>Gubernur</a:t>
            </a:r>
            <a:r>
              <a:rPr lang="en-ID" sz="1400" dirty="0"/>
              <a:t>/Calon </a:t>
            </a:r>
            <a:r>
              <a:rPr lang="en-ID" sz="1400" dirty="0" err="1"/>
              <a:t>Bupati</a:t>
            </a:r>
            <a:r>
              <a:rPr lang="en-ID" sz="1400" dirty="0"/>
              <a:t> dan Wakil </a:t>
            </a:r>
            <a:r>
              <a:rPr lang="en-ID" sz="1400" dirty="0" err="1"/>
              <a:t>Bupati</a:t>
            </a:r>
            <a:r>
              <a:rPr lang="en-ID" sz="1400" dirty="0"/>
              <a:t>/Calon </a:t>
            </a:r>
            <a:r>
              <a:rPr lang="en-ID" sz="1400" dirty="0" err="1"/>
              <a:t>Walikota</a:t>
            </a:r>
            <a:r>
              <a:rPr lang="en-ID" sz="1400" dirty="0"/>
              <a:t> dan Wakil </a:t>
            </a:r>
            <a:r>
              <a:rPr lang="en-ID" sz="1400" dirty="0" err="1"/>
              <a:t>Walikota</a:t>
            </a:r>
            <a:r>
              <a:rPr lang="en-ID" sz="1400" dirty="0"/>
              <a:t> </a:t>
            </a:r>
            <a:r>
              <a:rPr lang="en-ID" sz="1400" dirty="0" err="1"/>
              <a:t>Peserta</a:t>
            </a:r>
            <a:r>
              <a:rPr lang="en-ID" sz="1400" dirty="0"/>
              <a:t> </a:t>
            </a:r>
            <a:r>
              <a:rPr lang="en-ID" sz="1400" dirty="0" err="1"/>
              <a:t>Pemilihan</a:t>
            </a:r>
            <a:r>
              <a:rPr lang="en-ID" sz="1400" dirty="0"/>
              <a:t> </a:t>
            </a:r>
            <a:r>
              <a:rPr lang="en-ID" sz="1400" dirty="0" err="1"/>
              <a:t>serta</a:t>
            </a:r>
            <a:r>
              <a:rPr lang="en-ID" sz="1400" dirty="0"/>
              <a:t> </a:t>
            </a:r>
            <a:r>
              <a:rPr lang="en-ID" sz="1400" dirty="0" err="1"/>
              <a:t>Nomor</a:t>
            </a:r>
            <a:r>
              <a:rPr lang="en-ID" sz="1400" dirty="0"/>
              <a:t> </a:t>
            </a:r>
            <a:r>
              <a:rPr lang="en-ID" sz="1400" dirty="0" err="1"/>
              <a:t>Urut</a:t>
            </a:r>
            <a:r>
              <a:rPr lang="en-ID" sz="1400" dirty="0"/>
              <a:t> </a:t>
            </a:r>
            <a:r>
              <a:rPr lang="en-ID" sz="1400" dirty="0" err="1"/>
              <a:t>Pasangan</a:t>
            </a:r>
            <a:r>
              <a:rPr lang="en-ID" sz="1400" dirty="0"/>
              <a:t> Calon </a:t>
            </a:r>
            <a:r>
              <a:rPr lang="en-ID" sz="1400" dirty="0" err="1"/>
              <a:t>Peserta</a:t>
            </a:r>
            <a:r>
              <a:rPr lang="en-ID" sz="1400" dirty="0"/>
              <a:t> </a:t>
            </a:r>
            <a:r>
              <a:rPr lang="en-ID" sz="1400" dirty="0" err="1"/>
              <a:t>Pemilihan</a:t>
            </a:r>
            <a:r>
              <a:rPr lang="en-ID" sz="1400" dirty="0"/>
              <a:t> </a:t>
            </a:r>
            <a:r>
              <a:rPr lang="en-ID" sz="1400" dirty="0" err="1"/>
              <a:t>berdasarkan</a:t>
            </a:r>
            <a:r>
              <a:rPr lang="en-ID" sz="1400" dirty="0"/>
              <a:t> Keputusan </a:t>
            </a:r>
            <a:r>
              <a:rPr lang="en-ID" sz="1400" dirty="0" err="1"/>
              <a:t>Termohon</a:t>
            </a:r>
            <a:r>
              <a:rPr lang="en-ID" sz="1400" dirty="0"/>
              <a:t>;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</a:p>
          <a:p>
            <a:pPr marL="882650" lvl="1" indent="-342900" algn="just">
              <a:spcBef>
                <a:spcPts val="300"/>
              </a:spcBef>
              <a:spcAft>
                <a:spcPts val="300"/>
              </a:spcAft>
              <a:buAutoNum type="arabicParenR"/>
            </a:pPr>
            <a:r>
              <a:rPr lang="en-ID" sz="1400" dirty="0" err="1"/>
              <a:t>Pemohon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Pemantau</a:t>
            </a:r>
            <a:r>
              <a:rPr lang="en-ID" sz="1400" dirty="0"/>
              <a:t> </a:t>
            </a:r>
            <a:r>
              <a:rPr lang="en-ID" sz="1400" dirty="0" err="1"/>
              <a:t>Pemilihan</a:t>
            </a:r>
            <a:r>
              <a:rPr lang="en-ID" sz="1400" dirty="0"/>
              <a:t>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terdaftar</a:t>
            </a:r>
            <a:r>
              <a:rPr lang="en-ID" sz="1400" dirty="0"/>
              <a:t> dan </a:t>
            </a:r>
            <a:r>
              <a:rPr lang="en-ID" sz="1400" dirty="0" err="1"/>
              <a:t>memperoleh</a:t>
            </a:r>
            <a:r>
              <a:rPr lang="en-ID" sz="1400" dirty="0"/>
              <a:t> </a:t>
            </a:r>
            <a:r>
              <a:rPr lang="en-ID" sz="1400" dirty="0" err="1"/>
              <a:t>akreditasi</a:t>
            </a:r>
            <a:r>
              <a:rPr lang="en-ID" sz="1400" dirty="0"/>
              <a:t> KPU/KIP </a:t>
            </a:r>
            <a:r>
              <a:rPr lang="en-ID" sz="1400" dirty="0" err="1"/>
              <a:t>Provinsi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KPU/KIP </a:t>
            </a:r>
            <a:r>
              <a:rPr lang="en-ID" sz="1400" dirty="0" err="1"/>
              <a:t>Kabupaten</a:t>
            </a:r>
            <a:r>
              <a:rPr lang="en-ID" sz="1400" dirty="0"/>
              <a:t>/Kota,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hal</a:t>
            </a:r>
            <a:r>
              <a:rPr lang="en-ID" sz="1400" dirty="0"/>
              <a:t> </a:t>
            </a:r>
            <a:r>
              <a:rPr lang="en-ID" sz="1400" dirty="0" err="1"/>
              <a:t>satu</a:t>
            </a:r>
            <a:r>
              <a:rPr lang="en-ID" sz="1400" dirty="0"/>
              <a:t> </a:t>
            </a:r>
            <a:r>
              <a:rPr lang="en-ID" sz="1400" dirty="0" err="1"/>
              <a:t>pasangan</a:t>
            </a:r>
            <a:r>
              <a:rPr lang="en-ID" sz="1400" dirty="0"/>
              <a:t> </a:t>
            </a:r>
            <a:r>
              <a:rPr lang="en-ID" sz="1400" dirty="0" err="1"/>
              <a:t>calon</a:t>
            </a:r>
            <a:r>
              <a:rPr lang="en-ID" sz="1400" dirty="0"/>
              <a:t>. </a:t>
            </a:r>
          </a:p>
          <a:p>
            <a:pPr marL="882650" lvl="1" indent="-342900" algn="just">
              <a:spcBef>
                <a:spcPts val="300"/>
              </a:spcBef>
              <a:spcAft>
                <a:spcPts val="300"/>
              </a:spcAft>
              <a:buAutoNum type="arabicParenR"/>
            </a:pPr>
            <a:r>
              <a:rPr lang="en-ID" sz="1400" dirty="0"/>
              <a:t>Hal-</a:t>
            </a:r>
            <a:r>
              <a:rPr lang="en-ID" sz="1400" dirty="0" err="1"/>
              <a:t>hal</a:t>
            </a:r>
            <a:r>
              <a:rPr lang="en-ID" sz="1400" dirty="0"/>
              <a:t> lain yang </a:t>
            </a:r>
            <a:r>
              <a:rPr lang="en-ID" sz="1400" dirty="0" err="1"/>
              <a:t>terkait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syarat</a:t>
            </a:r>
            <a:r>
              <a:rPr lang="en-ID" sz="1400" dirty="0"/>
              <a:t> </a:t>
            </a:r>
            <a:r>
              <a:rPr lang="en-ID" sz="1400" dirty="0" err="1"/>
              <a:t>formil</a:t>
            </a:r>
            <a:r>
              <a:rPr lang="en-ID" sz="1400" dirty="0"/>
              <a:t> </a:t>
            </a:r>
            <a:r>
              <a:rPr lang="en-ID" sz="1400" dirty="0" err="1"/>
              <a:t>lainnya</a:t>
            </a:r>
            <a:r>
              <a:rPr lang="en-ID" sz="1400" dirty="0"/>
              <a:t> (</a:t>
            </a:r>
            <a:r>
              <a:rPr lang="en-ID" sz="1400" dirty="0" err="1"/>
              <a:t>misalnya</a:t>
            </a:r>
            <a:r>
              <a:rPr lang="en-ID" sz="1400" dirty="0"/>
              <a:t>: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diperlukan</a:t>
            </a:r>
            <a:r>
              <a:rPr lang="en-ID" sz="1400" dirty="0"/>
              <a:t>, </a:t>
            </a:r>
            <a:r>
              <a:rPr lang="en-ID" sz="1400" dirty="0" err="1"/>
              <a:t>antara</a:t>
            </a:r>
            <a:r>
              <a:rPr lang="en-ID" sz="1400" dirty="0"/>
              <a:t> lain </a:t>
            </a:r>
            <a:r>
              <a:rPr lang="en-ID" sz="1400" dirty="0" err="1"/>
              <a:t>ketentuan</a:t>
            </a:r>
            <a:r>
              <a:rPr lang="en-ID" sz="1400" dirty="0"/>
              <a:t> Pasal 158 UU 10/2016).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427DE2-23EC-27C3-C09D-F19FB4A0CA79}"/>
              </a:ext>
            </a:extLst>
          </p:cNvPr>
          <p:cNvSpPr/>
          <p:nvPr/>
        </p:nvSpPr>
        <p:spPr>
          <a:xfrm>
            <a:off x="826008" y="1078992"/>
            <a:ext cx="10704576" cy="531266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9953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077F1-8EA2-E90C-2073-B55DE2220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A198982-72E5-EA7B-8A32-744BCFB747FA}"/>
              </a:ext>
            </a:extLst>
          </p:cNvPr>
          <p:cNvSpPr txBox="1"/>
          <p:nvPr/>
        </p:nvSpPr>
        <p:spPr>
          <a:xfrm>
            <a:off x="1071372" y="966787"/>
            <a:ext cx="10049256" cy="4785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lvl="1" algn="just"/>
            <a:endParaRPr lang="en-ID" sz="1400" dirty="0"/>
          </a:p>
          <a:p>
            <a:pPr marL="0" lvl="1" algn="just">
              <a:spcBef>
                <a:spcPts val="600"/>
              </a:spcBef>
              <a:spcAft>
                <a:spcPts val="600"/>
              </a:spcAft>
            </a:pPr>
            <a:r>
              <a:rPr lang="en-ID" sz="1400" dirty="0"/>
              <a:t>II.     </a:t>
            </a:r>
            <a:r>
              <a:rPr lang="en-ID" dirty="0"/>
              <a:t>DALAM POKOK PERMOHONAN </a:t>
            </a:r>
          </a:p>
          <a:p>
            <a:pPr marL="357188" lvl="1" algn="just">
              <a:spcBef>
                <a:spcPts val="600"/>
              </a:spcBef>
              <a:spcAft>
                <a:spcPts val="600"/>
              </a:spcAft>
            </a:pPr>
            <a:r>
              <a:rPr lang="en-ID" dirty="0" err="1"/>
              <a:t>Termohon</a:t>
            </a:r>
            <a:r>
              <a:rPr lang="en-ID" dirty="0"/>
              <a:t> </a:t>
            </a:r>
            <a:r>
              <a:rPr lang="en-ID" dirty="0" err="1"/>
              <a:t>menanggapi</a:t>
            </a:r>
            <a:r>
              <a:rPr lang="en-ID" dirty="0"/>
              <a:t> </a:t>
            </a:r>
            <a:r>
              <a:rPr lang="en-ID" dirty="0" err="1"/>
              <a:t>dalil</a:t>
            </a:r>
            <a:r>
              <a:rPr lang="en-ID" dirty="0"/>
              <a:t> </a:t>
            </a:r>
            <a:r>
              <a:rPr lang="en-ID" dirty="0" err="1"/>
              <a:t>Pemohon</a:t>
            </a:r>
            <a:r>
              <a:rPr lang="en-ID" dirty="0"/>
              <a:t> </a:t>
            </a:r>
            <a:r>
              <a:rPr lang="en-ID" dirty="0" err="1"/>
              <a:t>mengenai</a:t>
            </a:r>
            <a:r>
              <a:rPr lang="en-ID" dirty="0"/>
              <a:t> </a:t>
            </a:r>
            <a:r>
              <a:rPr lang="en-ID" dirty="0" err="1"/>
              <a:t>kesalahan</a:t>
            </a:r>
            <a:r>
              <a:rPr lang="en-ID" dirty="0"/>
              <a:t> </a:t>
            </a:r>
            <a:r>
              <a:rPr lang="en-ID" dirty="0" err="1"/>
              <a:t>penghitungan</a:t>
            </a:r>
            <a:r>
              <a:rPr lang="en-ID" dirty="0"/>
              <a:t> </a:t>
            </a:r>
            <a:r>
              <a:rPr lang="en-ID" dirty="0" err="1"/>
              <a:t>perolehan</a:t>
            </a:r>
            <a:r>
              <a:rPr lang="en-ID" dirty="0"/>
              <a:t> </a:t>
            </a:r>
            <a:r>
              <a:rPr lang="en-ID" dirty="0" err="1"/>
              <a:t>suara</a:t>
            </a:r>
            <a:r>
              <a:rPr lang="en-ID" dirty="0"/>
              <a:t> </a:t>
            </a:r>
            <a:r>
              <a:rPr lang="en-ID" dirty="0" err="1"/>
              <a:t>hasil</a:t>
            </a:r>
            <a:r>
              <a:rPr lang="en-ID" dirty="0"/>
              <a:t> </a:t>
            </a:r>
            <a:r>
              <a:rPr lang="en-ID" dirty="0" err="1"/>
              <a:t>pemilihan</a:t>
            </a:r>
            <a:r>
              <a:rPr lang="en-ID" dirty="0"/>
              <a:t> yang </a:t>
            </a:r>
            <a:r>
              <a:rPr lang="en-ID" dirty="0" err="1"/>
              <a:t>ditetapkan</a:t>
            </a:r>
            <a:r>
              <a:rPr lang="en-ID" dirty="0"/>
              <a:t> oleh </a:t>
            </a:r>
            <a:r>
              <a:rPr lang="en-ID" dirty="0" err="1"/>
              <a:t>Termohon</a:t>
            </a:r>
            <a:r>
              <a:rPr lang="en-ID" dirty="0"/>
              <a:t> dan </a:t>
            </a:r>
            <a:r>
              <a:rPr lang="en-ID" dirty="0" err="1"/>
              <a:t>hasil</a:t>
            </a:r>
            <a:r>
              <a:rPr lang="en-ID" dirty="0"/>
              <a:t> </a:t>
            </a:r>
            <a:r>
              <a:rPr lang="en-ID" dirty="0" err="1"/>
              <a:t>penghitungan</a:t>
            </a:r>
            <a:r>
              <a:rPr lang="en-ID" dirty="0"/>
              <a:t> </a:t>
            </a:r>
            <a:r>
              <a:rPr lang="en-ID" dirty="0" err="1"/>
              <a:t>suara</a:t>
            </a:r>
            <a:r>
              <a:rPr lang="en-ID" dirty="0"/>
              <a:t> yang </a:t>
            </a:r>
            <a:r>
              <a:rPr lang="en-ID" dirty="0" err="1"/>
              <a:t>benar</a:t>
            </a:r>
            <a:r>
              <a:rPr lang="en-ID" dirty="0"/>
              <a:t> </a:t>
            </a:r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Pemohon</a:t>
            </a:r>
            <a:r>
              <a:rPr lang="en-ID" dirty="0"/>
              <a:t>. </a:t>
            </a:r>
          </a:p>
          <a:p>
            <a:pPr marL="400050" lvl="1" indent="-400050" algn="just">
              <a:spcBef>
                <a:spcPts val="600"/>
              </a:spcBef>
              <a:spcAft>
                <a:spcPts val="600"/>
              </a:spcAft>
              <a:buAutoNum type="romanUcPeriod" startAt="3"/>
            </a:pPr>
            <a:r>
              <a:rPr lang="en-ID" dirty="0"/>
              <a:t>PETITUM </a:t>
            </a:r>
          </a:p>
          <a:p>
            <a:pPr marL="357188" lvl="1" indent="90488" algn="just">
              <a:spcBef>
                <a:spcPts val="600"/>
              </a:spcBef>
              <a:spcAft>
                <a:spcPts val="600"/>
              </a:spcAft>
            </a:pP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Eksepsi</a:t>
            </a:r>
            <a:endParaRPr lang="en-ID" dirty="0"/>
          </a:p>
          <a:p>
            <a:pPr marL="265113" lvl="1" algn="just">
              <a:spcBef>
                <a:spcPts val="600"/>
              </a:spcBef>
              <a:spcAft>
                <a:spcPts val="600"/>
              </a:spcAft>
            </a:pPr>
            <a:r>
              <a:rPr lang="en-ID" dirty="0"/>
              <a:t>-  </a:t>
            </a:r>
            <a:r>
              <a:rPr lang="en-ID" dirty="0" err="1"/>
              <a:t>Menyatakan</a:t>
            </a:r>
            <a:r>
              <a:rPr lang="en-ID" dirty="0"/>
              <a:t> </a:t>
            </a:r>
            <a:r>
              <a:rPr lang="en-ID" dirty="0" err="1"/>
              <a:t>eksepsi</a:t>
            </a:r>
            <a:r>
              <a:rPr lang="en-ID" dirty="0"/>
              <a:t> </a:t>
            </a:r>
            <a:r>
              <a:rPr lang="en-ID" dirty="0" err="1"/>
              <a:t>Termohon</a:t>
            </a:r>
            <a:r>
              <a:rPr lang="en-ID" dirty="0"/>
              <a:t> </a:t>
            </a:r>
            <a:r>
              <a:rPr lang="en-ID" dirty="0" err="1"/>
              <a:t>diterima</a:t>
            </a:r>
            <a:r>
              <a:rPr lang="en-ID" dirty="0"/>
              <a:t>; </a:t>
            </a:r>
          </a:p>
          <a:p>
            <a:pPr marL="265113" lvl="1" indent="182563" algn="just">
              <a:spcBef>
                <a:spcPts val="600"/>
              </a:spcBef>
              <a:spcAft>
                <a:spcPts val="600"/>
              </a:spcAft>
            </a:pP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Pokok</a:t>
            </a:r>
            <a:r>
              <a:rPr lang="en-ID" dirty="0"/>
              <a:t> </a:t>
            </a:r>
            <a:r>
              <a:rPr lang="en-ID" dirty="0" err="1"/>
              <a:t>Permohonan</a:t>
            </a:r>
            <a:r>
              <a:rPr lang="en-ID" dirty="0"/>
              <a:t> </a:t>
            </a:r>
          </a:p>
          <a:p>
            <a:pPr marL="712788" lvl="1" indent="-265113" algn="just">
              <a:spcBef>
                <a:spcPts val="600"/>
              </a:spcBef>
              <a:spcAft>
                <a:spcPts val="600"/>
              </a:spcAft>
              <a:buAutoNum type="alphaLcPeriod"/>
            </a:pPr>
            <a:r>
              <a:rPr lang="en-ID" dirty="0" err="1"/>
              <a:t>Menyatakan</a:t>
            </a:r>
            <a:r>
              <a:rPr lang="en-ID" dirty="0"/>
              <a:t> </a:t>
            </a:r>
            <a:r>
              <a:rPr lang="en-ID" dirty="0" err="1"/>
              <a:t>Permohonan</a:t>
            </a:r>
            <a:r>
              <a:rPr lang="en-ID" dirty="0"/>
              <a:t> </a:t>
            </a:r>
            <a:r>
              <a:rPr lang="en-ID" dirty="0" err="1"/>
              <a:t>Pemohon</a:t>
            </a:r>
            <a:r>
              <a:rPr lang="en-ID" dirty="0"/>
              <a:t> </a:t>
            </a:r>
            <a:r>
              <a:rPr lang="en-ID" dirty="0" err="1"/>
              <a:t>ditolak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diterima</a:t>
            </a:r>
            <a:r>
              <a:rPr lang="en-ID" dirty="0"/>
              <a:t>; </a:t>
            </a:r>
          </a:p>
          <a:p>
            <a:pPr marL="712788" lvl="1" indent="-265113" algn="just">
              <a:spcBef>
                <a:spcPts val="600"/>
              </a:spcBef>
              <a:spcAft>
                <a:spcPts val="600"/>
              </a:spcAft>
              <a:buAutoNum type="alphaLcPeriod"/>
            </a:pPr>
            <a:r>
              <a:rPr lang="en-ID" dirty="0" err="1"/>
              <a:t>Menyatakan</a:t>
            </a:r>
            <a:r>
              <a:rPr lang="en-ID" dirty="0"/>
              <a:t> Keputusan KPU/KIP </a:t>
            </a:r>
            <a:r>
              <a:rPr lang="en-ID" dirty="0" err="1"/>
              <a:t>Provinsi</a:t>
            </a:r>
            <a:r>
              <a:rPr lang="en-ID" dirty="0"/>
              <a:t>/</a:t>
            </a:r>
            <a:r>
              <a:rPr lang="en-ID" dirty="0" err="1"/>
              <a:t>Kabupaten</a:t>
            </a:r>
            <a:r>
              <a:rPr lang="en-ID" dirty="0"/>
              <a:t>/Kota …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Penetapan</a:t>
            </a:r>
            <a:r>
              <a:rPr lang="en-ID" dirty="0"/>
              <a:t> </a:t>
            </a:r>
            <a:r>
              <a:rPr lang="en-ID" dirty="0" err="1"/>
              <a:t>Perolehan</a:t>
            </a:r>
            <a:r>
              <a:rPr lang="en-ID" dirty="0"/>
              <a:t> </a:t>
            </a:r>
            <a:r>
              <a:rPr lang="en-ID" dirty="0" err="1"/>
              <a:t>Suara</a:t>
            </a:r>
            <a:r>
              <a:rPr lang="en-ID" dirty="0"/>
              <a:t> Hasil </a:t>
            </a:r>
            <a:r>
              <a:rPr lang="en-ID" dirty="0" err="1"/>
              <a:t>Pemilihan</a:t>
            </a:r>
            <a:r>
              <a:rPr lang="en-ID" dirty="0"/>
              <a:t> </a:t>
            </a:r>
            <a:r>
              <a:rPr lang="en-ID" dirty="0" err="1"/>
              <a:t>Gubernur</a:t>
            </a:r>
            <a:r>
              <a:rPr lang="en-ID" dirty="0"/>
              <a:t> dan Wakil </a:t>
            </a:r>
            <a:r>
              <a:rPr lang="en-ID" dirty="0" err="1"/>
              <a:t>Gubernur</a:t>
            </a:r>
            <a:r>
              <a:rPr lang="en-ID" dirty="0"/>
              <a:t>/</a:t>
            </a:r>
            <a:r>
              <a:rPr lang="en-ID" dirty="0" err="1"/>
              <a:t>Bupati</a:t>
            </a:r>
            <a:r>
              <a:rPr lang="en-ID" dirty="0"/>
              <a:t> dan Wakil </a:t>
            </a:r>
            <a:r>
              <a:rPr lang="en-ID" dirty="0" err="1"/>
              <a:t>Bupati</a:t>
            </a:r>
            <a:r>
              <a:rPr lang="en-ID" dirty="0"/>
              <a:t>/</a:t>
            </a:r>
            <a:r>
              <a:rPr lang="en-ID" dirty="0" err="1"/>
              <a:t>Walikota</a:t>
            </a:r>
            <a:r>
              <a:rPr lang="en-ID" dirty="0"/>
              <a:t> dan Wakil </a:t>
            </a:r>
            <a:r>
              <a:rPr lang="en-ID" dirty="0" err="1"/>
              <a:t>Walikota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benar</a:t>
            </a:r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2AC715-A27C-872E-7FE5-831BC37AA036}"/>
              </a:ext>
            </a:extLst>
          </p:cNvPr>
          <p:cNvSpPr/>
          <p:nvPr/>
        </p:nvSpPr>
        <p:spPr>
          <a:xfrm>
            <a:off x="826008" y="1078992"/>
            <a:ext cx="10704576" cy="531266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6757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337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Dr. Wiryanto, S.H., M.Hum.</dc:creator>
  <cp:lastModifiedBy>Dr. Wiryanto, S.H., M.Hum.</cp:lastModifiedBy>
  <cp:revision>2</cp:revision>
  <dcterms:created xsi:type="dcterms:W3CDTF">2024-10-14T02:34:08Z</dcterms:created>
  <dcterms:modified xsi:type="dcterms:W3CDTF">2024-10-14T03:05:44Z</dcterms:modified>
</cp:coreProperties>
</file>