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4" d="100"/>
          <a:sy n="64" d="100"/>
        </p:scale>
        <p:origin x="87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F9BDC5C-C889-4F22-8229-6D8FC0410768}" type="doc">
      <dgm:prSet loTypeId="urn:microsoft.com/office/officeart/2005/8/layout/gear1" loCatId="relationship" qsTypeId="urn:microsoft.com/office/officeart/2005/8/quickstyle/simple1" qsCatId="simple" csTypeId="urn:microsoft.com/office/officeart/2005/8/colors/accent1_2" csCatId="accent1" phldr="1"/>
      <dgm:spPr/>
    </dgm:pt>
    <dgm:pt modelId="{C77091AD-D3CF-426F-BAE6-3369E135F7AF}">
      <dgm:prSet phldrT="[Text]" custT="1"/>
      <dgm:spPr/>
      <dgm:t>
        <a:bodyPr/>
        <a:lstStyle/>
        <a:p>
          <a:r>
            <a:rPr lang="en-US" sz="500" dirty="0"/>
            <a:t>Sum </a:t>
          </a:r>
          <a:r>
            <a:rPr lang="en-US" sz="500" dirty="0" err="1"/>
            <a:t>sistem</a:t>
          </a:r>
          <a:endParaRPr lang="en-ID" sz="500" dirty="0"/>
        </a:p>
      </dgm:t>
    </dgm:pt>
    <dgm:pt modelId="{79D5B372-024F-413E-9936-ECB829CA126B}" type="parTrans" cxnId="{98863E45-DA58-4E3A-95E6-37545F90B801}">
      <dgm:prSet/>
      <dgm:spPr/>
      <dgm:t>
        <a:bodyPr/>
        <a:lstStyle/>
        <a:p>
          <a:endParaRPr lang="en-ID"/>
        </a:p>
      </dgm:t>
    </dgm:pt>
    <dgm:pt modelId="{9A40ED02-5C41-4DFF-8226-15EE8B95884D}" type="sibTrans" cxnId="{98863E45-DA58-4E3A-95E6-37545F90B801}">
      <dgm:prSet/>
      <dgm:spPr/>
      <dgm:t>
        <a:bodyPr/>
        <a:lstStyle/>
        <a:p>
          <a:endParaRPr lang="en-ID"/>
        </a:p>
      </dgm:t>
    </dgm:pt>
    <dgm:pt modelId="{C023790A-B661-4CCD-9037-401C518018EF}">
      <dgm:prSet phldrT="[Text]"/>
      <dgm:spPr/>
      <dgm:t>
        <a:bodyPr/>
        <a:lstStyle/>
        <a:p>
          <a:r>
            <a:rPr lang="en-US" dirty="0"/>
            <a:t>Sub. </a:t>
          </a:r>
          <a:r>
            <a:rPr lang="en-US" dirty="0" err="1"/>
            <a:t>sistem</a:t>
          </a:r>
          <a:endParaRPr lang="en-ID" dirty="0"/>
        </a:p>
      </dgm:t>
    </dgm:pt>
    <dgm:pt modelId="{2F93EC31-B888-4AC3-9B24-74271E8DE480}" type="parTrans" cxnId="{094ECD3B-3597-459E-B769-E4CB32BD2653}">
      <dgm:prSet/>
      <dgm:spPr/>
      <dgm:t>
        <a:bodyPr/>
        <a:lstStyle/>
        <a:p>
          <a:endParaRPr lang="en-ID"/>
        </a:p>
      </dgm:t>
    </dgm:pt>
    <dgm:pt modelId="{8C579924-D403-40A1-94CA-AF787DF714A7}" type="sibTrans" cxnId="{094ECD3B-3597-459E-B769-E4CB32BD2653}">
      <dgm:prSet/>
      <dgm:spPr/>
      <dgm:t>
        <a:bodyPr/>
        <a:lstStyle/>
        <a:p>
          <a:endParaRPr lang="en-ID"/>
        </a:p>
      </dgm:t>
    </dgm:pt>
    <dgm:pt modelId="{A08832B5-F19C-4118-A9F0-B001E7B76984}">
      <dgm:prSet phldrT="[Text]" custT="1"/>
      <dgm:spPr/>
      <dgm:t>
        <a:bodyPr/>
        <a:lstStyle/>
        <a:p>
          <a:r>
            <a:rPr lang="en-US" sz="800" dirty="0" err="1"/>
            <a:t>Sistem</a:t>
          </a:r>
          <a:endParaRPr lang="en-ID" sz="800" dirty="0"/>
        </a:p>
      </dgm:t>
    </dgm:pt>
    <dgm:pt modelId="{3D74CCAE-ABD8-43D5-8AE9-2B1E6CA3C2D2}" type="parTrans" cxnId="{361EC4F1-94A7-4557-9153-1C2AD5D1E0AA}">
      <dgm:prSet/>
      <dgm:spPr/>
      <dgm:t>
        <a:bodyPr/>
        <a:lstStyle/>
        <a:p>
          <a:endParaRPr lang="en-ID"/>
        </a:p>
      </dgm:t>
    </dgm:pt>
    <dgm:pt modelId="{0B659E9F-0B1B-4B5A-BBD5-201F2EA89B52}" type="sibTrans" cxnId="{361EC4F1-94A7-4557-9153-1C2AD5D1E0AA}">
      <dgm:prSet/>
      <dgm:spPr/>
      <dgm:t>
        <a:bodyPr/>
        <a:lstStyle/>
        <a:p>
          <a:endParaRPr lang="en-ID"/>
        </a:p>
      </dgm:t>
    </dgm:pt>
    <dgm:pt modelId="{684ADD83-6867-47BC-8C93-C53F183A2D7D}" type="pres">
      <dgm:prSet presAssocID="{3F9BDC5C-C889-4F22-8229-6D8FC0410768}" presName="composite" presStyleCnt="0">
        <dgm:presLayoutVars>
          <dgm:chMax val="3"/>
          <dgm:animLvl val="lvl"/>
          <dgm:resizeHandles val="exact"/>
        </dgm:presLayoutVars>
      </dgm:prSet>
      <dgm:spPr/>
    </dgm:pt>
    <dgm:pt modelId="{DA79CB2C-C401-4BA1-AE21-66A8A1E67FE2}" type="pres">
      <dgm:prSet presAssocID="{C77091AD-D3CF-426F-BAE6-3369E135F7AF}" presName="gear1" presStyleLbl="node1" presStyleIdx="0" presStyleCnt="3">
        <dgm:presLayoutVars>
          <dgm:chMax val="1"/>
          <dgm:bulletEnabled val="1"/>
        </dgm:presLayoutVars>
      </dgm:prSet>
      <dgm:spPr/>
    </dgm:pt>
    <dgm:pt modelId="{2404E745-3E8F-412F-9FC3-AF7F72FB7356}" type="pres">
      <dgm:prSet presAssocID="{C77091AD-D3CF-426F-BAE6-3369E135F7AF}" presName="gear1srcNode" presStyleLbl="node1" presStyleIdx="0" presStyleCnt="3"/>
      <dgm:spPr/>
    </dgm:pt>
    <dgm:pt modelId="{FAE79EA9-1905-472C-8810-889C678F6311}" type="pres">
      <dgm:prSet presAssocID="{C77091AD-D3CF-426F-BAE6-3369E135F7AF}" presName="gear1dstNode" presStyleLbl="node1" presStyleIdx="0" presStyleCnt="3"/>
      <dgm:spPr/>
    </dgm:pt>
    <dgm:pt modelId="{563BEF36-4760-4AEA-A9B3-0CD04309F320}" type="pres">
      <dgm:prSet presAssocID="{C023790A-B661-4CCD-9037-401C518018EF}" presName="gear2" presStyleLbl="node1" presStyleIdx="1" presStyleCnt="3">
        <dgm:presLayoutVars>
          <dgm:chMax val="1"/>
          <dgm:bulletEnabled val="1"/>
        </dgm:presLayoutVars>
      </dgm:prSet>
      <dgm:spPr/>
    </dgm:pt>
    <dgm:pt modelId="{75649748-0166-4D39-86E4-D904504B77E1}" type="pres">
      <dgm:prSet presAssocID="{C023790A-B661-4CCD-9037-401C518018EF}" presName="gear2srcNode" presStyleLbl="node1" presStyleIdx="1" presStyleCnt="3"/>
      <dgm:spPr/>
    </dgm:pt>
    <dgm:pt modelId="{F56D49AB-7118-44B2-81D8-5DF3DA640BC3}" type="pres">
      <dgm:prSet presAssocID="{C023790A-B661-4CCD-9037-401C518018EF}" presName="gear2dstNode" presStyleLbl="node1" presStyleIdx="1" presStyleCnt="3"/>
      <dgm:spPr/>
    </dgm:pt>
    <dgm:pt modelId="{BA6BD743-1E9B-40A8-B66D-D20A9462704A}" type="pres">
      <dgm:prSet presAssocID="{A08832B5-F19C-4118-A9F0-B001E7B76984}" presName="gear3" presStyleLbl="node1" presStyleIdx="2" presStyleCnt="3"/>
      <dgm:spPr/>
    </dgm:pt>
    <dgm:pt modelId="{B98C6374-0488-4620-84B6-C0CC6D699AC4}" type="pres">
      <dgm:prSet presAssocID="{A08832B5-F19C-4118-A9F0-B001E7B76984}" presName="gear3tx" presStyleLbl="node1" presStyleIdx="2" presStyleCnt="3">
        <dgm:presLayoutVars>
          <dgm:chMax val="1"/>
          <dgm:bulletEnabled val="1"/>
        </dgm:presLayoutVars>
      </dgm:prSet>
      <dgm:spPr/>
    </dgm:pt>
    <dgm:pt modelId="{FC842C5B-192C-4C8F-8EBC-93FB08CCAB0D}" type="pres">
      <dgm:prSet presAssocID="{A08832B5-F19C-4118-A9F0-B001E7B76984}" presName="gear3srcNode" presStyleLbl="node1" presStyleIdx="2" presStyleCnt="3"/>
      <dgm:spPr/>
    </dgm:pt>
    <dgm:pt modelId="{80E85FC6-432A-482C-80CC-B2CF6204DAD2}" type="pres">
      <dgm:prSet presAssocID="{A08832B5-F19C-4118-A9F0-B001E7B76984}" presName="gear3dstNode" presStyleLbl="node1" presStyleIdx="2" presStyleCnt="3"/>
      <dgm:spPr/>
    </dgm:pt>
    <dgm:pt modelId="{33C244B6-5FC4-4B83-A186-A6E1B29929A3}" type="pres">
      <dgm:prSet presAssocID="{9A40ED02-5C41-4DFF-8226-15EE8B95884D}" presName="connector1" presStyleLbl="sibTrans2D1" presStyleIdx="0" presStyleCnt="3" custLinFactNeighborX="-78578"/>
      <dgm:spPr/>
    </dgm:pt>
    <dgm:pt modelId="{0A89EE65-BA55-4075-A649-8430E62AE14B}" type="pres">
      <dgm:prSet presAssocID="{8C579924-D403-40A1-94CA-AF787DF714A7}" presName="connector2" presStyleLbl="sibTrans2D1" presStyleIdx="1" presStyleCnt="3"/>
      <dgm:spPr/>
    </dgm:pt>
    <dgm:pt modelId="{FB1AE3AF-DF85-4682-8022-90CCD5EB8BF6}" type="pres">
      <dgm:prSet presAssocID="{0B659E9F-0B1B-4B5A-BBD5-201F2EA89B52}" presName="connector3" presStyleLbl="sibTrans2D1" presStyleIdx="2" presStyleCnt="3"/>
      <dgm:spPr/>
    </dgm:pt>
  </dgm:ptLst>
  <dgm:cxnLst>
    <dgm:cxn modelId="{9542A503-8D59-4937-9404-8B60A1383DC3}" type="presOf" srcId="{C023790A-B661-4CCD-9037-401C518018EF}" destId="{75649748-0166-4D39-86E4-D904504B77E1}" srcOrd="1" destOrd="0" presId="urn:microsoft.com/office/officeart/2005/8/layout/gear1"/>
    <dgm:cxn modelId="{35AE492A-A9CE-4000-9445-AD810EE29A2F}" type="presOf" srcId="{C77091AD-D3CF-426F-BAE6-3369E135F7AF}" destId="{2404E745-3E8F-412F-9FC3-AF7F72FB7356}" srcOrd="1" destOrd="0" presId="urn:microsoft.com/office/officeart/2005/8/layout/gear1"/>
    <dgm:cxn modelId="{B974643B-5AE5-44AB-901F-7BA323CA36ED}" type="presOf" srcId="{8C579924-D403-40A1-94CA-AF787DF714A7}" destId="{0A89EE65-BA55-4075-A649-8430E62AE14B}" srcOrd="0" destOrd="0" presId="urn:microsoft.com/office/officeart/2005/8/layout/gear1"/>
    <dgm:cxn modelId="{094ECD3B-3597-459E-B769-E4CB32BD2653}" srcId="{3F9BDC5C-C889-4F22-8229-6D8FC0410768}" destId="{C023790A-B661-4CCD-9037-401C518018EF}" srcOrd="1" destOrd="0" parTransId="{2F93EC31-B888-4AC3-9B24-74271E8DE480}" sibTransId="{8C579924-D403-40A1-94CA-AF787DF714A7}"/>
    <dgm:cxn modelId="{98863E45-DA58-4E3A-95E6-37545F90B801}" srcId="{3F9BDC5C-C889-4F22-8229-6D8FC0410768}" destId="{C77091AD-D3CF-426F-BAE6-3369E135F7AF}" srcOrd="0" destOrd="0" parTransId="{79D5B372-024F-413E-9936-ECB829CA126B}" sibTransId="{9A40ED02-5C41-4DFF-8226-15EE8B95884D}"/>
    <dgm:cxn modelId="{FE11A96B-FE6F-4BB1-8731-050F2D21E367}" type="presOf" srcId="{C77091AD-D3CF-426F-BAE6-3369E135F7AF}" destId="{FAE79EA9-1905-472C-8810-889C678F6311}" srcOrd="2" destOrd="0" presId="urn:microsoft.com/office/officeart/2005/8/layout/gear1"/>
    <dgm:cxn modelId="{FB18E659-CF88-4648-B795-65088E088E4E}" type="presOf" srcId="{A08832B5-F19C-4118-A9F0-B001E7B76984}" destId="{B98C6374-0488-4620-84B6-C0CC6D699AC4}" srcOrd="1" destOrd="0" presId="urn:microsoft.com/office/officeart/2005/8/layout/gear1"/>
    <dgm:cxn modelId="{0EFC4397-555D-4D11-9612-AE84CD6A2534}" type="presOf" srcId="{0B659E9F-0B1B-4B5A-BBD5-201F2EA89B52}" destId="{FB1AE3AF-DF85-4682-8022-90CCD5EB8BF6}" srcOrd="0" destOrd="0" presId="urn:microsoft.com/office/officeart/2005/8/layout/gear1"/>
    <dgm:cxn modelId="{E34185AA-612E-42B9-99A7-888CEAD4E3D8}" type="presOf" srcId="{A08832B5-F19C-4118-A9F0-B001E7B76984}" destId="{BA6BD743-1E9B-40A8-B66D-D20A9462704A}" srcOrd="0" destOrd="0" presId="urn:microsoft.com/office/officeart/2005/8/layout/gear1"/>
    <dgm:cxn modelId="{E7E7CBBF-C51D-48C3-9056-33AA33846B3C}" type="presOf" srcId="{9A40ED02-5C41-4DFF-8226-15EE8B95884D}" destId="{33C244B6-5FC4-4B83-A186-A6E1B29929A3}" srcOrd="0" destOrd="0" presId="urn:microsoft.com/office/officeart/2005/8/layout/gear1"/>
    <dgm:cxn modelId="{1BD53CC6-1C60-4428-AF57-599E54579565}" type="presOf" srcId="{A08832B5-F19C-4118-A9F0-B001E7B76984}" destId="{FC842C5B-192C-4C8F-8EBC-93FB08CCAB0D}" srcOrd="2" destOrd="0" presId="urn:microsoft.com/office/officeart/2005/8/layout/gear1"/>
    <dgm:cxn modelId="{69DEABD0-F05F-492D-B2EA-46F51C98AB64}" type="presOf" srcId="{3F9BDC5C-C889-4F22-8229-6D8FC0410768}" destId="{684ADD83-6867-47BC-8C93-C53F183A2D7D}" srcOrd="0" destOrd="0" presId="urn:microsoft.com/office/officeart/2005/8/layout/gear1"/>
    <dgm:cxn modelId="{130CBBE5-F19F-40ED-9701-D18C3207748E}" type="presOf" srcId="{C023790A-B661-4CCD-9037-401C518018EF}" destId="{563BEF36-4760-4AEA-A9B3-0CD04309F320}" srcOrd="0" destOrd="0" presId="urn:microsoft.com/office/officeart/2005/8/layout/gear1"/>
    <dgm:cxn modelId="{2FB6B1EB-9CD6-4423-9B67-5B866BDAE78B}" type="presOf" srcId="{A08832B5-F19C-4118-A9F0-B001E7B76984}" destId="{80E85FC6-432A-482C-80CC-B2CF6204DAD2}" srcOrd="3" destOrd="0" presId="urn:microsoft.com/office/officeart/2005/8/layout/gear1"/>
    <dgm:cxn modelId="{361EC4F1-94A7-4557-9153-1C2AD5D1E0AA}" srcId="{3F9BDC5C-C889-4F22-8229-6D8FC0410768}" destId="{A08832B5-F19C-4118-A9F0-B001E7B76984}" srcOrd="2" destOrd="0" parTransId="{3D74CCAE-ABD8-43D5-8AE9-2B1E6CA3C2D2}" sibTransId="{0B659E9F-0B1B-4B5A-BBD5-201F2EA89B52}"/>
    <dgm:cxn modelId="{CC3374F5-3DB9-48D2-8586-7219922F61E4}" type="presOf" srcId="{C023790A-B661-4CCD-9037-401C518018EF}" destId="{F56D49AB-7118-44B2-81D8-5DF3DA640BC3}" srcOrd="2" destOrd="0" presId="urn:microsoft.com/office/officeart/2005/8/layout/gear1"/>
    <dgm:cxn modelId="{FF7DEDF6-D4D6-427C-9722-533E7D5D22E5}" type="presOf" srcId="{C77091AD-D3CF-426F-BAE6-3369E135F7AF}" destId="{DA79CB2C-C401-4BA1-AE21-66A8A1E67FE2}" srcOrd="0" destOrd="0" presId="urn:microsoft.com/office/officeart/2005/8/layout/gear1"/>
    <dgm:cxn modelId="{9A900BF8-DDAC-4B78-88BB-FF8DB2A690A2}" type="presParOf" srcId="{684ADD83-6867-47BC-8C93-C53F183A2D7D}" destId="{DA79CB2C-C401-4BA1-AE21-66A8A1E67FE2}" srcOrd="0" destOrd="0" presId="urn:microsoft.com/office/officeart/2005/8/layout/gear1"/>
    <dgm:cxn modelId="{CCC52536-9DD5-4F07-93C3-C5BD4BB2A769}" type="presParOf" srcId="{684ADD83-6867-47BC-8C93-C53F183A2D7D}" destId="{2404E745-3E8F-412F-9FC3-AF7F72FB7356}" srcOrd="1" destOrd="0" presId="urn:microsoft.com/office/officeart/2005/8/layout/gear1"/>
    <dgm:cxn modelId="{E66F8537-C4B5-4EB7-ABD2-C4C8D49C428F}" type="presParOf" srcId="{684ADD83-6867-47BC-8C93-C53F183A2D7D}" destId="{FAE79EA9-1905-472C-8810-889C678F6311}" srcOrd="2" destOrd="0" presId="urn:microsoft.com/office/officeart/2005/8/layout/gear1"/>
    <dgm:cxn modelId="{E0241307-FD9E-4F7F-90FD-5C2748CA502D}" type="presParOf" srcId="{684ADD83-6867-47BC-8C93-C53F183A2D7D}" destId="{563BEF36-4760-4AEA-A9B3-0CD04309F320}" srcOrd="3" destOrd="0" presId="urn:microsoft.com/office/officeart/2005/8/layout/gear1"/>
    <dgm:cxn modelId="{E2E466C4-8649-44C0-BDEF-16DDA848310F}" type="presParOf" srcId="{684ADD83-6867-47BC-8C93-C53F183A2D7D}" destId="{75649748-0166-4D39-86E4-D904504B77E1}" srcOrd="4" destOrd="0" presId="urn:microsoft.com/office/officeart/2005/8/layout/gear1"/>
    <dgm:cxn modelId="{EB6B0878-2085-4331-8523-5EFF9663A303}" type="presParOf" srcId="{684ADD83-6867-47BC-8C93-C53F183A2D7D}" destId="{F56D49AB-7118-44B2-81D8-5DF3DA640BC3}" srcOrd="5" destOrd="0" presId="urn:microsoft.com/office/officeart/2005/8/layout/gear1"/>
    <dgm:cxn modelId="{C8C681F9-EF78-45D7-9238-297B68F4E17B}" type="presParOf" srcId="{684ADD83-6867-47BC-8C93-C53F183A2D7D}" destId="{BA6BD743-1E9B-40A8-B66D-D20A9462704A}" srcOrd="6" destOrd="0" presId="urn:microsoft.com/office/officeart/2005/8/layout/gear1"/>
    <dgm:cxn modelId="{264D1D34-2A63-4444-A9E9-7F0D9295DAED}" type="presParOf" srcId="{684ADD83-6867-47BC-8C93-C53F183A2D7D}" destId="{B98C6374-0488-4620-84B6-C0CC6D699AC4}" srcOrd="7" destOrd="0" presId="urn:microsoft.com/office/officeart/2005/8/layout/gear1"/>
    <dgm:cxn modelId="{739E356C-064B-44F8-93A2-60184F7357DE}" type="presParOf" srcId="{684ADD83-6867-47BC-8C93-C53F183A2D7D}" destId="{FC842C5B-192C-4C8F-8EBC-93FB08CCAB0D}" srcOrd="8" destOrd="0" presId="urn:microsoft.com/office/officeart/2005/8/layout/gear1"/>
    <dgm:cxn modelId="{5ED9E63B-42AF-4FA4-976F-DD5B62EA2B0E}" type="presParOf" srcId="{684ADD83-6867-47BC-8C93-C53F183A2D7D}" destId="{80E85FC6-432A-482C-80CC-B2CF6204DAD2}" srcOrd="9" destOrd="0" presId="urn:microsoft.com/office/officeart/2005/8/layout/gear1"/>
    <dgm:cxn modelId="{E052AA20-84F0-4C42-B51B-C43939E9EAA5}" type="presParOf" srcId="{684ADD83-6867-47BC-8C93-C53F183A2D7D}" destId="{33C244B6-5FC4-4B83-A186-A6E1B29929A3}" srcOrd="10" destOrd="0" presId="urn:microsoft.com/office/officeart/2005/8/layout/gear1"/>
    <dgm:cxn modelId="{26F369CB-560D-4242-A0E7-896881281668}" type="presParOf" srcId="{684ADD83-6867-47BC-8C93-C53F183A2D7D}" destId="{0A89EE65-BA55-4075-A649-8430E62AE14B}" srcOrd="11" destOrd="0" presId="urn:microsoft.com/office/officeart/2005/8/layout/gear1"/>
    <dgm:cxn modelId="{748CAE57-D80B-4179-A10C-1876531595D9}" type="presParOf" srcId="{684ADD83-6867-47BC-8C93-C53F183A2D7D}" destId="{FB1AE3AF-DF85-4682-8022-90CCD5EB8BF6}" srcOrd="12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F9BDC5C-C889-4F22-8229-6D8FC0410768}" type="doc">
      <dgm:prSet loTypeId="urn:microsoft.com/office/officeart/2005/8/layout/gear1" loCatId="relationship" qsTypeId="urn:microsoft.com/office/officeart/2005/8/quickstyle/simple1" qsCatId="simple" csTypeId="urn:microsoft.com/office/officeart/2005/8/colors/accent1_2" csCatId="accent1" phldr="1"/>
      <dgm:spPr/>
    </dgm:pt>
    <dgm:pt modelId="{C77091AD-D3CF-426F-BAE6-3369E135F7AF}">
      <dgm:prSet phldrT="[Text]" custT="1"/>
      <dgm:spPr/>
      <dgm:t>
        <a:bodyPr/>
        <a:lstStyle/>
        <a:p>
          <a:r>
            <a:rPr lang="en-US" sz="500" dirty="0"/>
            <a:t>Sum </a:t>
          </a:r>
          <a:r>
            <a:rPr lang="en-US" sz="500" dirty="0" err="1"/>
            <a:t>sistem</a:t>
          </a:r>
          <a:endParaRPr lang="en-ID" sz="500" dirty="0"/>
        </a:p>
      </dgm:t>
    </dgm:pt>
    <dgm:pt modelId="{79D5B372-024F-413E-9936-ECB829CA126B}" type="parTrans" cxnId="{98863E45-DA58-4E3A-95E6-37545F90B801}">
      <dgm:prSet/>
      <dgm:spPr/>
      <dgm:t>
        <a:bodyPr/>
        <a:lstStyle/>
        <a:p>
          <a:endParaRPr lang="en-ID"/>
        </a:p>
      </dgm:t>
    </dgm:pt>
    <dgm:pt modelId="{9A40ED02-5C41-4DFF-8226-15EE8B95884D}" type="sibTrans" cxnId="{98863E45-DA58-4E3A-95E6-37545F90B801}">
      <dgm:prSet/>
      <dgm:spPr/>
      <dgm:t>
        <a:bodyPr/>
        <a:lstStyle/>
        <a:p>
          <a:endParaRPr lang="en-ID"/>
        </a:p>
      </dgm:t>
    </dgm:pt>
    <dgm:pt modelId="{C023790A-B661-4CCD-9037-401C518018EF}">
      <dgm:prSet phldrT="[Text]"/>
      <dgm:spPr/>
      <dgm:t>
        <a:bodyPr/>
        <a:lstStyle/>
        <a:p>
          <a:r>
            <a:rPr lang="en-US" dirty="0"/>
            <a:t>Sub. </a:t>
          </a:r>
          <a:r>
            <a:rPr lang="en-US" dirty="0" err="1"/>
            <a:t>sistem</a:t>
          </a:r>
          <a:endParaRPr lang="en-ID" dirty="0"/>
        </a:p>
      </dgm:t>
    </dgm:pt>
    <dgm:pt modelId="{2F93EC31-B888-4AC3-9B24-74271E8DE480}" type="parTrans" cxnId="{094ECD3B-3597-459E-B769-E4CB32BD2653}">
      <dgm:prSet/>
      <dgm:spPr/>
      <dgm:t>
        <a:bodyPr/>
        <a:lstStyle/>
        <a:p>
          <a:endParaRPr lang="en-ID"/>
        </a:p>
      </dgm:t>
    </dgm:pt>
    <dgm:pt modelId="{8C579924-D403-40A1-94CA-AF787DF714A7}" type="sibTrans" cxnId="{094ECD3B-3597-459E-B769-E4CB32BD2653}">
      <dgm:prSet/>
      <dgm:spPr/>
      <dgm:t>
        <a:bodyPr/>
        <a:lstStyle/>
        <a:p>
          <a:endParaRPr lang="en-ID"/>
        </a:p>
      </dgm:t>
    </dgm:pt>
    <dgm:pt modelId="{A08832B5-F19C-4118-A9F0-B001E7B76984}">
      <dgm:prSet phldrT="[Text]" custT="1"/>
      <dgm:spPr/>
      <dgm:t>
        <a:bodyPr/>
        <a:lstStyle/>
        <a:p>
          <a:r>
            <a:rPr lang="en-US" sz="800" dirty="0" err="1"/>
            <a:t>Sistem</a:t>
          </a:r>
          <a:endParaRPr lang="en-ID" sz="800" dirty="0"/>
        </a:p>
      </dgm:t>
    </dgm:pt>
    <dgm:pt modelId="{3D74CCAE-ABD8-43D5-8AE9-2B1E6CA3C2D2}" type="parTrans" cxnId="{361EC4F1-94A7-4557-9153-1C2AD5D1E0AA}">
      <dgm:prSet/>
      <dgm:spPr/>
      <dgm:t>
        <a:bodyPr/>
        <a:lstStyle/>
        <a:p>
          <a:endParaRPr lang="en-ID"/>
        </a:p>
      </dgm:t>
    </dgm:pt>
    <dgm:pt modelId="{0B659E9F-0B1B-4B5A-BBD5-201F2EA89B52}" type="sibTrans" cxnId="{361EC4F1-94A7-4557-9153-1C2AD5D1E0AA}">
      <dgm:prSet/>
      <dgm:spPr/>
      <dgm:t>
        <a:bodyPr/>
        <a:lstStyle/>
        <a:p>
          <a:endParaRPr lang="en-ID"/>
        </a:p>
      </dgm:t>
    </dgm:pt>
    <dgm:pt modelId="{684ADD83-6867-47BC-8C93-C53F183A2D7D}" type="pres">
      <dgm:prSet presAssocID="{3F9BDC5C-C889-4F22-8229-6D8FC0410768}" presName="composite" presStyleCnt="0">
        <dgm:presLayoutVars>
          <dgm:chMax val="3"/>
          <dgm:animLvl val="lvl"/>
          <dgm:resizeHandles val="exact"/>
        </dgm:presLayoutVars>
      </dgm:prSet>
      <dgm:spPr/>
    </dgm:pt>
    <dgm:pt modelId="{DA79CB2C-C401-4BA1-AE21-66A8A1E67FE2}" type="pres">
      <dgm:prSet presAssocID="{C77091AD-D3CF-426F-BAE6-3369E135F7AF}" presName="gear1" presStyleLbl="node1" presStyleIdx="0" presStyleCnt="3">
        <dgm:presLayoutVars>
          <dgm:chMax val="1"/>
          <dgm:bulletEnabled val="1"/>
        </dgm:presLayoutVars>
      </dgm:prSet>
      <dgm:spPr/>
    </dgm:pt>
    <dgm:pt modelId="{2404E745-3E8F-412F-9FC3-AF7F72FB7356}" type="pres">
      <dgm:prSet presAssocID="{C77091AD-D3CF-426F-BAE6-3369E135F7AF}" presName="gear1srcNode" presStyleLbl="node1" presStyleIdx="0" presStyleCnt="3"/>
      <dgm:spPr/>
    </dgm:pt>
    <dgm:pt modelId="{FAE79EA9-1905-472C-8810-889C678F6311}" type="pres">
      <dgm:prSet presAssocID="{C77091AD-D3CF-426F-BAE6-3369E135F7AF}" presName="gear1dstNode" presStyleLbl="node1" presStyleIdx="0" presStyleCnt="3"/>
      <dgm:spPr/>
    </dgm:pt>
    <dgm:pt modelId="{563BEF36-4760-4AEA-A9B3-0CD04309F320}" type="pres">
      <dgm:prSet presAssocID="{C023790A-B661-4CCD-9037-401C518018EF}" presName="gear2" presStyleLbl="node1" presStyleIdx="1" presStyleCnt="3">
        <dgm:presLayoutVars>
          <dgm:chMax val="1"/>
          <dgm:bulletEnabled val="1"/>
        </dgm:presLayoutVars>
      </dgm:prSet>
      <dgm:spPr/>
    </dgm:pt>
    <dgm:pt modelId="{75649748-0166-4D39-86E4-D904504B77E1}" type="pres">
      <dgm:prSet presAssocID="{C023790A-B661-4CCD-9037-401C518018EF}" presName="gear2srcNode" presStyleLbl="node1" presStyleIdx="1" presStyleCnt="3"/>
      <dgm:spPr/>
    </dgm:pt>
    <dgm:pt modelId="{F56D49AB-7118-44B2-81D8-5DF3DA640BC3}" type="pres">
      <dgm:prSet presAssocID="{C023790A-B661-4CCD-9037-401C518018EF}" presName="gear2dstNode" presStyleLbl="node1" presStyleIdx="1" presStyleCnt="3"/>
      <dgm:spPr/>
    </dgm:pt>
    <dgm:pt modelId="{BA6BD743-1E9B-40A8-B66D-D20A9462704A}" type="pres">
      <dgm:prSet presAssocID="{A08832B5-F19C-4118-A9F0-B001E7B76984}" presName="gear3" presStyleLbl="node1" presStyleIdx="2" presStyleCnt="3"/>
      <dgm:spPr/>
    </dgm:pt>
    <dgm:pt modelId="{B98C6374-0488-4620-84B6-C0CC6D699AC4}" type="pres">
      <dgm:prSet presAssocID="{A08832B5-F19C-4118-A9F0-B001E7B76984}" presName="gear3tx" presStyleLbl="node1" presStyleIdx="2" presStyleCnt="3">
        <dgm:presLayoutVars>
          <dgm:chMax val="1"/>
          <dgm:bulletEnabled val="1"/>
        </dgm:presLayoutVars>
      </dgm:prSet>
      <dgm:spPr/>
    </dgm:pt>
    <dgm:pt modelId="{FC842C5B-192C-4C8F-8EBC-93FB08CCAB0D}" type="pres">
      <dgm:prSet presAssocID="{A08832B5-F19C-4118-A9F0-B001E7B76984}" presName="gear3srcNode" presStyleLbl="node1" presStyleIdx="2" presStyleCnt="3"/>
      <dgm:spPr/>
    </dgm:pt>
    <dgm:pt modelId="{80E85FC6-432A-482C-80CC-B2CF6204DAD2}" type="pres">
      <dgm:prSet presAssocID="{A08832B5-F19C-4118-A9F0-B001E7B76984}" presName="gear3dstNode" presStyleLbl="node1" presStyleIdx="2" presStyleCnt="3"/>
      <dgm:spPr/>
    </dgm:pt>
    <dgm:pt modelId="{33C244B6-5FC4-4B83-A186-A6E1B29929A3}" type="pres">
      <dgm:prSet presAssocID="{9A40ED02-5C41-4DFF-8226-15EE8B95884D}" presName="connector1" presStyleLbl="sibTrans2D1" presStyleIdx="0" presStyleCnt="3" custLinFactNeighborX="-78578"/>
      <dgm:spPr/>
    </dgm:pt>
    <dgm:pt modelId="{0A89EE65-BA55-4075-A649-8430E62AE14B}" type="pres">
      <dgm:prSet presAssocID="{8C579924-D403-40A1-94CA-AF787DF714A7}" presName="connector2" presStyleLbl="sibTrans2D1" presStyleIdx="1" presStyleCnt="3"/>
      <dgm:spPr/>
    </dgm:pt>
    <dgm:pt modelId="{FB1AE3AF-DF85-4682-8022-90CCD5EB8BF6}" type="pres">
      <dgm:prSet presAssocID="{0B659E9F-0B1B-4B5A-BBD5-201F2EA89B52}" presName="connector3" presStyleLbl="sibTrans2D1" presStyleIdx="2" presStyleCnt="3"/>
      <dgm:spPr/>
    </dgm:pt>
  </dgm:ptLst>
  <dgm:cxnLst>
    <dgm:cxn modelId="{9542A503-8D59-4937-9404-8B60A1383DC3}" type="presOf" srcId="{C023790A-B661-4CCD-9037-401C518018EF}" destId="{75649748-0166-4D39-86E4-D904504B77E1}" srcOrd="1" destOrd="0" presId="urn:microsoft.com/office/officeart/2005/8/layout/gear1"/>
    <dgm:cxn modelId="{35AE492A-A9CE-4000-9445-AD810EE29A2F}" type="presOf" srcId="{C77091AD-D3CF-426F-BAE6-3369E135F7AF}" destId="{2404E745-3E8F-412F-9FC3-AF7F72FB7356}" srcOrd="1" destOrd="0" presId="urn:microsoft.com/office/officeart/2005/8/layout/gear1"/>
    <dgm:cxn modelId="{B974643B-5AE5-44AB-901F-7BA323CA36ED}" type="presOf" srcId="{8C579924-D403-40A1-94CA-AF787DF714A7}" destId="{0A89EE65-BA55-4075-A649-8430E62AE14B}" srcOrd="0" destOrd="0" presId="urn:microsoft.com/office/officeart/2005/8/layout/gear1"/>
    <dgm:cxn modelId="{094ECD3B-3597-459E-B769-E4CB32BD2653}" srcId="{3F9BDC5C-C889-4F22-8229-6D8FC0410768}" destId="{C023790A-B661-4CCD-9037-401C518018EF}" srcOrd="1" destOrd="0" parTransId="{2F93EC31-B888-4AC3-9B24-74271E8DE480}" sibTransId="{8C579924-D403-40A1-94CA-AF787DF714A7}"/>
    <dgm:cxn modelId="{98863E45-DA58-4E3A-95E6-37545F90B801}" srcId="{3F9BDC5C-C889-4F22-8229-6D8FC0410768}" destId="{C77091AD-D3CF-426F-BAE6-3369E135F7AF}" srcOrd="0" destOrd="0" parTransId="{79D5B372-024F-413E-9936-ECB829CA126B}" sibTransId="{9A40ED02-5C41-4DFF-8226-15EE8B95884D}"/>
    <dgm:cxn modelId="{FE11A96B-FE6F-4BB1-8731-050F2D21E367}" type="presOf" srcId="{C77091AD-D3CF-426F-BAE6-3369E135F7AF}" destId="{FAE79EA9-1905-472C-8810-889C678F6311}" srcOrd="2" destOrd="0" presId="urn:microsoft.com/office/officeart/2005/8/layout/gear1"/>
    <dgm:cxn modelId="{FB18E659-CF88-4648-B795-65088E088E4E}" type="presOf" srcId="{A08832B5-F19C-4118-A9F0-B001E7B76984}" destId="{B98C6374-0488-4620-84B6-C0CC6D699AC4}" srcOrd="1" destOrd="0" presId="urn:microsoft.com/office/officeart/2005/8/layout/gear1"/>
    <dgm:cxn modelId="{0EFC4397-555D-4D11-9612-AE84CD6A2534}" type="presOf" srcId="{0B659E9F-0B1B-4B5A-BBD5-201F2EA89B52}" destId="{FB1AE3AF-DF85-4682-8022-90CCD5EB8BF6}" srcOrd="0" destOrd="0" presId="urn:microsoft.com/office/officeart/2005/8/layout/gear1"/>
    <dgm:cxn modelId="{E34185AA-612E-42B9-99A7-888CEAD4E3D8}" type="presOf" srcId="{A08832B5-F19C-4118-A9F0-B001E7B76984}" destId="{BA6BD743-1E9B-40A8-B66D-D20A9462704A}" srcOrd="0" destOrd="0" presId="urn:microsoft.com/office/officeart/2005/8/layout/gear1"/>
    <dgm:cxn modelId="{E7E7CBBF-C51D-48C3-9056-33AA33846B3C}" type="presOf" srcId="{9A40ED02-5C41-4DFF-8226-15EE8B95884D}" destId="{33C244B6-5FC4-4B83-A186-A6E1B29929A3}" srcOrd="0" destOrd="0" presId="urn:microsoft.com/office/officeart/2005/8/layout/gear1"/>
    <dgm:cxn modelId="{1BD53CC6-1C60-4428-AF57-599E54579565}" type="presOf" srcId="{A08832B5-F19C-4118-A9F0-B001E7B76984}" destId="{FC842C5B-192C-4C8F-8EBC-93FB08CCAB0D}" srcOrd="2" destOrd="0" presId="urn:microsoft.com/office/officeart/2005/8/layout/gear1"/>
    <dgm:cxn modelId="{69DEABD0-F05F-492D-B2EA-46F51C98AB64}" type="presOf" srcId="{3F9BDC5C-C889-4F22-8229-6D8FC0410768}" destId="{684ADD83-6867-47BC-8C93-C53F183A2D7D}" srcOrd="0" destOrd="0" presId="urn:microsoft.com/office/officeart/2005/8/layout/gear1"/>
    <dgm:cxn modelId="{130CBBE5-F19F-40ED-9701-D18C3207748E}" type="presOf" srcId="{C023790A-B661-4CCD-9037-401C518018EF}" destId="{563BEF36-4760-4AEA-A9B3-0CD04309F320}" srcOrd="0" destOrd="0" presId="urn:microsoft.com/office/officeart/2005/8/layout/gear1"/>
    <dgm:cxn modelId="{2FB6B1EB-9CD6-4423-9B67-5B866BDAE78B}" type="presOf" srcId="{A08832B5-F19C-4118-A9F0-B001E7B76984}" destId="{80E85FC6-432A-482C-80CC-B2CF6204DAD2}" srcOrd="3" destOrd="0" presId="urn:microsoft.com/office/officeart/2005/8/layout/gear1"/>
    <dgm:cxn modelId="{361EC4F1-94A7-4557-9153-1C2AD5D1E0AA}" srcId="{3F9BDC5C-C889-4F22-8229-6D8FC0410768}" destId="{A08832B5-F19C-4118-A9F0-B001E7B76984}" srcOrd="2" destOrd="0" parTransId="{3D74CCAE-ABD8-43D5-8AE9-2B1E6CA3C2D2}" sibTransId="{0B659E9F-0B1B-4B5A-BBD5-201F2EA89B52}"/>
    <dgm:cxn modelId="{CC3374F5-3DB9-48D2-8586-7219922F61E4}" type="presOf" srcId="{C023790A-B661-4CCD-9037-401C518018EF}" destId="{F56D49AB-7118-44B2-81D8-5DF3DA640BC3}" srcOrd="2" destOrd="0" presId="urn:microsoft.com/office/officeart/2005/8/layout/gear1"/>
    <dgm:cxn modelId="{FF7DEDF6-D4D6-427C-9722-533E7D5D22E5}" type="presOf" srcId="{C77091AD-D3CF-426F-BAE6-3369E135F7AF}" destId="{DA79CB2C-C401-4BA1-AE21-66A8A1E67FE2}" srcOrd="0" destOrd="0" presId="urn:microsoft.com/office/officeart/2005/8/layout/gear1"/>
    <dgm:cxn modelId="{9A900BF8-DDAC-4B78-88BB-FF8DB2A690A2}" type="presParOf" srcId="{684ADD83-6867-47BC-8C93-C53F183A2D7D}" destId="{DA79CB2C-C401-4BA1-AE21-66A8A1E67FE2}" srcOrd="0" destOrd="0" presId="urn:microsoft.com/office/officeart/2005/8/layout/gear1"/>
    <dgm:cxn modelId="{CCC52536-9DD5-4F07-93C3-C5BD4BB2A769}" type="presParOf" srcId="{684ADD83-6867-47BC-8C93-C53F183A2D7D}" destId="{2404E745-3E8F-412F-9FC3-AF7F72FB7356}" srcOrd="1" destOrd="0" presId="urn:microsoft.com/office/officeart/2005/8/layout/gear1"/>
    <dgm:cxn modelId="{E66F8537-C4B5-4EB7-ABD2-C4C8D49C428F}" type="presParOf" srcId="{684ADD83-6867-47BC-8C93-C53F183A2D7D}" destId="{FAE79EA9-1905-472C-8810-889C678F6311}" srcOrd="2" destOrd="0" presId="urn:microsoft.com/office/officeart/2005/8/layout/gear1"/>
    <dgm:cxn modelId="{E0241307-FD9E-4F7F-90FD-5C2748CA502D}" type="presParOf" srcId="{684ADD83-6867-47BC-8C93-C53F183A2D7D}" destId="{563BEF36-4760-4AEA-A9B3-0CD04309F320}" srcOrd="3" destOrd="0" presId="urn:microsoft.com/office/officeart/2005/8/layout/gear1"/>
    <dgm:cxn modelId="{E2E466C4-8649-44C0-BDEF-16DDA848310F}" type="presParOf" srcId="{684ADD83-6867-47BC-8C93-C53F183A2D7D}" destId="{75649748-0166-4D39-86E4-D904504B77E1}" srcOrd="4" destOrd="0" presId="urn:microsoft.com/office/officeart/2005/8/layout/gear1"/>
    <dgm:cxn modelId="{EB6B0878-2085-4331-8523-5EFF9663A303}" type="presParOf" srcId="{684ADD83-6867-47BC-8C93-C53F183A2D7D}" destId="{F56D49AB-7118-44B2-81D8-5DF3DA640BC3}" srcOrd="5" destOrd="0" presId="urn:microsoft.com/office/officeart/2005/8/layout/gear1"/>
    <dgm:cxn modelId="{C8C681F9-EF78-45D7-9238-297B68F4E17B}" type="presParOf" srcId="{684ADD83-6867-47BC-8C93-C53F183A2D7D}" destId="{BA6BD743-1E9B-40A8-B66D-D20A9462704A}" srcOrd="6" destOrd="0" presId="urn:microsoft.com/office/officeart/2005/8/layout/gear1"/>
    <dgm:cxn modelId="{264D1D34-2A63-4444-A9E9-7F0D9295DAED}" type="presParOf" srcId="{684ADD83-6867-47BC-8C93-C53F183A2D7D}" destId="{B98C6374-0488-4620-84B6-C0CC6D699AC4}" srcOrd="7" destOrd="0" presId="urn:microsoft.com/office/officeart/2005/8/layout/gear1"/>
    <dgm:cxn modelId="{739E356C-064B-44F8-93A2-60184F7357DE}" type="presParOf" srcId="{684ADD83-6867-47BC-8C93-C53F183A2D7D}" destId="{FC842C5B-192C-4C8F-8EBC-93FB08CCAB0D}" srcOrd="8" destOrd="0" presId="urn:microsoft.com/office/officeart/2005/8/layout/gear1"/>
    <dgm:cxn modelId="{5ED9E63B-42AF-4FA4-976F-DD5B62EA2B0E}" type="presParOf" srcId="{684ADD83-6867-47BC-8C93-C53F183A2D7D}" destId="{80E85FC6-432A-482C-80CC-B2CF6204DAD2}" srcOrd="9" destOrd="0" presId="urn:microsoft.com/office/officeart/2005/8/layout/gear1"/>
    <dgm:cxn modelId="{E052AA20-84F0-4C42-B51B-C43939E9EAA5}" type="presParOf" srcId="{684ADD83-6867-47BC-8C93-C53F183A2D7D}" destId="{33C244B6-5FC4-4B83-A186-A6E1B29929A3}" srcOrd="10" destOrd="0" presId="urn:microsoft.com/office/officeart/2005/8/layout/gear1"/>
    <dgm:cxn modelId="{26F369CB-560D-4242-A0E7-896881281668}" type="presParOf" srcId="{684ADD83-6867-47BC-8C93-C53F183A2D7D}" destId="{0A89EE65-BA55-4075-A649-8430E62AE14B}" srcOrd="11" destOrd="0" presId="urn:microsoft.com/office/officeart/2005/8/layout/gear1"/>
    <dgm:cxn modelId="{748CAE57-D80B-4179-A10C-1876531595D9}" type="presParOf" srcId="{684ADD83-6867-47BC-8C93-C53F183A2D7D}" destId="{FB1AE3AF-DF85-4682-8022-90CCD5EB8BF6}" srcOrd="12" destOrd="0" presId="urn:microsoft.com/office/officeart/2005/8/layout/gear1"/>
  </dgm:cxnLst>
  <dgm:bg/>
  <dgm:whole/>
  <dgm:extLst>
    <a:ext uri="http://schemas.microsoft.com/office/drawing/2008/diagram">
      <dsp:dataModelExt xmlns:dsp="http://schemas.microsoft.com/office/drawing/2008/diagram" relId="rId12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A79CB2C-C401-4BA1-AE21-66A8A1E67FE2}">
      <dsp:nvSpPr>
        <dsp:cNvPr id="0" name=""/>
        <dsp:cNvSpPr/>
      </dsp:nvSpPr>
      <dsp:spPr>
        <a:xfrm>
          <a:off x="562509" y="278533"/>
          <a:ext cx="287900" cy="287900"/>
        </a:xfrm>
        <a:prstGeom prst="gear9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00" kern="1200" dirty="0"/>
            <a:t>Sum </a:t>
          </a:r>
          <a:r>
            <a:rPr lang="en-US" sz="500" kern="1200" dirty="0" err="1"/>
            <a:t>sistem</a:t>
          </a:r>
          <a:endParaRPr lang="en-ID" sz="500" kern="1200" dirty="0"/>
        </a:p>
      </dsp:txBody>
      <dsp:txXfrm>
        <a:off x="620390" y="345972"/>
        <a:ext cx="172138" cy="147987"/>
      </dsp:txXfrm>
    </dsp:sp>
    <dsp:sp modelId="{563BEF36-4760-4AEA-A9B3-0CD04309F320}">
      <dsp:nvSpPr>
        <dsp:cNvPr id="0" name=""/>
        <dsp:cNvSpPr/>
      </dsp:nvSpPr>
      <dsp:spPr>
        <a:xfrm>
          <a:off x="395003" y="210484"/>
          <a:ext cx="209382" cy="209382"/>
        </a:xfrm>
        <a:prstGeom prst="gear6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00" kern="1200" dirty="0"/>
            <a:t>Sub. </a:t>
          </a:r>
          <a:r>
            <a:rPr lang="en-US" sz="500" kern="1200" dirty="0" err="1"/>
            <a:t>sistem</a:t>
          </a:r>
          <a:endParaRPr lang="en-ID" sz="500" kern="1200" dirty="0"/>
        </a:p>
      </dsp:txBody>
      <dsp:txXfrm>
        <a:off x="447716" y="263515"/>
        <a:ext cx="103956" cy="103320"/>
      </dsp:txXfrm>
    </dsp:sp>
    <dsp:sp modelId="{BA6BD743-1E9B-40A8-B66D-D20A9462704A}">
      <dsp:nvSpPr>
        <dsp:cNvPr id="0" name=""/>
        <dsp:cNvSpPr/>
      </dsp:nvSpPr>
      <dsp:spPr>
        <a:xfrm rot="20700000">
          <a:off x="512279" y="66031"/>
          <a:ext cx="205152" cy="205152"/>
        </a:xfrm>
        <a:prstGeom prst="gear6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800" kern="1200" dirty="0" err="1"/>
            <a:t>Sistem</a:t>
          </a:r>
          <a:endParaRPr lang="en-ID" sz="800" kern="1200" dirty="0"/>
        </a:p>
      </dsp:txBody>
      <dsp:txXfrm rot="-20700000">
        <a:off x="557275" y="111027"/>
        <a:ext cx="115160" cy="115160"/>
      </dsp:txXfrm>
    </dsp:sp>
    <dsp:sp modelId="{33C244B6-5FC4-4B83-A186-A6E1B29929A3}">
      <dsp:nvSpPr>
        <dsp:cNvPr id="0" name=""/>
        <dsp:cNvSpPr/>
      </dsp:nvSpPr>
      <dsp:spPr>
        <a:xfrm>
          <a:off x="227408" y="245609"/>
          <a:ext cx="368513" cy="368513"/>
        </a:xfrm>
        <a:prstGeom prst="circularArrow">
          <a:avLst>
            <a:gd name="adj1" fmla="val 4687"/>
            <a:gd name="adj2" fmla="val 299029"/>
            <a:gd name="adj3" fmla="val 2210507"/>
            <a:gd name="adj4" fmla="val 16896322"/>
            <a:gd name="adj5" fmla="val 546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A89EE65-BA55-4075-A649-8430E62AE14B}">
      <dsp:nvSpPr>
        <dsp:cNvPr id="0" name=""/>
        <dsp:cNvSpPr/>
      </dsp:nvSpPr>
      <dsp:spPr>
        <a:xfrm>
          <a:off x="357922" y="177256"/>
          <a:ext cx="267747" cy="267747"/>
        </a:xfrm>
        <a:prstGeom prst="leftCircularArrow">
          <a:avLst>
            <a:gd name="adj1" fmla="val 6452"/>
            <a:gd name="adj2" fmla="val 429999"/>
            <a:gd name="adj3" fmla="val 10489124"/>
            <a:gd name="adj4" fmla="val 14837806"/>
            <a:gd name="adj5" fmla="val 7527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B1AE3AF-DF85-4682-8022-90CCD5EB8BF6}">
      <dsp:nvSpPr>
        <dsp:cNvPr id="0" name=""/>
        <dsp:cNvSpPr/>
      </dsp:nvSpPr>
      <dsp:spPr>
        <a:xfrm>
          <a:off x="464825" y="34196"/>
          <a:ext cx="288686" cy="288686"/>
        </a:xfrm>
        <a:prstGeom prst="circularArrow">
          <a:avLst>
            <a:gd name="adj1" fmla="val 5984"/>
            <a:gd name="adj2" fmla="val 394124"/>
            <a:gd name="adj3" fmla="val 13313824"/>
            <a:gd name="adj4" fmla="val 10508221"/>
            <a:gd name="adj5" fmla="val 698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A79CB2C-C401-4BA1-AE21-66A8A1E67FE2}">
      <dsp:nvSpPr>
        <dsp:cNvPr id="0" name=""/>
        <dsp:cNvSpPr/>
      </dsp:nvSpPr>
      <dsp:spPr>
        <a:xfrm>
          <a:off x="562509" y="278533"/>
          <a:ext cx="287900" cy="287900"/>
        </a:xfrm>
        <a:prstGeom prst="gear9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00" kern="1200" dirty="0"/>
            <a:t>Sum </a:t>
          </a:r>
          <a:r>
            <a:rPr lang="en-US" sz="500" kern="1200" dirty="0" err="1"/>
            <a:t>sistem</a:t>
          </a:r>
          <a:endParaRPr lang="en-ID" sz="500" kern="1200" dirty="0"/>
        </a:p>
      </dsp:txBody>
      <dsp:txXfrm>
        <a:off x="620390" y="345972"/>
        <a:ext cx="172138" cy="147987"/>
      </dsp:txXfrm>
    </dsp:sp>
    <dsp:sp modelId="{563BEF36-4760-4AEA-A9B3-0CD04309F320}">
      <dsp:nvSpPr>
        <dsp:cNvPr id="0" name=""/>
        <dsp:cNvSpPr/>
      </dsp:nvSpPr>
      <dsp:spPr>
        <a:xfrm>
          <a:off x="395003" y="210484"/>
          <a:ext cx="209382" cy="209382"/>
        </a:xfrm>
        <a:prstGeom prst="gear6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500" kern="1200" dirty="0"/>
            <a:t>Sub. </a:t>
          </a:r>
          <a:r>
            <a:rPr lang="en-US" sz="500" kern="1200" dirty="0" err="1"/>
            <a:t>sistem</a:t>
          </a:r>
          <a:endParaRPr lang="en-ID" sz="500" kern="1200" dirty="0"/>
        </a:p>
      </dsp:txBody>
      <dsp:txXfrm>
        <a:off x="447716" y="263515"/>
        <a:ext cx="103956" cy="103320"/>
      </dsp:txXfrm>
    </dsp:sp>
    <dsp:sp modelId="{BA6BD743-1E9B-40A8-B66D-D20A9462704A}">
      <dsp:nvSpPr>
        <dsp:cNvPr id="0" name=""/>
        <dsp:cNvSpPr/>
      </dsp:nvSpPr>
      <dsp:spPr>
        <a:xfrm rot="20700000">
          <a:off x="512279" y="66031"/>
          <a:ext cx="205152" cy="205152"/>
        </a:xfrm>
        <a:prstGeom prst="gear6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3556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800" kern="1200" dirty="0" err="1"/>
            <a:t>Sistem</a:t>
          </a:r>
          <a:endParaRPr lang="en-ID" sz="800" kern="1200" dirty="0"/>
        </a:p>
      </dsp:txBody>
      <dsp:txXfrm rot="-20700000">
        <a:off x="557275" y="111027"/>
        <a:ext cx="115160" cy="115160"/>
      </dsp:txXfrm>
    </dsp:sp>
    <dsp:sp modelId="{33C244B6-5FC4-4B83-A186-A6E1B29929A3}">
      <dsp:nvSpPr>
        <dsp:cNvPr id="0" name=""/>
        <dsp:cNvSpPr/>
      </dsp:nvSpPr>
      <dsp:spPr>
        <a:xfrm>
          <a:off x="227408" y="245609"/>
          <a:ext cx="368513" cy="368513"/>
        </a:xfrm>
        <a:prstGeom prst="circularArrow">
          <a:avLst>
            <a:gd name="adj1" fmla="val 4687"/>
            <a:gd name="adj2" fmla="val 299029"/>
            <a:gd name="adj3" fmla="val 2210507"/>
            <a:gd name="adj4" fmla="val 16896322"/>
            <a:gd name="adj5" fmla="val 5469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0A89EE65-BA55-4075-A649-8430E62AE14B}">
      <dsp:nvSpPr>
        <dsp:cNvPr id="0" name=""/>
        <dsp:cNvSpPr/>
      </dsp:nvSpPr>
      <dsp:spPr>
        <a:xfrm>
          <a:off x="357922" y="177256"/>
          <a:ext cx="267747" cy="267747"/>
        </a:xfrm>
        <a:prstGeom prst="leftCircularArrow">
          <a:avLst>
            <a:gd name="adj1" fmla="val 6452"/>
            <a:gd name="adj2" fmla="val 429999"/>
            <a:gd name="adj3" fmla="val 10489124"/>
            <a:gd name="adj4" fmla="val 14837806"/>
            <a:gd name="adj5" fmla="val 7527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B1AE3AF-DF85-4682-8022-90CCD5EB8BF6}">
      <dsp:nvSpPr>
        <dsp:cNvPr id="0" name=""/>
        <dsp:cNvSpPr/>
      </dsp:nvSpPr>
      <dsp:spPr>
        <a:xfrm>
          <a:off x="464825" y="34196"/>
          <a:ext cx="288686" cy="288686"/>
        </a:xfrm>
        <a:prstGeom prst="circularArrow">
          <a:avLst>
            <a:gd name="adj1" fmla="val 5984"/>
            <a:gd name="adj2" fmla="val 394124"/>
            <a:gd name="adj3" fmla="val 13313824"/>
            <a:gd name="adj4" fmla="val 10508221"/>
            <a:gd name="adj5" fmla="val 6981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gear1">
  <dgm:title val=""/>
  <dgm:desc val=""/>
  <dgm:catLst>
    <dgm:cat type="relationship" pri="3000"/>
    <dgm:cat type="process" pri="28000"/>
    <dgm:cat type="cycle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 useDef="1">
    <dgm:dataModel>
      <dgm:ptLst/>
      <dgm:bg/>
      <dgm:whole/>
    </dgm:dataModel>
  </dgm:clrData>
  <dgm:layoutNode name="composite">
    <dgm:varLst>
      <dgm:chMax val="3"/>
      <dgm:animLvl val="lvl"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axis="ch" ptType="node" func="cnt" op="lte" val="1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05"/>
          <dgm:constr type="t" for="ch" forName="gear1" refType="w" fact="0.05"/>
          <dgm:constr type="w" for="ch" forName="gear1srcNode" val="1"/>
          <dgm:constr type="h" for="ch" forName="gear1srcNode" val="1"/>
          <dgm:constr type="l" for="ch" forName="gear1srcNode" refType="w" fact="0.32"/>
          <dgm:constr type="t" for="ch" forName="gear1srcNode"/>
          <dgm:constr type="w" for="ch" forName="gear1dstNode" val="1"/>
          <dgm:constr type="h" for="ch" forName="gear1dstNode" val="1"/>
          <dgm:constr type="r" for="ch" forName="gear1dstNode" refType="w" fact="0.58"/>
          <dgm:constr type="t" for="ch" forName="gear1dstNode" refType="h" fact="0.5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/>
          <dgm:constr type="b" for="ch" forName="gear1ch" refType="h" fact="0.6"/>
        </dgm:constrLst>
      </dgm:if>
      <dgm:if name="Name2" axis="ch" ptType="node" func="cnt" op="equ" val="2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2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2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75"/>
          <dgm:constr type="diam" for="des" forName="connector1" refType="w" refFor="ch" refForName="gear1" op="equ" fact="1.1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w" fact="0.8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1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0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3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 refType="w" fact="0.34"/>
          <dgm:constr type="t" for="ch" forName="gear2ch" refType="w" fact="0.04"/>
        </dgm:constrLst>
      </dgm:if>
      <dgm:else name="Name3">
        <dgm:constrLst>
          <dgm:constr type="primFontSz" for="ch" ptType="node" op="equ" val="65"/>
          <dgm:constr type="w" for="ch" forName="gear1" refType="w" fact="0.55"/>
          <dgm:constr type="h" for="ch" forName="gear1" refType="w" fact="0.55"/>
          <dgm:constr type="l" for="ch" forName="gear1" refType="w" fact="0.45"/>
          <dgm:constr type="t" for="ch" forName="gear1" refType="w" fact="0.45"/>
          <dgm:constr type="w" for="ch" forName="gear1srcNode" val="1"/>
          <dgm:constr type="h" for="ch" forName="gear1srcNode" val="1"/>
          <dgm:constr type="l" for="ch" forName="gear1srcNode" refType="w" fact="0.72"/>
          <dgm:constr type="t" for="ch" forName="gear1srcNode" refType="w" fact="0.4"/>
          <dgm:constr type="w" for="ch" forName="gear1dstNode" val="1"/>
          <dgm:constr type="h" for="ch" forName="gear1dstNode" val="1"/>
          <dgm:constr type="r" for="ch" forName="gear1dstNode" refType="w" fact="0.98"/>
          <dgm:constr type="t" for="ch" forName="gear1dstNode" refType="h" fact="0.95"/>
          <dgm:constr type="diam" for="des" forName="connector1" refType="w" refFor="ch" refForName="gear1" op="equ" fact="1.15"/>
          <dgm:constr type="h" for="des" forName="connector1" refType="w" refFor="ch" refForName="gear1" op="equ" fact="0.1"/>
          <dgm:constr type="w" for="ch" forName="gear1ch" refType="w" fact="0.35"/>
          <dgm:constr type="h" for="ch" forName="gear1ch" refType="w" refFor="ch" refForName="gear1ch" fact="0.6"/>
          <dgm:constr type="l" for="ch" forName="gear1ch" refType="w" fact="0.38"/>
          <dgm:constr type="b" for="ch" forName="gear1ch" refType="h"/>
          <dgm:constr type="w" for="ch" forName="gear2" refType="w" fact="0.4"/>
          <dgm:constr type="h" for="ch" forName="gear2" refType="w" fact="0.4"/>
          <dgm:constr type="l" for="ch" forName="gear2" refType="w" fact="0.13"/>
          <dgm:constr type="t" for="ch" forName="gear2" refType="w" fact="0.32"/>
          <dgm:constr type="w" for="ch" forName="gear2srcNode" val="1"/>
          <dgm:constr type="h" for="ch" forName="gear2srcNode" val="1"/>
          <dgm:constr type="l" for="ch" forName="gear2srcNode" refType="w" fact="0.23"/>
          <dgm:constr type="t" for="ch" forName="gear2srcNode" refType="w" fact="0.28"/>
          <dgm:constr type="w" for="ch" forName="gear2dstNode" val="1"/>
          <dgm:constr type="h" for="ch" forName="gear2dstNode" val="1"/>
          <dgm:constr type="l" for="ch" forName="gear2dstNode" refType="w" fact="0.1"/>
          <dgm:constr type="t" for="ch" forName="gear2dstNode" refType="h" fact="0.53"/>
          <dgm:constr type="diam" for="des" forName="connector2" refType="w" refFor="ch" refForName="gear2" op="equ" fact="-1.1"/>
          <dgm:constr type="h" for="des" forName="connector2" refType="w" refFor="ch" refForName="gear1" op="equ" fact="0.1"/>
          <dgm:constr type="w" for="ch" forName="gear2ch" refType="w" fact="0.35"/>
          <dgm:constr type="h" for="ch" forName="gear2ch" refType="w" refFor="ch" refForName="gear2ch" fact="0.6"/>
          <dgm:constr type="l" for="ch" forName="gear2ch"/>
          <dgm:constr type="t" for="ch" forName="gear2ch" refType="w" fact="0.58"/>
          <dgm:constr type="w" for="ch" forName="gear3" refType="w" fact="0.48"/>
          <dgm:constr type="h" for="ch" forName="gear3" refType="w" fact="0.48"/>
          <dgm:constr type="l" for="ch" forName="gear3" refType="w" fact="0.31"/>
          <dgm:constr type="t" for="ch" forName="gear3"/>
          <dgm:constr type="w" for="ch" forName="gear3tx" refType="w" fact="0.22"/>
          <dgm:constr type="h" for="ch" forName="gear3tx" refType="w" fact="0.22"/>
          <dgm:constr type="ctrX" for="ch" forName="gear3tx" refType="ctrX" refFor="ch" refForName="gear3"/>
          <dgm:constr type="ctrY" for="ch" forName="gear3tx" refType="ctrY" refFor="ch" refForName="gear3"/>
          <dgm:constr type="w" for="ch" forName="gear3srcNode" val="1"/>
          <dgm:constr type="h" for="ch" forName="gear3srcNode" val="1"/>
          <dgm:constr type="l" for="ch" forName="gear3srcNode" refType="w" fact="0.3"/>
          <dgm:constr type="t" for="ch" forName="gear3srcNode" refType="w" fact="0.25"/>
          <dgm:constr type="w" for="ch" forName="gear3dstNode" val="1"/>
          <dgm:constr type="h" for="ch" forName="gear3dstNode" val="1"/>
          <dgm:constr type="l" for="ch" forName="gear3dstNode" refType="w" fact="0.38"/>
          <dgm:constr type="t" for="ch" forName="gear3dstNode" refType="h" fact="0.05"/>
          <dgm:constr type="diam" for="des" forName="connector3" refType="w" refFor="ch" refForName="gear3" op="equ"/>
          <dgm:constr type="h" for="des" forName="connector3" refType="w" refFor="ch" refForName="gear1" op="equ" fact="0.1"/>
          <dgm:constr type="w" for="ch" forName="gear3ch" refType="w" fact="0.35"/>
          <dgm:constr type="h" for="ch" forName="gear3ch" refType="w" refFor="ch" refForName="gear3ch" fact="0.6"/>
          <dgm:constr type="l" for="ch" forName="gear3ch" refType="w" fact="0.65"/>
          <dgm:constr type="t" for="ch" forName="gear3ch" refType="h" fact="0.13"/>
        </dgm:constrLst>
      </dgm:else>
    </dgm:choose>
    <dgm:ruleLst/>
    <dgm:forEach name="Name4" axis="ch" ptType="node" cnt="1">
      <dgm:layoutNode name="gear1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9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1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1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5">
        <dgm:if name="Name6" axis="ch" ptType="node" func="cnt" op="gte" val="1">
          <dgm:layoutNode name="gear1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7"/>
      </dgm:choose>
    </dgm:forEach>
    <dgm:forEach name="Name8" axis="ch" ptType="node" st="2" cnt="1">
      <dgm:layoutNode name="gear2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gear6" r:blip="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2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2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9">
        <dgm:if name="Name10" axis="ch" ptType="node" func="cnt" op="gte" val="1">
          <dgm:layoutNode name="gear2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1"/>
      </dgm:choose>
    </dgm:forEach>
    <dgm:forEach name="Name12" axis="ch" ptType="node" st="3" cnt="1">
      <dgm:layoutNode name="gear3" styleLbl="node1">
        <dgm:alg type="sp"/>
        <dgm:shape xmlns:r="http://schemas.openxmlformats.org/officeDocument/2006/relationships" rot="-15" type="gear6" r:blip="">
          <dgm:adjLst/>
        </dgm:shape>
        <dgm:presOf axis="self"/>
        <dgm:constrLst/>
        <dgm:ruleLst/>
      </dgm:layoutNode>
      <dgm:layoutNode name="gear3tx" styleLbl="node1">
        <dgm:varLst>
          <dgm:chMax val="1"/>
          <dgm:bulletEnabled val="1"/>
        </dgm:varLst>
        <dgm:alg type="tx">
          <dgm:param type="txAnchorVertCh" val="mid"/>
        </dgm:alg>
        <dgm:shape xmlns:r="http://schemas.openxmlformats.org/officeDocument/2006/relationships" type="rect" r:blip="" hideGeom="1">
          <dgm:adjLst/>
        </dgm:shape>
        <dgm:presOf axis="self"/>
        <dgm:constrLst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layoutNode name="gear3src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layoutNode name="gear3dstNode">
        <dgm:alg type="sp"/>
        <dgm:shape xmlns:r="http://schemas.openxmlformats.org/officeDocument/2006/relationships" type="rect" r:blip="" hideGeom="1">
          <dgm:adjLst/>
        </dgm:shape>
        <dgm:presOf axis="self"/>
        <dgm:constrLst/>
        <dgm:ruleLst/>
      </dgm:layoutNode>
      <dgm:choose name="Name13">
        <dgm:if name="Name14" axis="ch" ptType="node" func="cnt" op="gte" val="1">
          <dgm:layoutNode name="gear3ch" styleLbl="fgAcc1">
            <dgm:varLst>
              <dgm:chMax val="0"/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>
              <dgm:constr type="tMarg" refType="primFontSz" fact="0.3"/>
              <dgm:constr type="bMarg" refType="primFontSz" fact="0.3"/>
              <dgm:constr type="lMarg" refType="primFontSz" fact="0.3"/>
              <dgm:constr type="rMarg" refType="primFontSz" fact="0.3"/>
            </dgm:constrLst>
            <dgm:ruleLst>
              <dgm:rule type="primFontSz" val="5" fact="NaN" max="NaN"/>
            </dgm:ruleLst>
          </dgm:layoutNode>
        </dgm:if>
        <dgm:else name="Name15"/>
      </dgm:choose>
    </dgm:forEach>
    <dgm:forEach name="Name16" axis="ch" ptType="sibTrans" hideLastTrans="0" cnt="1">
      <dgm:layoutNode name="connector1" styleLbl="sibTrans2D1">
        <dgm:alg type="conn">
          <dgm:param type="connRout" val="curve"/>
          <dgm:param type="srcNode" val="gear1srcNode"/>
          <dgm:param type="dstNode" val="gear1dstNode"/>
          <dgm:param type="begPts" val="midR"/>
          <dgm:param type="endPts" val="tCtr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7" axis="ch" ptType="sibTrans" hideLastTrans="0" st="2" cnt="1">
      <dgm:layoutNode name="connector2" styleLbl="sibTrans2D1">
        <dgm:alg type="conn">
          <dgm:param type="connRout" val="curve"/>
          <dgm:param type="srcNode" val="gear2srcNode"/>
          <dgm:param type="dstNode" val="gear2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  <dgm:forEach name="Name18" axis="ch" ptType="sibTrans" hideLastTrans="0" st="3" cnt="1">
      <dgm:layoutNode name="connector3" styleLbl="sibTrans2D1">
        <dgm:alg type="conn">
          <dgm:param type="connRout" val="curve"/>
          <dgm:param type="srcNode" val="gear3srcNode"/>
          <dgm:param type="dstNode" val="gear3dstNode"/>
          <dgm:param type="begPts" val="midL"/>
          <dgm:param type="endPts" val="midL"/>
        </dgm:alg>
        <dgm:shape xmlns:r="http://schemas.openxmlformats.org/officeDocument/2006/relationships" type="conn" r:blip="">
          <dgm:adjLst/>
        </dgm:shape>
        <dgm:presOf axis="self"/>
        <dgm:constrLst>
          <dgm:constr type="w" val="10"/>
          <dgm:constr type="h" val="10"/>
          <dgm:constr type="begPad"/>
          <dgm:constr type="endPad"/>
        </dgm:constrLst>
        <dgm:ruleLst/>
      </dgm:layoutNod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AAD0AF-38E2-4257-B046-94619B239716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ID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1C47DC-3AEF-4230-AD36-2417235D7A89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73593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ID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21C47DC-3AEF-4230-AD36-2417235D7A89}" type="slidenum">
              <a:rPr lang="en-ID" smtClean="0"/>
              <a:t>1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27734707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B5ACD0-50BD-9450-3AA6-7427B08490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2179F1-A12C-212A-568E-DCDE37CF8A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D29EB8-2D4B-4D2E-A9D6-25710135622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1DD578-D19F-4FDE-841F-E5455C281F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02DA25-EEBE-6416-45A0-9FF09A2D20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470987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6DBDC6-B883-512E-D75A-E1E2CD7793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F509361-8ADA-F961-379A-62457AA413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CD2D5-1B31-DB4C-6A15-346252FC8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222C3E-E4FB-C6B0-3F8D-91C52A7B1D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B15AB2-CA1F-269F-582B-F64607C23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61864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22ADBA-B3D8-F0AD-40F5-FF12517435D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516545-5F5D-BF6C-92F8-5993B7C46AB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E07500-04CA-E746-745D-C18B02755D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058148-592F-32FC-3861-DD85E71A29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502BD6-D567-6258-5C91-CC8A99434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015177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3813F0-7BBB-445F-A05D-1089F71F9B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909706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AA1ADB-EEA4-10A4-9F62-57679F0645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57A28AD-E3F9-E157-9F45-CE1748A52F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933D7-6E41-682C-6A3F-DBE5356D67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4482C0-2AA3-BECF-BE90-BEC81CC9BB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0E118D-604B-4AED-E1F2-A25E3878E2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7564705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C849EA-4E0C-F019-2447-C7D36AE6DA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E4F1775-64D9-7782-616B-1539BAC995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088DE7-2CA1-98DD-8D17-281ECBED31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DFB75-6621-73DD-62E6-34B220F1C2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A518C6-E403-575C-085E-72189797CF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1818935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D8477D-C86A-5659-DAB0-CDF77162C3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477F288-0E89-7B98-B71D-CC8C3D2EB4E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5496E8-93AC-5108-E35B-53EF3D81373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FEF96F-3A50-BB62-5844-562ED97FEC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645AA2-97FD-76C8-BB79-E33B640A0A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86C0C8-D9D9-E667-2267-205C530BCF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2579050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C79E86-63DE-EF00-E6BD-2A141EED71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561876-3A79-284B-2331-64E4292622A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F93E91E-D907-19B4-62CA-A25977C7F3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FEF870-EAFB-F77D-9F26-9B22CA88204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09BEF8E-13EA-DA6F-921A-E02ADE8CFD1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1C1D757-4436-8BCF-2737-8564DB483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C36BE25-25F3-89B4-1662-821AADFB53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06C6A54-7512-5FA4-901A-10C9F87CC3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582431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89D53D4-533C-D508-C8E7-C91802FD0C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6136A6A-43FB-EB87-A981-E5D5A6DB17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64305B9-CB9F-D47E-5325-12F30BF75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5D1B9E3-079F-2198-4635-CBC5684539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1578214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158D72-84C2-A771-56FB-3C0790884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CC118E8-022F-D24E-BD84-214CD34224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EF4301C-157E-2726-2B6C-005794052E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5074509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66AC64-EBF0-4CF7-85E5-E15A27C421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8B4FA92-A93F-DC34-1EB3-2E0DD7C415D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C92648B-475B-37EF-9CD6-FE59AA430CD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6B7C9-5DBF-0FDF-24E7-DFEF6BF8EF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00685BC-1D75-C4CE-B9B0-3F4B161C34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AEF503-F344-3291-F783-6D6D1CD979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7881616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D7FF71-8796-EA4A-F70A-8072B6D6F45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F240-9106-FE67-0ECB-BA80FADBC00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D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A4CECC2-AFFE-6373-86D5-B495578AA5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F8CFFFA-ED65-2867-178B-F09F549C93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5E700EC-2617-874F-7E5B-CBE5DAE62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DEEE67A-EF8A-35F5-D492-635EDD278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69063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2F51047-C24D-4122-916C-C878840B61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D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2C0C311-8244-7E86-3825-FBD5B35B4C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D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19E7B2-697E-0F24-FC4A-5889355022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C1C413-CEAB-4C3A-A225-84520FD9CAD5}" type="datetimeFigureOut">
              <a:rPr lang="en-ID" smtClean="0"/>
              <a:t>13/03/2023</a:t>
            </a:fld>
            <a:endParaRPr lang="en-ID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BD16CB-9EF4-EB5A-9877-3F9EBF8801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7A6E4-44FE-E59A-5A94-61F1EF10CE4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87E1A0-A9E8-4FB5-863D-E799BEB56B6F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0760778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0" Type="http://schemas.openxmlformats.org/officeDocument/2006/relationships/diagramQuickStyle" Target="../diagrams/quickStyle2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Oval 7">
            <a:extLst>
              <a:ext uri="{FF2B5EF4-FFF2-40B4-BE49-F238E27FC236}">
                <a16:creationId xmlns:a16="http://schemas.microsoft.com/office/drawing/2014/main" id="{39269AFC-BCAD-99E4-6BCD-4022D354DB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01221" y="976887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1600" dirty="0"/>
              <a:t>1</a:t>
            </a:r>
            <a:endParaRPr lang="en-US" sz="2800" dirty="0"/>
          </a:p>
        </p:txBody>
      </p:sp>
      <p:sp>
        <p:nvSpPr>
          <p:cNvPr id="16" name="Title 15">
            <a:extLst>
              <a:ext uri="{FF2B5EF4-FFF2-40B4-BE49-F238E27FC236}">
                <a16:creationId xmlns:a16="http://schemas.microsoft.com/office/drawing/2014/main" id="{AF39502E-6682-1B5D-D726-62C91F8CF6D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232289" y="291020"/>
            <a:ext cx="3357232" cy="680167"/>
          </a:xfrm>
        </p:spPr>
        <p:txBody>
          <a:bodyPr>
            <a:normAutofit/>
          </a:bodyPr>
          <a:lstStyle/>
          <a:p>
            <a:pPr algn="ctr"/>
            <a:r>
              <a:rPr lang="en-US" sz="2400" b="1" dirty="0">
                <a:solidFill>
                  <a:srgbClr val="FF0000"/>
                </a:solidFill>
              </a:rPr>
              <a:t>REGISTRASI</a:t>
            </a:r>
            <a:endParaRPr lang="en-ID" sz="2400" b="1" dirty="0">
              <a:solidFill>
                <a:srgbClr val="FF0000"/>
              </a:solidFill>
            </a:endParaRPr>
          </a:p>
        </p:txBody>
      </p: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BB0D2DBD-877F-FFE1-CD83-AADFE9F34A7C}"/>
              </a:ext>
            </a:extLst>
          </p:cNvPr>
          <p:cNvCxnSpPr>
            <a:cxnSpLocks/>
          </p:cNvCxnSpPr>
          <p:nvPr/>
        </p:nvCxnSpPr>
        <p:spPr>
          <a:xfrm>
            <a:off x="3594384" y="1432560"/>
            <a:ext cx="74102" cy="4256735"/>
          </a:xfrm>
          <a:prstGeom prst="straightConnector1">
            <a:avLst/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Arrow: Chevron 16">
            <a:extLst>
              <a:ext uri="{FF2B5EF4-FFF2-40B4-BE49-F238E27FC236}">
                <a16:creationId xmlns:a16="http://schemas.microsoft.com/office/drawing/2014/main" id="{5636C1D8-2A73-4607-9888-953FC1D55553}"/>
              </a:ext>
            </a:extLst>
          </p:cNvPr>
          <p:cNvSpPr/>
          <p:nvPr/>
        </p:nvSpPr>
        <p:spPr>
          <a:xfrm>
            <a:off x="3776142" y="989743"/>
            <a:ext cx="494885" cy="397097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2D4C6C31-1E11-F03E-D6A9-7027802104D7}"/>
              </a:ext>
            </a:extLst>
          </p:cNvPr>
          <p:cNvSpPr/>
          <p:nvPr/>
        </p:nvSpPr>
        <p:spPr>
          <a:xfrm>
            <a:off x="4340866" y="915581"/>
            <a:ext cx="3788660" cy="568952"/>
          </a:xfrm>
          <a:prstGeom prst="round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err="1">
                <a:solidFill>
                  <a:srgbClr val="FF0000"/>
                </a:solidFill>
              </a:rPr>
              <a:t>Permohonan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dicatata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dalam</a:t>
            </a:r>
            <a:r>
              <a:rPr lang="en-US" dirty="0">
                <a:solidFill>
                  <a:srgbClr val="FF0000"/>
                </a:solidFill>
              </a:rPr>
              <a:t>  e-BRPK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9" name="Oval 18">
            <a:extLst>
              <a:ext uri="{FF2B5EF4-FFF2-40B4-BE49-F238E27FC236}">
                <a16:creationId xmlns:a16="http://schemas.microsoft.com/office/drawing/2014/main" id="{F36B6644-B04F-805B-D87C-440905B1BFCD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6941" y="2592327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dirty="0"/>
              <a:t>3</a:t>
            </a:r>
            <a:endParaRPr lang="en-US" sz="2800" dirty="0"/>
          </a:p>
        </p:txBody>
      </p:sp>
      <p:sp>
        <p:nvSpPr>
          <p:cNvPr id="25" name="Arrow: Chevron 24">
            <a:extLst>
              <a:ext uri="{FF2B5EF4-FFF2-40B4-BE49-F238E27FC236}">
                <a16:creationId xmlns:a16="http://schemas.microsoft.com/office/drawing/2014/main" id="{2E2F0443-D982-2F6B-A217-E9770948F6F4}"/>
              </a:ext>
            </a:extLst>
          </p:cNvPr>
          <p:cNvSpPr/>
          <p:nvPr/>
        </p:nvSpPr>
        <p:spPr>
          <a:xfrm>
            <a:off x="3821862" y="2605183"/>
            <a:ext cx="494885" cy="397097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28" name="Rectangle: Rounded Corners 27">
            <a:extLst>
              <a:ext uri="{FF2B5EF4-FFF2-40B4-BE49-F238E27FC236}">
                <a16:creationId xmlns:a16="http://schemas.microsoft.com/office/drawing/2014/main" id="{10B78E0D-ABA8-C10E-054B-09C3673ADD84}"/>
              </a:ext>
            </a:extLst>
          </p:cNvPr>
          <p:cNvSpPr/>
          <p:nvPr/>
        </p:nvSpPr>
        <p:spPr>
          <a:xfrm>
            <a:off x="4356106" y="2531021"/>
            <a:ext cx="3788660" cy="568952"/>
          </a:xfrm>
          <a:prstGeom prst="round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err="1">
                <a:solidFill>
                  <a:srgbClr val="FF0000"/>
                </a:solidFill>
              </a:rPr>
              <a:t>Penyampaian</a:t>
            </a:r>
            <a:r>
              <a:rPr lang="en-US" dirty="0">
                <a:solidFill>
                  <a:srgbClr val="FF0000"/>
                </a:solidFill>
              </a:rPr>
              <a:t> Salinan </a:t>
            </a:r>
            <a:r>
              <a:rPr lang="en-US" dirty="0" err="1">
                <a:solidFill>
                  <a:srgbClr val="FF0000"/>
                </a:solidFill>
              </a:rPr>
              <a:t>Permohonan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kepada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Termohon</a:t>
            </a:r>
            <a:r>
              <a:rPr lang="en-US" dirty="0">
                <a:solidFill>
                  <a:srgbClr val="FF0000"/>
                </a:solidFill>
              </a:rPr>
              <a:t> dan </a:t>
            </a:r>
            <a:r>
              <a:rPr lang="en-US" dirty="0" err="1">
                <a:solidFill>
                  <a:srgbClr val="FF0000"/>
                </a:solidFill>
              </a:rPr>
              <a:t>Bawaslu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88098DE9-CF38-1AD1-24CF-35B09F49BA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6941" y="3461007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1600" dirty="0"/>
              <a:t>4</a:t>
            </a:r>
            <a:endParaRPr lang="en-US" sz="2800" dirty="0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25E80DAC-B962-777F-81EA-EF09451EB2BC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16461" y="1784607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dirty="0"/>
              <a:t>2</a:t>
            </a:r>
            <a:endParaRPr lang="en-US" sz="2800" dirty="0"/>
          </a:p>
        </p:txBody>
      </p:sp>
      <p:sp>
        <p:nvSpPr>
          <p:cNvPr id="39" name="Arrow: Chevron 38">
            <a:extLst>
              <a:ext uri="{FF2B5EF4-FFF2-40B4-BE49-F238E27FC236}">
                <a16:creationId xmlns:a16="http://schemas.microsoft.com/office/drawing/2014/main" id="{973DC44E-3890-7C98-B90A-8CAD49163278}"/>
              </a:ext>
            </a:extLst>
          </p:cNvPr>
          <p:cNvSpPr/>
          <p:nvPr/>
        </p:nvSpPr>
        <p:spPr>
          <a:xfrm>
            <a:off x="3791382" y="1797463"/>
            <a:ext cx="494885" cy="397097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46" name="Rectangle: Rounded Corners 45">
            <a:extLst>
              <a:ext uri="{FF2B5EF4-FFF2-40B4-BE49-F238E27FC236}">
                <a16:creationId xmlns:a16="http://schemas.microsoft.com/office/drawing/2014/main" id="{AB0C4A58-04C7-11B3-B8AA-33E8861E2B2C}"/>
              </a:ext>
            </a:extLst>
          </p:cNvPr>
          <p:cNvSpPr/>
          <p:nvPr/>
        </p:nvSpPr>
        <p:spPr>
          <a:xfrm>
            <a:off x="4356106" y="1723301"/>
            <a:ext cx="3788660" cy="568952"/>
          </a:xfrm>
          <a:prstGeom prst="round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err="1">
                <a:solidFill>
                  <a:srgbClr val="FF0000"/>
                </a:solidFill>
              </a:rPr>
              <a:t>Panitera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Menerbitkan</a:t>
            </a:r>
            <a:r>
              <a:rPr lang="en-US" dirty="0">
                <a:solidFill>
                  <a:srgbClr val="FF0000"/>
                </a:solidFill>
              </a:rPr>
              <a:t> ARPK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66" name="Arrow: Chevron 65">
            <a:extLst>
              <a:ext uri="{FF2B5EF4-FFF2-40B4-BE49-F238E27FC236}">
                <a16:creationId xmlns:a16="http://schemas.microsoft.com/office/drawing/2014/main" id="{55874715-2311-43BF-8A21-20D358BF627C}"/>
              </a:ext>
            </a:extLst>
          </p:cNvPr>
          <p:cNvSpPr/>
          <p:nvPr/>
        </p:nvSpPr>
        <p:spPr>
          <a:xfrm>
            <a:off x="3737403" y="3461007"/>
            <a:ext cx="494885" cy="397097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graphicFrame>
        <p:nvGraphicFramePr>
          <p:cNvPr id="69" name="Diagram 68">
            <a:extLst>
              <a:ext uri="{FF2B5EF4-FFF2-40B4-BE49-F238E27FC236}">
                <a16:creationId xmlns:a16="http://schemas.microsoft.com/office/drawing/2014/main" id="{7BDC01CC-12D4-D1FC-80D8-E66C28B72FE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09376058"/>
              </p:ext>
            </p:extLst>
          </p:nvPr>
        </p:nvGraphicFramePr>
        <p:xfrm>
          <a:off x="7559263" y="5247340"/>
          <a:ext cx="1177365" cy="61393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149" name="Arrow: Pentagon 148">
            <a:extLst>
              <a:ext uri="{FF2B5EF4-FFF2-40B4-BE49-F238E27FC236}">
                <a16:creationId xmlns:a16="http://schemas.microsoft.com/office/drawing/2014/main" id="{A3F4E8DF-7C6A-AA1C-02DD-B740C9F624EF}"/>
              </a:ext>
            </a:extLst>
          </p:cNvPr>
          <p:cNvSpPr/>
          <p:nvPr/>
        </p:nvSpPr>
        <p:spPr>
          <a:xfrm rot="5400000">
            <a:off x="3286536" y="5366522"/>
            <a:ext cx="743846" cy="1386368"/>
          </a:xfrm>
          <a:prstGeom prst="homePlate">
            <a:avLst/>
          </a:prstGeom>
          <a:gradFill>
            <a:gsLst>
              <a:gs pos="0">
                <a:schemeClr val="accent4"/>
              </a:gs>
              <a:gs pos="100000">
                <a:schemeClr val="accent5"/>
              </a:gs>
            </a:gsLst>
            <a:lin ang="5400000" scaled="0"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rgbClr val="FF0000"/>
              </a:solidFill>
            </a:endParaRPr>
          </a:p>
        </p:txBody>
      </p:sp>
      <p:sp>
        <p:nvSpPr>
          <p:cNvPr id="151" name="TextBox 150">
            <a:extLst>
              <a:ext uri="{FF2B5EF4-FFF2-40B4-BE49-F238E27FC236}">
                <a16:creationId xmlns:a16="http://schemas.microsoft.com/office/drawing/2014/main" id="{297EC601-1962-461C-67E3-73D1D13123CD}"/>
              </a:ext>
            </a:extLst>
          </p:cNvPr>
          <p:cNvSpPr txBox="1"/>
          <p:nvPr/>
        </p:nvSpPr>
        <p:spPr>
          <a:xfrm>
            <a:off x="3017424" y="5662078"/>
            <a:ext cx="133868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chemeClr val="bg1"/>
                </a:solidFill>
              </a:rPr>
              <a:t>PROSES SELANJUTNYA</a:t>
            </a:r>
            <a:endParaRPr lang="en-ID" sz="1600" dirty="0">
              <a:solidFill>
                <a:schemeClr val="bg1"/>
              </a:solidFill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0EAC0CD8-6053-2344-B1AE-6DE40065BA69}"/>
              </a:ext>
            </a:extLst>
          </p:cNvPr>
          <p:cNvSpPr/>
          <p:nvPr/>
        </p:nvSpPr>
        <p:spPr>
          <a:xfrm>
            <a:off x="335280" y="291020"/>
            <a:ext cx="11521440" cy="621646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/>
          </a:p>
        </p:txBody>
      </p: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88D531CF-5399-584A-C577-D6F263886C2B}"/>
              </a:ext>
            </a:extLst>
          </p:cNvPr>
          <p:cNvSpPr/>
          <p:nvPr/>
        </p:nvSpPr>
        <p:spPr>
          <a:xfrm>
            <a:off x="4340866" y="3313733"/>
            <a:ext cx="3788660" cy="568952"/>
          </a:xfrm>
          <a:prstGeom prst="round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err="1">
                <a:solidFill>
                  <a:srgbClr val="FF0000"/>
                </a:solidFill>
              </a:rPr>
              <a:t>Permohonan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sebagai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Pihak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Terkait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6197452F-2D0C-17E7-AF63-D14FB6711163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6941" y="4253487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dirty="0"/>
              <a:t>5</a:t>
            </a:r>
            <a:endParaRPr lang="en-US" sz="2800" dirty="0"/>
          </a:p>
        </p:txBody>
      </p:sp>
      <p:sp>
        <p:nvSpPr>
          <p:cNvPr id="15" name="Arrow: Chevron 14">
            <a:extLst>
              <a:ext uri="{FF2B5EF4-FFF2-40B4-BE49-F238E27FC236}">
                <a16:creationId xmlns:a16="http://schemas.microsoft.com/office/drawing/2014/main" id="{6408B003-8215-D41C-5B6B-BA3078BF9D51}"/>
              </a:ext>
            </a:extLst>
          </p:cNvPr>
          <p:cNvSpPr/>
          <p:nvPr/>
        </p:nvSpPr>
        <p:spPr>
          <a:xfrm>
            <a:off x="3737403" y="4253487"/>
            <a:ext cx="494885" cy="397097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8D825C43-AA67-8D24-8084-280E60ED8344}"/>
              </a:ext>
            </a:extLst>
          </p:cNvPr>
          <p:cNvSpPr/>
          <p:nvPr/>
        </p:nvSpPr>
        <p:spPr>
          <a:xfrm>
            <a:off x="4340866" y="4929173"/>
            <a:ext cx="3788660" cy="568952"/>
          </a:xfrm>
          <a:prstGeom prst="round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err="1">
                <a:solidFill>
                  <a:srgbClr val="FF0000"/>
                </a:solidFill>
              </a:rPr>
              <a:t>Pemberitahuan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Sidang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Pertama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kpd</a:t>
            </a:r>
            <a:r>
              <a:rPr lang="en-US" dirty="0">
                <a:solidFill>
                  <a:srgbClr val="FF0000"/>
                </a:solidFill>
              </a:rPr>
              <a:t> Para </a:t>
            </a:r>
            <a:r>
              <a:rPr lang="en-US" dirty="0" err="1">
                <a:solidFill>
                  <a:srgbClr val="FF0000"/>
                </a:solidFill>
              </a:rPr>
              <a:t>Pihak</a:t>
            </a:r>
            <a:r>
              <a:rPr lang="en-US" dirty="0">
                <a:solidFill>
                  <a:srgbClr val="FF0000"/>
                </a:solidFill>
              </a:rPr>
              <a:t> dan </a:t>
            </a:r>
            <a:r>
              <a:rPr lang="en-US" dirty="0" err="1">
                <a:solidFill>
                  <a:srgbClr val="FF0000"/>
                </a:solidFill>
              </a:rPr>
              <a:t>Bawaslu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21" name="Rectangle: Rounded Corners 20">
            <a:extLst>
              <a:ext uri="{FF2B5EF4-FFF2-40B4-BE49-F238E27FC236}">
                <a16:creationId xmlns:a16="http://schemas.microsoft.com/office/drawing/2014/main" id="{39EABA10-8E1F-D43B-466F-817883D4C623}"/>
              </a:ext>
            </a:extLst>
          </p:cNvPr>
          <p:cNvSpPr/>
          <p:nvPr/>
        </p:nvSpPr>
        <p:spPr>
          <a:xfrm>
            <a:off x="9724490" y="1548118"/>
            <a:ext cx="1526526" cy="5689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>
            <a:solidFill>
              <a:schemeClr val="accent1"/>
            </a:solidFill>
          </a:ln>
        </p:spPr>
        <p:txBody>
          <a:bodyPr wrap="square" tIns="91440" bIns="73152">
            <a:noAutofit/>
          </a:bodyPr>
          <a:lstStyle/>
          <a:p>
            <a:pPr algn="ctr">
              <a:lnSpc>
                <a:spcPct val="95000"/>
              </a:lnSpc>
            </a:pPr>
            <a:r>
              <a:rPr lang="en-US" b="1" dirty="0">
                <a:solidFill>
                  <a:schemeClr val="tx1"/>
                </a:solidFill>
              </a:rPr>
              <a:t>PEMOHON</a:t>
            </a:r>
            <a:endParaRPr lang="en-ID" b="1" dirty="0">
              <a:solidFill>
                <a:schemeClr val="tx1"/>
              </a:solidFill>
            </a:endParaRPr>
          </a:p>
        </p:txBody>
      </p: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DF8F47E8-D0AB-99B0-1623-878E6B814073}"/>
              </a:ext>
            </a:extLst>
          </p:cNvPr>
          <p:cNvSpPr/>
          <p:nvPr/>
        </p:nvSpPr>
        <p:spPr>
          <a:xfrm>
            <a:off x="9724490" y="2365132"/>
            <a:ext cx="1526526" cy="568952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TERMOHON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C95124AF-8C3E-BFAC-942A-1CBE6F624BC6}"/>
              </a:ext>
            </a:extLst>
          </p:cNvPr>
          <p:cNvSpPr/>
          <p:nvPr/>
        </p:nvSpPr>
        <p:spPr>
          <a:xfrm>
            <a:off x="9729630" y="3315313"/>
            <a:ext cx="1526526" cy="568952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PIHAK TERKAIT</a:t>
            </a:r>
            <a:endParaRPr lang="en-ID" dirty="0">
              <a:solidFill>
                <a:srgbClr val="FF0000"/>
              </a:solidFill>
            </a:endParaRPr>
          </a:p>
        </p:txBody>
      </p:sp>
      <p:sp>
        <p:nvSpPr>
          <p:cNvPr id="24" name="Rectangle: Rounded Corners 23">
            <a:extLst>
              <a:ext uri="{FF2B5EF4-FFF2-40B4-BE49-F238E27FC236}">
                <a16:creationId xmlns:a16="http://schemas.microsoft.com/office/drawing/2014/main" id="{BF8DF355-8855-2E06-450F-9B56B1D9751F}"/>
              </a:ext>
            </a:extLst>
          </p:cNvPr>
          <p:cNvSpPr/>
          <p:nvPr/>
        </p:nvSpPr>
        <p:spPr>
          <a:xfrm>
            <a:off x="9750526" y="4255014"/>
            <a:ext cx="1526526" cy="568952"/>
          </a:xfrm>
          <a:prstGeom prst="roundRect">
            <a:avLst/>
          </a:prstGeom>
          <a:solidFill>
            <a:schemeClr val="bg2">
              <a:lumMod val="75000"/>
            </a:schemeClr>
          </a:solidFill>
          <a:ln>
            <a:solidFill>
              <a:schemeClr val="bg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>
                <a:solidFill>
                  <a:srgbClr val="FF0000"/>
                </a:solidFill>
              </a:rPr>
              <a:t>BAWASLU</a:t>
            </a:r>
            <a:endParaRPr lang="en-ID" dirty="0">
              <a:solidFill>
                <a:srgbClr val="FF0000"/>
              </a:solidFill>
            </a:endParaRPr>
          </a:p>
        </p:txBody>
      </p:sp>
      <p:cxnSp>
        <p:nvCxnSpPr>
          <p:cNvPr id="30" name="Straight Arrow Connector 29">
            <a:extLst>
              <a:ext uri="{FF2B5EF4-FFF2-40B4-BE49-F238E27FC236}">
                <a16:creationId xmlns:a16="http://schemas.microsoft.com/office/drawing/2014/main" id="{7B73923F-7F22-D25D-616E-030EEDDF1B20}"/>
              </a:ext>
            </a:extLst>
          </p:cNvPr>
          <p:cNvCxnSpPr>
            <a:stCxn id="46" idx="3"/>
            <a:endCxn id="21" idx="1"/>
          </p:cNvCxnSpPr>
          <p:nvPr/>
        </p:nvCxnSpPr>
        <p:spPr>
          <a:xfrm flipV="1">
            <a:off x="8144766" y="1832594"/>
            <a:ext cx="1579724" cy="175183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74347572-6917-11A3-1FC7-FF0457906EF2}"/>
              </a:ext>
            </a:extLst>
          </p:cNvPr>
          <p:cNvCxnSpPr>
            <a:stCxn id="28" idx="3"/>
            <a:endCxn id="22" idx="1"/>
          </p:cNvCxnSpPr>
          <p:nvPr/>
        </p:nvCxnSpPr>
        <p:spPr>
          <a:xfrm flipV="1">
            <a:off x="8144766" y="2649608"/>
            <a:ext cx="1579724" cy="165889"/>
          </a:xfrm>
          <a:prstGeom prst="straightConnector1">
            <a:avLst/>
          </a:prstGeom>
          <a:ln>
            <a:solidFill>
              <a:srgbClr val="92D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>
            <a:extLst>
              <a:ext uri="{FF2B5EF4-FFF2-40B4-BE49-F238E27FC236}">
                <a16:creationId xmlns:a16="http://schemas.microsoft.com/office/drawing/2014/main" id="{EFF38CC3-6F64-9743-CB01-2D936F61ADE8}"/>
              </a:ext>
            </a:extLst>
          </p:cNvPr>
          <p:cNvCxnSpPr>
            <a:stCxn id="28" idx="3"/>
            <a:endCxn id="24" idx="1"/>
          </p:cNvCxnSpPr>
          <p:nvPr/>
        </p:nvCxnSpPr>
        <p:spPr>
          <a:xfrm>
            <a:off x="8144766" y="2815497"/>
            <a:ext cx="1605760" cy="1723993"/>
          </a:xfrm>
          <a:prstGeom prst="straightConnector1">
            <a:avLst/>
          </a:prstGeom>
          <a:ln>
            <a:solidFill>
              <a:srgbClr val="92D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>
            <a:extLst>
              <a:ext uri="{FF2B5EF4-FFF2-40B4-BE49-F238E27FC236}">
                <a16:creationId xmlns:a16="http://schemas.microsoft.com/office/drawing/2014/main" id="{EDDF25F5-2766-13A7-6575-930F37D7DC2E}"/>
              </a:ext>
            </a:extLst>
          </p:cNvPr>
          <p:cNvCxnSpPr>
            <a:stCxn id="23" idx="1"/>
            <a:endCxn id="13" idx="3"/>
          </p:cNvCxnSpPr>
          <p:nvPr/>
        </p:nvCxnSpPr>
        <p:spPr>
          <a:xfrm flipH="1" flipV="1">
            <a:off x="8129526" y="3598209"/>
            <a:ext cx="1600104" cy="1580"/>
          </a:xfrm>
          <a:prstGeom prst="straightConnector1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41EB3E67-4553-7C62-3D0E-ED357EA51729}"/>
              </a:ext>
            </a:extLst>
          </p:cNvPr>
          <p:cNvCxnSpPr>
            <a:cxnSpLocks/>
            <a:stCxn id="69" idx="0"/>
            <a:endCxn id="23" idx="1"/>
          </p:cNvCxnSpPr>
          <p:nvPr/>
        </p:nvCxnSpPr>
        <p:spPr>
          <a:xfrm flipV="1">
            <a:off x="8147945" y="3599789"/>
            <a:ext cx="1581685" cy="1647551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372AE21F-6F93-32EF-AECF-21A25E0513AA}"/>
              </a:ext>
            </a:extLst>
          </p:cNvPr>
          <p:cNvCxnSpPr>
            <a:cxnSpLocks/>
            <a:stCxn id="69" idx="0"/>
            <a:endCxn id="24" idx="1"/>
          </p:cNvCxnSpPr>
          <p:nvPr/>
        </p:nvCxnSpPr>
        <p:spPr>
          <a:xfrm flipV="1">
            <a:off x="8147945" y="4539490"/>
            <a:ext cx="1602581" cy="707850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Arrow Connector 44">
            <a:extLst>
              <a:ext uri="{FF2B5EF4-FFF2-40B4-BE49-F238E27FC236}">
                <a16:creationId xmlns:a16="http://schemas.microsoft.com/office/drawing/2014/main" id="{21066881-DD5D-1F92-5443-5684CC7DF33B}"/>
              </a:ext>
            </a:extLst>
          </p:cNvPr>
          <p:cNvCxnSpPr>
            <a:cxnSpLocks/>
            <a:stCxn id="69" idx="0"/>
            <a:endCxn id="21" idx="1"/>
          </p:cNvCxnSpPr>
          <p:nvPr/>
        </p:nvCxnSpPr>
        <p:spPr>
          <a:xfrm flipV="1">
            <a:off x="8147945" y="1832594"/>
            <a:ext cx="1576545" cy="3414746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>
            <a:extLst>
              <a:ext uri="{FF2B5EF4-FFF2-40B4-BE49-F238E27FC236}">
                <a16:creationId xmlns:a16="http://schemas.microsoft.com/office/drawing/2014/main" id="{1467F494-76A8-8DCF-C396-5C31B8F83E91}"/>
              </a:ext>
            </a:extLst>
          </p:cNvPr>
          <p:cNvCxnSpPr>
            <a:cxnSpLocks/>
            <a:stCxn id="69" idx="0"/>
            <a:endCxn id="22" idx="1"/>
          </p:cNvCxnSpPr>
          <p:nvPr/>
        </p:nvCxnSpPr>
        <p:spPr>
          <a:xfrm flipV="1">
            <a:off x="8147945" y="2649608"/>
            <a:ext cx="1576545" cy="2597732"/>
          </a:xfrm>
          <a:prstGeom prst="straightConnector1">
            <a:avLst/>
          </a:prstGeom>
          <a:ln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5" name="Diagram 54">
            <a:extLst>
              <a:ext uri="{FF2B5EF4-FFF2-40B4-BE49-F238E27FC236}">
                <a16:creationId xmlns:a16="http://schemas.microsoft.com/office/drawing/2014/main" id="{C9BA69AB-B434-8F52-05B7-49C23622001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52681399"/>
              </p:ext>
            </p:extLst>
          </p:nvPr>
        </p:nvGraphicFramePr>
        <p:xfrm>
          <a:off x="8184125" y="2104072"/>
          <a:ext cx="1177365" cy="61393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  <p:sp>
        <p:nvSpPr>
          <p:cNvPr id="4" name="Oval 3">
            <a:extLst>
              <a:ext uri="{FF2B5EF4-FFF2-40B4-BE49-F238E27FC236}">
                <a16:creationId xmlns:a16="http://schemas.microsoft.com/office/drawing/2014/main" id="{D5CB64C7-C97F-F4D9-64AC-267CE09BD39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46941" y="5015487"/>
            <a:ext cx="494886" cy="409953"/>
          </a:xfrm>
          <a:prstGeom prst="ellipse">
            <a:avLst/>
          </a:prstGeom>
          <a:solidFill>
            <a:schemeClr val="bg1"/>
          </a:solidFill>
          <a:ln w="76200">
            <a:solidFill>
              <a:schemeClr val="accent1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dirty="0"/>
              <a:t>6</a:t>
            </a:r>
            <a:endParaRPr lang="en-US" sz="2800" dirty="0"/>
          </a:p>
        </p:txBody>
      </p:sp>
      <p:sp>
        <p:nvSpPr>
          <p:cNvPr id="5" name="Arrow: Chevron 4">
            <a:extLst>
              <a:ext uri="{FF2B5EF4-FFF2-40B4-BE49-F238E27FC236}">
                <a16:creationId xmlns:a16="http://schemas.microsoft.com/office/drawing/2014/main" id="{665DC9D2-BC09-397F-A07D-9DC7E13E1F09}"/>
              </a:ext>
            </a:extLst>
          </p:cNvPr>
          <p:cNvSpPr/>
          <p:nvPr/>
        </p:nvSpPr>
        <p:spPr>
          <a:xfrm>
            <a:off x="3737403" y="5015487"/>
            <a:ext cx="494885" cy="397097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B9534DC3-6DF4-0F7C-DD2C-43A50AE2EB69}"/>
              </a:ext>
            </a:extLst>
          </p:cNvPr>
          <p:cNvSpPr/>
          <p:nvPr/>
        </p:nvSpPr>
        <p:spPr>
          <a:xfrm>
            <a:off x="4316747" y="4161034"/>
            <a:ext cx="3788660" cy="568952"/>
          </a:xfrm>
          <a:prstGeom prst="round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err="1">
                <a:solidFill>
                  <a:srgbClr val="FF0000"/>
                </a:solidFill>
              </a:rPr>
              <a:t>Pengiriman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Ketetapan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Pihak</a:t>
            </a:r>
            <a:r>
              <a:rPr lang="en-US" dirty="0">
                <a:solidFill>
                  <a:srgbClr val="FF0000"/>
                </a:solidFill>
              </a:rPr>
              <a:t> </a:t>
            </a:r>
            <a:r>
              <a:rPr lang="en-US" dirty="0" err="1">
                <a:solidFill>
                  <a:srgbClr val="FF0000"/>
                </a:solidFill>
              </a:rPr>
              <a:t>Terkait</a:t>
            </a:r>
            <a:r>
              <a:rPr lang="en-US" dirty="0">
                <a:solidFill>
                  <a:srgbClr val="FF0000"/>
                </a:solidFill>
              </a:rPr>
              <a:t> </a:t>
            </a:r>
            <a:endParaRPr lang="en-ID" dirty="0">
              <a:solidFill>
                <a:srgbClr val="FF0000"/>
              </a:solidFill>
            </a:endParaRPr>
          </a:p>
        </p:txBody>
      </p:sp>
      <p:cxnSp>
        <p:nvCxnSpPr>
          <p:cNvPr id="31" name="Straight Arrow Connector 30">
            <a:extLst>
              <a:ext uri="{FF2B5EF4-FFF2-40B4-BE49-F238E27FC236}">
                <a16:creationId xmlns:a16="http://schemas.microsoft.com/office/drawing/2014/main" id="{9C2C3393-701B-7022-6937-F17B7F0B08A9}"/>
              </a:ext>
            </a:extLst>
          </p:cNvPr>
          <p:cNvCxnSpPr>
            <a:stCxn id="6" idx="3"/>
            <a:endCxn id="23" idx="1"/>
          </p:cNvCxnSpPr>
          <p:nvPr/>
        </p:nvCxnSpPr>
        <p:spPr>
          <a:xfrm flipV="1">
            <a:off x="8105407" y="3599789"/>
            <a:ext cx="1624223" cy="845721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Connector: Elbow 46">
            <a:extLst>
              <a:ext uri="{FF2B5EF4-FFF2-40B4-BE49-F238E27FC236}">
                <a16:creationId xmlns:a16="http://schemas.microsoft.com/office/drawing/2014/main" id="{ADF30408-9B2E-6F6D-28F9-B8C94249D5E1}"/>
              </a:ext>
            </a:extLst>
          </p:cNvPr>
          <p:cNvCxnSpPr>
            <a:endCxn id="8" idx="0"/>
          </p:cNvCxnSpPr>
          <p:nvPr/>
        </p:nvCxnSpPr>
        <p:spPr>
          <a:xfrm rot="10800000" flipV="1">
            <a:off x="3548664" y="631103"/>
            <a:ext cx="1815816" cy="345784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Oval 1">
            <a:extLst>
              <a:ext uri="{FF2B5EF4-FFF2-40B4-BE49-F238E27FC236}">
                <a16:creationId xmlns:a16="http://schemas.microsoft.com/office/drawing/2014/main" id="{2195C471-9B7C-EBB8-0586-F043145C0E7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63248" y="2076743"/>
            <a:ext cx="2247841" cy="2138699"/>
          </a:xfrm>
          <a:prstGeom prst="ellipse">
            <a:avLst/>
          </a:prstGeom>
          <a:solidFill>
            <a:srgbClr val="00B050"/>
          </a:solidFill>
          <a:ln w="38100">
            <a:solidFill>
              <a:srgbClr val="FF0000"/>
            </a:solidFill>
          </a:ln>
        </p:spPr>
        <p:txBody>
          <a:bodyPr vert="horz" wrap="none" lIns="0" tIns="128016" rIns="0" bIns="60960" numCol="1" anchor="ctr" anchorCtr="0" compatLnSpc="1">
            <a:prstTxWarp prst="textNoShape">
              <a:avLst/>
            </a:prstTxWarp>
          </a:bodyPr>
          <a:lstStyle/>
          <a:p>
            <a:pPr algn="ctr">
              <a:lnSpc>
                <a:spcPct val="85000"/>
              </a:lnSpc>
            </a:pPr>
            <a:r>
              <a:rPr lang="en-US" sz="2400" u="sng" dirty="0">
                <a:solidFill>
                  <a:srgbClr val="FFFFFF"/>
                </a:solidFill>
              </a:rPr>
              <a:t>ADMIN REGIS</a:t>
            </a:r>
          </a:p>
          <a:p>
            <a:pPr algn="ctr">
              <a:lnSpc>
                <a:spcPct val="85000"/>
              </a:lnSpc>
            </a:pPr>
            <a:r>
              <a:rPr lang="en-US" sz="2400" dirty="0">
                <a:solidFill>
                  <a:srgbClr val="FFFFFF"/>
                </a:solidFill>
              </a:rPr>
              <a:t>REGISTRASI</a:t>
            </a:r>
            <a:endParaRPr lang="en-US" sz="3200" dirty="0">
              <a:solidFill>
                <a:srgbClr val="FFFFFF"/>
              </a:solidFill>
            </a:endParaRPr>
          </a:p>
        </p:txBody>
      </p:sp>
      <p:sp>
        <p:nvSpPr>
          <p:cNvPr id="9" name="Arrow: Chevron 8">
            <a:extLst>
              <a:ext uri="{FF2B5EF4-FFF2-40B4-BE49-F238E27FC236}">
                <a16:creationId xmlns:a16="http://schemas.microsoft.com/office/drawing/2014/main" id="{76DE5A78-F39D-3638-F1E1-D940C92867D4}"/>
              </a:ext>
            </a:extLst>
          </p:cNvPr>
          <p:cNvSpPr/>
          <p:nvPr/>
        </p:nvSpPr>
        <p:spPr>
          <a:xfrm>
            <a:off x="2441713" y="2546345"/>
            <a:ext cx="985395" cy="1169248"/>
          </a:xfrm>
          <a:prstGeom prst="chevron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7784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Content="1" isInverted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10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75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8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" fill="hold">
                      <p:stCondLst>
                        <p:cond delay="indefinite"/>
                      </p:stCondLst>
                      <p:childTnLst>
                        <p:par>
                          <p:cTn id="92" fill="hold">
                            <p:stCondLst>
                              <p:cond delay="0"/>
                            </p:stCondLst>
                            <p:childTnLst>
                              <p:par>
                                <p:cTn id="9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5" dur="10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6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10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8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0" dur="10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1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10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6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7" dur="10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8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0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1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2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3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4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5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16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17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18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19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0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21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2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23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24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6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7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8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9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0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1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2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33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34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35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36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37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38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39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40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2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3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4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5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6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7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48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9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5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5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5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56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8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9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0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1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2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3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64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65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6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7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8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69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0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71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172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4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5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6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7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8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9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80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81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2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83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4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5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6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87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8" fill="hold">
                      <p:stCondLst>
                        <p:cond delay="indefinite"/>
                      </p:stCondLst>
                      <p:childTnLst>
                        <p:par>
                          <p:cTn id="189" fill="hold">
                            <p:stCondLst>
                              <p:cond delay="0"/>
                            </p:stCondLst>
                            <p:childTnLst>
                              <p:par>
                                <p:cTn id="19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2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3" dur="5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4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6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7" dur="500" fill="hold"/>
                                        <p:tgtEl>
                                          <p:spTgt spid="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8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0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1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2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4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5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6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7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8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9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10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11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2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13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4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15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6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17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18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0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1" dur="50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2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4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5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6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7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8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9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30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31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2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33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4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35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6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37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38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0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1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2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3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4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5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46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47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8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49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0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51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2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53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54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6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7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8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9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0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1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62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63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4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65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6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67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8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69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70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2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3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4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5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6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7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78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79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8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8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8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6" fill="hold">
                      <p:stCondLst>
                        <p:cond delay="indefinite"/>
                      </p:stCondLst>
                      <p:childTnLst>
                        <p:par>
                          <p:cTn id="287" fill="hold">
                            <p:stCondLst>
                              <p:cond delay="0"/>
                            </p:stCondLst>
                            <p:childTnLst>
                              <p:par>
                                <p:cTn id="288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0" dur="10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1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2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3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5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6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8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0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1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2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03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0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1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1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1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1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6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19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2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2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3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3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3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35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3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4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4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4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4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4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4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5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51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5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5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6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6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6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6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6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6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67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6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7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7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7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8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8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3" fill="hold">
                      <p:stCondLst>
                        <p:cond delay="indefinite"/>
                      </p:stCondLst>
                      <p:childTnLst>
                        <p:par>
                          <p:cTn id="384" fill="hold">
                            <p:stCondLst>
                              <p:cond delay="0"/>
                            </p:stCondLst>
                            <p:childTnLst>
                              <p:par>
                                <p:cTn id="38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8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9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9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9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9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9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9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9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0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1" fill="hold">
                      <p:stCondLst>
                        <p:cond delay="indefinite"/>
                      </p:stCondLst>
                      <p:childTnLst>
                        <p:par>
                          <p:cTn id="402" fill="hold">
                            <p:stCondLst>
                              <p:cond delay="0"/>
                            </p:stCondLst>
                            <p:childTnLst>
                              <p:par>
                                <p:cTn id="40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5" dur="500" fill="hold"/>
                                        <p:tgtEl>
                                          <p:spTgt spid="1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6" dur="500" fill="hold"/>
                                        <p:tgtEl>
                                          <p:spTgt spid="1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7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9" dur="500" fill="hold"/>
                                        <p:tgtEl>
                                          <p:spTgt spid="1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0" dur="500" fill="hold"/>
                                        <p:tgtEl>
                                          <p:spTgt spid="1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1" fill="hold">
                      <p:stCondLst>
                        <p:cond delay="indefinite"/>
                      </p:stCondLst>
                      <p:childTnLst>
                        <p:par>
                          <p:cTn id="412" fill="hold">
                            <p:stCondLst>
                              <p:cond delay="0"/>
                            </p:stCondLst>
                            <p:childTnLst>
                              <p:par>
                                <p:cTn id="413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415" dur="20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6" grpId="0"/>
      <p:bldP spid="17" grpId="0" animBg="1"/>
      <p:bldP spid="18" grpId="0" animBg="1"/>
      <p:bldP spid="19" grpId="0" animBg="1"/>
      <p:bldP spid="25" grpId="0" animBg="1"/>
      <p:bldP spid="28" grpId="0" animBg="1"/>
      <p:bldP spid="29" grpId="0" animBg="1"/>
      <p:bldP spid="32" grpId="0" animBg="1"/>
      <p:bldP spid="39" grpId="0" animBg="1"/>
      <p:bldP spid="46" grpId="0" animBg="1"/>
      <p:bldP spid="66" grpId="0" animBg="1"/>
      <p:bldGraphic spid="69" grpId="0">
        <p:bldAsOne/>
      </p:bldGraphic>
      <p:bldP spid="149" grpId="0" animBg="1"/>
      <p:bldP spid="151" grpId="0"/>
      <p:bldP spid="27" grpId="0" animBg="1"/>
      <p:bldP spid="13" grpId="0" animBg="1"/>
      <p:bldP spid="14" grpId="0" animBg="1"/>
      <p:bldP spid="15" grpId="0" animBg="1"/>
      <p:bldP spid="20" grpId="0" animBg="1"/>
      <p:bldP spid="21" grpId="0" animBg="1"/>
      <p:bldP spid="22" grpId="0" animBg="1"/>
      <p:bldP spid="23" grpId="0" animBg="1"/>
      <p:bldP spid="24" grpId="0" animBg="1"/>
      <p:bldGraphic spid="55" grpId="0">
        <p:bldAsOne/>
      </p:bldGraphic>
      <p:bldP spid="4" grpId="0" animBg="1"/>
      <p:bldP spid="5" grpId="0" animBg="1"/>
      <p:bldP spid="6" grpId="0" animBg="1"/>
      <p:bldP spid="2" grpId="0" animBg="1"/>
      <p:bldP spid="9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2016</TotalTime>
  <Words>60</Words>
  <Application>Microsoft Office PowerPoint</Application>
  <PresentationFormat>Widescreen</PresentationFormat>
  <Paragraphs>27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REGISTRASI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Dr. Wiryanto</dc:creator>
  <cp:lastModifiedBy>Dr. Wiryanto</cp:lastModifiedBy>
  <cp:revision>60</cp:revision>
  <dcterms:created xsi:type="dcterms:W3CDTF">2023-01-10T09:53:07Z</dcterms:created>
  <dcterms:modified xsi:type="dcterms:W3CDTF">2023-03-13T14:44:06Z</dcterms:modified>
</cp:coreProperties>
</file>

<file path=docProps/thumbnail.jpeg>
</file>