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</p:sldMasterIdLst>
  <p:sldIdLst>
    <p:sldId id="256" r:id="rId2"/>
    <p:sldId id="259" r:id="rId3"/>
    <p:sldId id="257" r:id="rId4"/>
    <p:sldId id="260" r:id="rId5"/>
    <p:sldId id="262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9FA99-1B07-4E62-B3FB-7923370159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E1C6755-BFEF-4791-BCE2-6FDABC1E4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600" dirty="0">
              <a:latin typeface="Cambria" pitchFamily="18" charset="0"/>
            </a:rPr>
            <a:t>PHPU </a:t>
          </a:r>
          <a:r>
            <a:rPr lang="id-ID" sz="1800" dirty="0">
              <a:latin typeface="Cambria" pitchFamily="18" charset="0"/>
            </a:rPr>
            <a:t>anggota DPR/DPRD</a:t>
          </a:r>
        </a:p>
      </dgm:t>
    </dgm:pt>
    <dgm:pt modelId="{4D861EB3-1BA9-46E9-88B6-8CE38F9CE617}" type="parTrans" cxnId="{0E866490-C5D7-4958-BF96-B1EC699CCF89}">
      <dgm:prSet/>
      <dgm:spPr/>
      <dgm:t>
        <a:bodyPr/>
        <a:lstStyle/>
        <a:p>
          <a:endParaRPr lang="id-ID"/>
        </a:p>
      </dgm:t>
    </dgm:pt>
    <dgm:pt modelId="{474A2E4C-FAC3-4D6E-84F1-DBC3353CB6C0}" type="sibTrans" cxnId="{0E866490-C5D7-4958-BF96-B1EC699CCF89}">
      <dgm:prSet/>
      <dgm:spPr/>
      <dgm:t>
        <a:bodyPr/>
        <a:lstStyle/>
        <a:p>
          <a:endParaRPr lang="id-ID"/>
        </a:p>
      </dgm:t>
    </dgm:pt>
    <dgm:pt modelId="{EA21D286-45C5-435C-997C-D079AED58ED2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dirty="0">
            <a:solidFill>
              <a:schemeClr val="tx1"/>
            </a:solidFill>
          </a:endParaRPr>
        </a:p>
      </dgm:t>
    </dgm:pt>
    <dgm:pt modelId="{3F054BF1-D62E-436D-AD29-4DAD2D8A6271}" type="parTrans" cxnId="{BC126764-EE33-4E85-9C4C-C1AEF1ABC50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1E197FA5-0D30-4BC3-8B91-AB07E7ACEEBB}" type="sibTrans" cxnId="{BC126764-EE33-4E85-9C4C-C1AEF1ABC502}">
      <dgm:prSet/>
      <dgm:spPr/>
      <dgm:t>
        <a:bodyPr/>
        <a:lstStyle/>
        <a:p>
          <a:endParaRPr lang="id-ID"/>
        </a:p>
      </dgm:t>
    </dgm:pt>
    <dgm:pt modelId="{53793D28-C7C0-4398-82EA-6F66B18DEE4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>
              <a:latin typeface="Cambria" pitchFamily="18" charset="0"/>
            </a:rPr>
            <a:t>Termohon</a:t>
          </a:r>
          <a:r>
            <a:rPr lang="en-US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adalah</a:t>
          </a:r>
          <a:r>
            <a:rPr lang="en-US" sz="1600" dirty="0">
              <a:latin typeface="Cambria" pitchFamily="18" charset="0"/>
            </a:rPr>
            <a:t> K</a:t>
          </a:r>
          <a:r>
            <a:rPr lang="id-ID" sz="1600" dirty="0">
              <a:latin typeface="Cambria" pitchFamily="18" charset="0"/>
            </a:rPr>
            <a:t>PU </a:t>
          </a:r>
          <a:r>
            <a:rPr lang="en-US" sz="1600" dirty="0" err="1">
              <a:latin typeface="Cambria" pitchFamily="18" charset="0"/>
            </a:rPr>
            <a:t>sebagai</a:t>
          </a:r>
          <a:r>
            <a:rPr lang="id-ID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penyelenggar</a:t>
          </a:r>
          <a:r>
            <a:rPr lang="id-ID" sz="1600" dirty="0">
              <a:latin typeface="Cambria" pitchFamily="18" charset="0"/>
            </a:rPr>
            <a:t>a </a:t>
          </a:r>
          <a:r>
            <a:rPr lang="en-US" sz="1600" dirty="0" err="1">
              <a:latin typeface="Cambria" pitchFamily="18" charset="0"/>
            </a:rPr>
            <a:t>Pemilu</a:t>
          </a:r>
          <a:endParaRPr lang="id-ID" sz="1600" dirty="0">
            <a:latin typeface="Cambria" pitchFamily="18" charset="0"/>
          </a:endParaRPr>
        </a:p>
      </dgm:t>
    </dgm:pt>
    <dgm:pt modelId="{B3E593B7-B87A-4A53-93C2-6E58F7DB04BB}" type="parTrans" cxnId="{A6D9DE61-F027-4068-AA63-1BEB7E363AE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CBD913DD-4C13-421C-A343-9E04F7244303}" type="sibTrans" cxnId="{A6D9DE61-F027-4068-AA63-1BEB7E363AE6}">
      <dgm:prSet/>
      <dgm:spPr/>
      <dgm:t>
        <a:bodyPr/>
        <a:lstStyle/>
        <a:p>
          <a:endParaRPr lang="id-ID"/>
        </a:p>
      </dgm:t>
    </dgm:pt>
    <dgm:pt modelId="{F41054E8-74FA-4B4C-BBB4-623D7DF3FA0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dirty="0">
            <a:solidFill>
              <a:schemeClr val="tx1"/>
            </a:solidFill>
          </a:endParaRPr>
        </a:p>
      </dgm:t>
    </dgm:pt>
    <dgm:pt modelId="{660C114D-1013-4427-AD5B-9604925D3B9E}" type="parTrans" cxnId="{83E13C63-926B-4C30-B266-3C5231463C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69FBCA3B-33C9-4387-8C50-79DE8C83A434}" type="sibTrans" cxnId="{83E13C63-926B-4C30-B266-3C5231463CF1}">
      <dgm:prSet/>
      <dgm:spPr/>
      <dgm:t>
        <a:bodyPr/>
        <a:lstStyle/>
        <a:p>
          <a:endParaRPr lang="id-ID"/>
        </a:p>
      </dgm:t>
    </dgm:pt>
    <dgm:pt modelId="{8FBD3071-5237-4F28-9A7C-0D35326A58E3}" type="pres">
      <dgm:prSet presAssocID="{96A9FA99-1B07-4E62-B3FB-7923370159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B740236-D461-4C64-BF1C-BBF0F9CFEF43}" type="pres">
      <dgm:prSet presAssocID="{5E1C6755-BFEF-4791-BCE2-6FDABC1E4E8E}" presName="centerShape" presStyleLbl="node0" presStyleIdx="0" presStyleCnt="1"/>
      <dgm:spPr/>
    </dgm:pt>
    <dgm:pt modelId="{BDB1A8AA-9C78-477C-93C3-669F85AE472C}" type="pres">
      <dgm:prSet presAssocID="{3F054BF1-D62E-436D-AD29-4DAD2D8A6271}" presName="parTrans" presStyleLbl="bgSibTrans2D1" presStyleIdx="0" presStyleCnt="3"/>
      <dgm:spPr/>
    </dgm:pt>
    <dgm:pt modelId="{7735173D-E099-481C-B525-563A81B18D61}" type="pres">
      <dgm:prSet presAssocID="{EA21D286-45C5-435C-997C-D079AED58ED2}" presName="node" presStyleLbl="node1" presStyleIdx="0" presStyleCnt="3" custScaleY="157254">
        <dgm:presLayoutVars>
          <dgm:bulletEnabled val="1"/>
        </dgm:presLayoutVars>
      </dgm:prSet>
      <dgm:spPr/>
    </dgm:pt>
    <dgm:pt modelId="{50DC8454-D409-41DD-B562-931DA2FF78DF}" type="pres">
      <dgm:prSet presAssocID="{B3E593B7-B87A-4A53-93C2-6E58F7DB04BB}" presName="parTrans" presStyleLbl="bgSibTrans2D1" presStyleIdx="1" presStyleCnt="3"/>
      <dgm:spPr/>
    </dgm:pt>
    <dgm:pt modelId="{512C76F4-E53E-45C9-BB55-8A8ABE16D89A}" type="pres">
      <dgm:prSet presAssocID="{53793D28-C7C0-4398-82EA-6F66B18DEE4C}" presName="node" presStyleLbl="node1" presStyleIdx="1" presStyleCnt="3" custRadScaleRad="101681">
        <dgm:presLayoutVars>
          <dgm:bulletEnabled val="1"/>
        </dgm:presLayoutVars>
      </dgm:prSet>
      <dgm:spPr/>
    </dgm:pt>
    <dgm:pt modelId="{BF457210-5725-4892-AE5C-4FA4DD98ED93}" type="pres">
      <dgm:prSet presAssocID="{660C114D-1013-4427-AD5B-9604925D3B9E}" presName="parTrans" presStyleLbl="bgSibTrans2D1" presStyleIdx="2" presStyleCnt="3"/>
      <dgm:spPr/>
    </dgm:pt>
    <dgm:pt modelId="{C6822CDE-04C8-44CC-BD6B-DA87EF3AF59A}" type="pres">
      <dgm:prSet presAssocID="{F41054E8-74FA-4B4C-BBB4-623D7DF3FA0E}" presName="node" presStyleLbl="node1" presStyleIdx="2" presStyleCnt="3" custScaleY="171843">
        <dgm:presLayoutVars>
          <dgm:bulletEnabled val="1"/>
        </dgm:presLayoutVars>
      </dgm:prSet>
      <dgm:spPr/>
    </dgm:pt>
  </dgm:ptLst>
  <dgm:cxnLst>
    <dgm:cxn modelId="{12EC4F39-1043-4A68-B7A4-96FB96B230AD}" type="presOf" srcId="{53793D28-C7C0-4398-82EA-6F66B18DEE4C}" destId="{512C76F4-E53E-45C9-BB55-8A8ABE16D89A}" srcOrd="0" destOrd="0" presId="urn:microsoft.com/office/officeart/2005/8/layout/radial4"/>
    <dgm:cxn modelId="{19996560-C374-49E9-A811-2A252897840E}" type="presOf" srcId="{B3E593B7-B87A-4A53-93C2-6E58F7DB04BB}" destId="{50DC8454-D409-41DD-B562-931DA2FF78DF}" srcOrd="0" destOrd="0" presId="urn:microsoft.com/office/officeart/2005/8/layout/radial4"/>
    <dgm:cxn modelId="{A6D9DE61-F027-4068-AA63-1BEB7E363AE6}" srcId="{5E1C6755-BFEF-4791-BCE2-6FDABC1E4E8E}" destId="{53793D28-C7C0-4398-82EA-6F66B18DEE4C}" srcOrd="1" destOrd="0" parTransId="{B3E593B7-B87A-4A53-93C2-6E58F7DB04BB}" sibTransId="{CBD913DD-4C13-421C-A343-9E04F7244303}"/>
    <dgm:cxn modelId="{83E13C63-926B-4C30-B266-3C5231463CF1}" srcId="{5E1C6755-BFEF-4791-BCE2-6FDABC1E4E8E}" destId="{F41054E8-74FA-4B4C-BBB4-623D7DF3FA0E}" srcOrd="2" destOrd="0" parTransId="{660C114D-1013-4427-AD5B-9604925D3B9E}" sibTransId="{69FBCA3B-33C9-4387-8C50-79DE8C83A434}"/>
    <dgm:cxn modelId="{BC126764-EE33-4E85-9C4C-C1AEF1ABC502}" srcId="{5E1C6755-BFEF-4791-BCE2-6FDABC1E4E8E}" destId="{EA21D286-45C5-435C-997C-D079AED58ED2}" srcOrd="0" destOrd="0" parTransId="{3F054BF1-D62E-436D-AD29-4DAD2D8A6271}" sibTransId="{1E197FA5-0D30-4BC3-8B91-AB07E7ACEEBB}"/>
    <dgm:cxn modelId="{F7D98F73-19E6-4BA4-B858-A110FEB33FEA}" type="presOf" srcId="{5E1C6755-BFEF-4791-BCE2-6FDABC1E4E8E}" destId="{7B740236-D461-4C64-BF1C-BBF0F9CFEF43}" srcOrd="0" destOrd="0" presId="urn:microsoft.com/office/officeart/2005/8/layout/radial4"/>
    <dgm:cxn modelId="{CB6BA358-0D89-4E90-B119-204510B33B23}" type="presOf" srcId="{96A9FA99-1B07-4E62-B3FB-79233701599F}" destId="{8FBD3071-5237-4F28-9A7C-0D35326A58E3}" srcOrd="0" destOrd="0" presId="urn:microsoft.com/office/officeart/2005/8/layout/radial4"/>
    <dgm:cxn modelId="{0E866490-C5D7-4958-BF96-B1EC699CCF89}" srcId="{96A9FA99-1B07-4E62-B3FB-79233701599F}" destId="{5E1C6755-BFEF-4791-BCE2-6FDABC1E4E8E}" srcOrd="0" destOrd="0" parTransId="{4D861EB3-1BA9-46E9-88B6-8CE38F9CE617}" sibTransId="{474A2E4C-FAC3-4D6E-84F1-DBC3353CB6C0}"/>
    <dgm:cxn modelId="{D6330AB0-8B08-4F0A-9431-483744A34929}" type="presOf" srcId="{660C114D-1013-4427-AD5B-9604925D3B9E}" destId="{BF457210-5725-4892-AE5C-4FA4DD98ED93}" srcOrd="0" destOrd="0" presId="urn:microsoft.com/office/officeart/2005/8/layout/radial4"/>
    <dgm:cxn modelId="{62050FB9-DEB3-404D-96BF-247BFB398939}" type="presOf" srcId="{F41054E8-74FA-4B4C-BBB4-623D7DF3FA0E}" destId="{C6822CDE-04C8-44CC-BD6B-DA87EF3AF59A}" srcOrd="0" destOrd="0" presId="urn:microsoft.com/office/officeart/2005/8/layout/radial4"/>
    <dgm:cxn modelId="{3C9C29CE-547C-4574-A1B5-D41D43AAC933}" type="presOf" srcId="{EA21D286-45C5-435C-997C-D079AED58ED2}" destId="{7735173D-E099-481C-B525-563A81B18D61}" srcOrd="0" destOrd="0" presId="urn:microsoft.com/office/officeart/2005/8/layout/radial4"/>
    <dgm:cxn modelId="{E93930DF-917C-4255-9E17-76FB32B21B55}" type="presOf" srcId="{3F054BF1-D62E-436D-AD29-4DAD2D8A6271}" destId="{BDB1A8AA-9C78-477C-93C3-669F85AE472C}" srcOrd="0" destOrd="0" presId="urn:microsoft.com/office/officeart/2005/8/layout/radial4"/>
    <dgm:cxn modelId="{84997021-12A7-432F-B7BC-D97A9685D9A7}" type="presParOf" srcId="{8FBD3071-5237-4F28-9A7C-0D35326A58E3}" destId="{7B740236-D461-4C64-BF1C-BBF0F9CFEF43}" srcOrd="0" destOrd="0" presId="urn:microsoft.com/office/officeart/2005/8/layout/radial4"/>
    <dgm:cxn modelId="{5EA3D4F7-9087-46D3-95C1-92B2BCA350E4}" type="presParOf" srcId="{8FBD3071-5237-4F28-9A7C-0D35326A58E3}" destId="{BDB1A8AA-9C78-477C-93C3-669F85AE472C}" srcOrd="1" destOrd="0" presId="urn:microsoft.com/office/officeart/2005/8/layout/radial4"/>
    <dgm:cxn modelId="{2D7C15D9-5022-4FDF-B472-D6FAD668784C}" type="presParOf" srcId="{8FBD3071-5237-4F28-9A7C-0D35326A58E3}" destId="{7735173D-E099-481C-B525-563A81B18D61}" srcOrd="2" destOrd="0" presId="urn:microsoft.com/office/officeart/2005/8/layout/radial4"/>
    <dgm:cxn modelId="{7CE588D4-2B81-4F10-BCE8-5F3FF464C173}" type="presParOf" srcId="{8FBD3071-5237-4F28-9A7C-0D35326A58E3}" destId="{50DC8454-D409-41DD-B562-931DA2FF78DF}" srcOrd="3" destOrd="0" presId="urn:microsoft.com/office/officeart/2005/8/layout/radial4"/>
    <dgm:cxn modelId="{A2300898-7319-4602-A221-581755B65046}" type="presParOf" srcId="{8FBD3071-5237-4F28-9A7C-0D35326A58E3}" destId="{512C76F4-E53E-45C9-BB55-8A8ABE16D89A}" srcOrd="4" destOrd="0" presId="urn:microsoft.com/office/officeart/2005/8/layout/radial4"/>
    <dgm:cxn modelId="{CC7408E2-E201-4FAB-B7BB-158CF4A34168}" type="presParOf" srcId="{8FBD3071-5237-4F28-9A7C-0D35326A58E3}" destId="{BF457210-5725-4892-AE5C-4FA4DD98ED93}" srcOrd="5" destOrd="0" presId="urn:microsoft.com/office/officeart/2005/8/layout/radial4"/>
    <dgm:cxn modelId="{589F0BF6-B95B-4A9D-89E0-D3CA3730A296}" type="presParOf" srcId="{8FBD3071-5237-4F28-9A7C-0D35326A58E3}" destId="{C6822CDE-04C8-44CC-BD6B-DA87EF3AF5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0236-D461-4C64-BF1C-BBF0F9CFEF43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gradFill rotWithShape="1">
          <a:gsLst>
            <a:gs pos="0">
              <a:schemeClr val="accent5">
                <a:tint val="98000"/>
                <a:satMod val="110000"/>
                <a:lumMod val="104000"/>
              </a:schemeClr>
            </a:gs>
            <a:gs pos="69000">
              <a:schemeClr val="accent5">
                <a:shade val="88000"/>
                <a:satMod val="130000"/>
                <a:lumMod val="92000"/>
              </a:schemeClr>
            </a:gs>
            <a:gs pos="100000">
              <a:schemeClr val="accent5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600" kern="1200" dirty="0">
              <a:latin typeface="Cambria" pitchFamily="18" charset="0"/>
            </a:rPr>
            <a:t>PHPU </a:t>
          </a:r>
          <a:r>
            <a:rPr lang="id-ID" sz="1800" kern="1200" dirty="0">
              <a:latin typeface="Cambria" pitchFamily="18" charset="0"/>
            </a:rPr>
            <a:t>anggota DPR/DPRD</a:t>
          </a:r>
        </a:p>
      </dsp:txBody>
      <dsp:txXfrm>
        <a:off x="2416912" y="2539008"/>
        <a:ext cx="1262175" cy="1262175"/>
      </dsp:txXfrm>
    </dsp:sp>
    <dsp:sp modelId="{BDB1A8AA-9C78-477C-93C3-669F85AE472C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35173D-E099-481C-B525-563A81B18D61}">
      <dsp:nvSpPr>
        <dsp:cNvPr id="0" name=""/>
        <dsp:cNvSpPr/>
      </dsp:nvSpPr>
      <dsp:spPr>
        <a:xfrm>
          <a:off x="160123" y="675021"/>
          <a:ext cx="1695735" cy="21332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6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209789" y="724687"/>
        <a:ext cx="1596403" cy="2033957"/>
      </dsp:txXfrm>
    </dsp:sp>
    <dsp:sp modelId="{50DC8454-D409-41DD-B562-931DA2FF78DF}">
      <dsp:nvSpPr>
        <dsp:cNvPr id="0" name=""/>
        <dsp:cNvSpPr/>
      </dsp:nvSpPr>
      <dsp:spPr>
        <a:xfrm rot="16200000">
          <a:off x="2292326" y="1179607"/>
          <a:ext cx="1511347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12C76F4-E53E-45C9-BB55-8A8ABE16D89A}">
      <dsp:nvSpPr>
        <dsp:cNvPr id="0" name=""/>
        <dsp:cNvSpPr/>
      </dsp:nvSpPr>
      <dsp:spPr>
        <a:xfrm>
          <a:off x="2200132" y="0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Cambria" pitchFamily="18" charset="0"/>
            </a:rPr>
            <a:t>Termohon</a:t>
          </a:r>
          <a:r>
            <a:rPr lang="en-US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adalah</a:t>
          </a:r>
          <a:r>
            <a:rPr lang="en-US" sz="1600" kern="1200" dirty="0">
              <a:latin typeface="Cambria" pitchFamily="18" charset="0"/>
            </a:rPr>
            <a:t> K</a:t>
          </a:r>
          <a:r>
            <a:rPr lang="id-ID" sz="1600" kern="1200" dirty="0">
              <a:latin typeface="Cambria" pitchFamily="18" charset="0"/>
            </a:rPr>
            <a:t>PU </a:t>
          </a:r>
          <a:r>
            <a:rPr lang="en-US" sz="1600" kern="1200" dirty="0" err="1">
              <a:latin typeface="Cambria" pitchFamily="18" charset="0"/>
            </a:rPr>
            <a:t>sebagai</a:t>
          </a:r>
          <a:r>
            <a:rPr lang="id-ID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penyelenggar</a:t>
          </a:r>
          <a:r>
            <a:rPr lang="id-ID" sz="1600" kern="1200" dirty="0">
              <a:latin typeface="Cambria" pitchFamily="18" charset="0"/>
            </a:rPr>
            <a:t>a </a:t>
          </a:r>
          <a:r>
            <a:rPr lang="en-US" sz="1600" kern="1200" dirty="0" err="1">
              <a:latin typeface="Cambria" pitchFamily="18" charset="0"/>
            </a:rPr>
            <a:t>Pemilu</a:t>
          </a:r>
          <a:endParaRPr lang="id-ID" sz="1600" kern="1200" dirty="0">
            <a:latin typeface="Cambria" pitchFamily="18" charset="0"/>
          </a:endParaRPr>
        </a:p>
      </dsp:txBody>
      <dsp:txXfrm>
        <a:off x="2239865" y="39733"/>
        <a:ext cx="1616269" cy="1277122"/>
      </dsp:txXfrm>
    </dsp:sp>
    <dsp:sp modelId="{BF457210-5725-4892-AE5C-4FA4DD98ED93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822CDE-04C8-44CC-BD6B-DA87EF3AF59A}">
      <dsp:nvSpPr>
        <dsp:cNvPr id="0" name=""/>
        <dsp:cNvSpPr/>
      </dsp:nvSpPr>
      <dsp:spPr>
        <a:xfrm>
          <a:off x="4240140" y="576065"/>
          <a:ext cx="1695735" cy="23312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4289806" y="625731"/>
        <a:ext cx="1596403" cy="2231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67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80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09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15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88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91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528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526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512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38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64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691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>
                <a:latin typeface="Cambria" panose="02040503050406030204" pitchFamily="18" charset="0"/>
              </a:rPr>
              <a:t>Teknik Penyusunan</a:t>
            </a:r>
            <a:br>
              <a:rPr lang="id-ID" dirty="0">
                <a:latin typeface="Cambria" panose="02040503050406030204" pitchFamily="18" charset="0"/>
              </a:rPr>
            </a:br>
            <a:r>
              <a:rPr lang="id-ID" dirty="0">
                <a:latin typeface="Cambria" panose="02040503050406030204" pitchFamily="18" charset="0"/>
              </a:rPr>
              <a:t>keterangan pihak terkait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ambria" panose="02040503050406030204" pitchFamily="18" charset="0"/>
              </a:rPr>
              <a:t>Bimbingan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teknis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hukum</a:t>
            </a:r>
            <a:r>
              <a:rPr lang="en-US" dirty="0">
                <a:latin typeface="Cambria" panose="02040503050406030204" pitchFamily="18" charset="0"/>
              </a:rPr>
              <a:t> acara </a:t>
            </a:r>
            <a:r>
              <a:rPr lang="en-US" dirty="0" err="1">
                <a:latin typeface="Cambria" panose="02040503050406030204" pitchFamily="18" charset="0"/>
              </a:rPr>
              <a:t>penyelesaian</a:t>
            </a:r>
            <a:r>
              <a:rPr lang="en-US" dirty="0">
                <a:latin typeface="Cambria" panose="02040503050406030204" pitchFamily="18" charset="0"/>
              </a:rPr>
              <a:t> PHPU </a:t>
            </a:r>
            <a:r>
              <a:rPr lang="en-US" dirty="0" err="1">
                <a:latin typeface="Cambria" panose="02040503050406030204" pitchFamily="18" charset="0"/>
              </a:rPr>
              <a:t>Tahun</a:t>
            </a:r>
            <a:r>
              <a:rPr lang="en-US" dirty="0">
                <a:latin typeface="Cambria" panose="02040503050406030204" pitchFamily="18" charset="0"/>
              </a:rPr>
              <a:t> 2019 </a:t>
            </a:r>
            <a:r>
              <a:rPr lang="en-US" dirty="0" err="1">
                <a:latin typeface="Cambria" panose="02040503050406030204" pitchFamily="18" charset="0"/>
              </a:rPr>
              <a:t>bagi</a:t>
            </a:r>
            <a:r>
              <a:rPr lang="en-US" dirty="0">
                <a:latin typeface="Cambria" panose="02040503050406030204" pitchFamily="18" charset="0"/>
              </a:rPr>
              <a:t> KPU, </a:t>
            </a:r>
            <a:r>
              <a:rPr lang="en-US" dirty="0" err="1">
                <a:latin typeface="Cambria" panose="02040503050406030204" pitchFamily="18" charset="0"/>
              </a:rPr>
              <a:t>bawaslu</a:t>
            </a:r>
            <a:r>
              <a:rPr lang="en-US" dirty="0">
                <a:latin typeface="Cambria" panose="02040503050406030204" pitchFamily="18" charset="0"/>
              </a:rPr>
              <a:t>, dan </a:t>
            </a:r>
            <a:r>
              <a:rPr lang="en-US" dirty="0" err="1">
                <a:latin typeface="Cambria" panose="02040503050406030204" pitchFamily="18" charset="0"/>
              </a:rPr>
              <a:t>partai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politik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CBC367-D015-41DA-8F57-CEA20CC5E8F1}"/>
              </a:ext>
            </a:extLst>
          </p:cNvPr>
          <p:cNvSpPr/>
          <p:nvPr/>
        </p:nvSpPr>
        <p:spPr>
          <a:xfrm>
            <a:off x="2409967" y="4247216"/>
            <a:ext cx="43222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mbria" panose="02040503050406030204" pitchFamily="18" charset="0"/>
              </a:rPr>
              <a:t>Pusat Pendidikan Pancasila dan </a:t>
            </a:r>
            <a:r>
              <a:rPr lang="en-US" sz="1400" b="1" dirty="0" err="1">
                <a:latin typeface="Cambria" panose="02040503050406030204" pitchFamily="18" charset="0"/>
              </a:rPr>
              <a:t>Konstitusi</a:t>
            </a:r>
            <a:r>
              <a:rPr lang="en-US" sz="1400" b="1" dirty="0">
                <a:latin typeface="Cambria" panose="02040503050406030204" pitchFamily="18" charset="0"/>
              </a:rPr>
              <a:t> MKRI, </a:t>
            </a:r>
            <a:r>
              <a:rPr lang="en-US" sz="1400" b="1" dirty="0" err="1">
                <a:latin typeface="Cambria" panose="02040503050406030204" pitchFamily="18" charset="0"/>
              </a:rPr>
              <a:t>Puncak</a:t>
            </a:r>
            <a:r>
              <a:rPr lang="en-US" sz="1400" b="1" dirty="0">
                <a:latin typeface="Cambria" panose="02040503050406030204" pitchFamily="18" charset="0"/>
              </a:rPr>
              <a:t>, 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9944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>
                <a:latin typeface="Cambria" panose="02040503050406030204" pitchFamily="18" charset="0"/>
              </a:rPr>
              <a:t>Para pihak dalam PHPU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67197414"/>
              </p:ext>
            </p:extLst>
          </p:nvPr>
        </p:nvGraphicFramePr>
        <p:xfrm>
          <a:off x="1475656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Cambria" panose="02040503050406030204" pitchFamily="18" charset="0"/>
              </a:rPr>
              <a:t>Isi </a:t>
            </a:r>
            <a:r>
              <a:rPr lang="en-US" dirty="0">
                <a:latin typeface="Cambria" panose="02040503050406030204" pitchFamily="18" charset="0"/>
              </a:rPr>
              <a:t>dan</a:t>
            </a:r>
            <a:r>
              <a:rPr lang="id-ID" dirty="0">
                <a:latin typeface="Cambria" panose="02040503050406030204" pitchFamily="18" charset="0"/>
              </a:rPr>
              <a:t> sistematika keterangan </a:t>
            </a:r>
            <a:r>
              <a:rPr lang="en-US" dirty="0">
                <a:latin typeface="Cambria" panose="02040503050406030204" pitchFamily="18" charset="0"/>
              </a:rPr>
              <a:t>PIHAK TERKAIT</a:t>
            </a:r>
            <a:endParaRPr lang="id-ID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Pihak Terkait (dan identitas Kuasa Hukum jika ada)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Uraian berisi: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Keterangan Pihak Terkait; dan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Petitum.</a:t>
            </a:r>
          </a:p>
        </p:txBody>
      </p:sp>
    </p:spTree>
    <p:extLst>
      <p:ext uri="{BB962C8B-B14F-4D97-AF65-F5344CB8AC3E}">
        <p14:creationId xmlns:p14="http://schemas.microsoft.com/office/powerpoint/2010/main" val="35014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A. IDENTITAS PIHAK TERKAIT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Data mengenai identitas Pihak Terkait (PT) meliputi: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Nama dan alamat PT;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NIK sesuai KTP (fotokopi KTP dilampirkan, dan untuk kuasa hukum diganti dengan kartu identitas advokat);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Nomor telepon;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Alamat e-mail.</a:t>
            </a:r>
          </a:p>
          <a:p>
            <a:pPr marL="0" indent="0">
              <a:buNone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(jika Pihak Terkait menunjuk Kuasa Hukum, maka  data identitas Kuasa Hukum harus dicantumkan)</a:t>
            </a:r>
          </a:p>
        </p:txBody>
      </p:sp>
    </p:spTree>
    <p:extLst>
      <p:ext uri="{BB962C8B-B14F-4D97-AF65-F5344CB8AC3E}">
        <p14:creationId xmlns:p14="http://schemas.microsoft.com/office/powerpoint/2010/main" val="2859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B. URAIAN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Keterangan P</a:t>
            </a:r>
            <a:r>
              <a:rPr lang="en-US" sz="1800" b="0" dirty="0" err="1">
                <a:latin typeface="Cambria" pitchFamily="18" charset="0"/>
              </a:rPr>
              <a:t>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T</a:t>
            </a:r>
            <a:r>
              <a:rPr lang="en-US" sz="1800" b="0" dirty="0" err="1">
                <a:latin typeface="Cambria" pitchFamily="18" charset="0"/>
              </a:rPr>
              <a:t>erkait</a:t>
            </a:r>
            <a:r>
              <a:rPr lang="id-ID" sz="1800" b="0" dirty="0">
                <a:latin typeface="Cambria" pitchFamily="18" charset="0"/>
              </a:rPr>
              <a:t> adalah:</a:t>
            </a:r>
          </a:p>
          <a:p>
            <a:pPr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Keterangan PT; dan</a:t>
            </a:r>
          </a:p>
          <a:p>
            <a:pPr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Petitum.</a:t>
            </a:r>
          </a:p>
        </p:txBody>
      </p:sp>
    </p:spTree>
    <p:extLst>
      <p:ext uri="{BB962C8B-B14F-4D97-AF65-F5344CB8AC3E}">
        <p14:creationId xmlns:p14="http://schemas.microsoft.com/office/powerpoint/2010/main" val="55783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Cambria" panose="02040503050406030204" pitchFamily="18" charset="0"/>
              </a:rPr>
              <a:t>B.1. URAIAN keterangan pihak terkait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adalah: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Terkait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merupakan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partai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politik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partai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politik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lokal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berkepentingan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terhadap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eksepsi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b="0" dirty="0" err="1">
                <a:latin typeface="Cambria" pitchFamily="18" charset="0"/>
              </a:rPr>
              <a:t>jika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diperlukan</a:t>
            </a:r>
            <a:r>
              <a:rPr lang="en-US" sz="1800" b="0" dirty="0">
                <a:latin typeface="Cambria" pitchFamily="18" charset="0"/>
              </a:rPr>
              <a:t>);</a:t>
            </a:r>
            <a:endParaRPr lang="id-ID" sz="1800" b="0" dirty="0">
              <a:latin typeface="Cambria" pitchFamily="18" charset="0"/>
            </a:endParaRP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tanggapan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Terkait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mengenai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dalam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pokok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penjelasan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ditetapkan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8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B.2. URAIAN petitum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petitum adalah: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menolak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setidak-tidaknya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tidak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dapat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diterima</a:t>
            </a:r>
            <a:r>
              <a:rPr lang="en-US" sz="1800" b="0" dirty="0">
                <a:latin typeface="Cambria" pitchFamily="18" charset="0"/>
              </a:rPr>
              <a:t>;</a:t>
            </a:r>
            <a:r>
              <a:rPr lang="id-ID" sz="1800" b="0" dirty="0">
                <a:latin typeface="Cambria" pitchFamily="18" charset="0"/>
              </a:rPr>
              <a:t> dan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menyatakan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ditetapkan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id-ID" sz="1800" b="0" dirty="0"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7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CATATAN</a:t>
            </a:r>
            <a:endParaRPr lang="id-ID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0" dirty="0" err="1">
                <a:latin typeface="Cambria" pitchFamily="18" charset="0"/>
              </a:rPr>
              <a:t>Beberapa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berikut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ini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penting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diperhatikan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yaitu</a:t>
            </a:r>
            <a:r>
              <a:rPr lang="id-ID" sz="1800" b="0" dirty="0">
                <a:latin typeface="Cambria" pitchFamily="18" charset="0"/>
              </a:rPr>
              <a:t>:</a:t>
            </a: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en-US" sz="1800" b="0" dirty="0" err="1">
                <a:latin typeface="Cambria" pitchFamily="18" charset="0"/>
              </a:rPr>
              <a:t>Saat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menyusun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menjilid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dokumen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agar </a:t>
            </a:r>
            <a:r>
              <a:rPr lang="en-US" sz="1800" b="0" dirty="0" err="1">
                <a:latin typeface="Cambria" pitchFamily="18" charset="0"/>
              </a:rPr>
              <a:t>dipisahkan</a:t>
            </a:r>
            <a:r>
              <a:rPr lang="en-US" sz="1800" b="0" dirty="0">
                <a:latin typeface="Cambria" pitchFamily="18" charset="0"/>
              </a:rPr>
              <a:t> per </a:t>
            </a:r>
            <a:r>
              <a:rPr lang="en-US" sz="1800" b="0" dirty="0" err="1">
                <a:latin typeface="Cambria" pitchFamily="18" charset="0"/>
              </a:rPr>
              <a:t>provinsi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en-US" sz="1800" dirty="0">
              <a:latin typeface="Cambria" pitchFamily="18" charset="0"/>
            </a:endParaRP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	</a:t>
            </a:r>
            <a:r>
              <a:rPr lang="en-US" sz="1800" b="0" dirty="0" err="1">
                <a:latin typeface="Cambria" pitchFamily="18" charset="0"/>
              </a:rPr>
              <a:t>Penomoran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jangan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sampai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ada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perulangan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b="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sama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berbeda</a:t>
            </a:r>
            <a:r>
              <a:rPr lang="en-US" sz="1800" b="0" dirty="0">
                <a:latin typeface="Cambria" pitchFamily="18" charset="0"/>
              </a:rPr>
              <a:t>);</a:t>
            </a: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c. 	</a:t>
            </a:r>
            <a:r>
              <a:rPr lang="en-US" sz="1800" b="0" i="1" dirty="0" err="1">
                <a:latin typeface="Cambria" pitchFamily="18" charset="0"/>
              </a:rPr>
              <a:t>Leges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cukup</a:t>
            </a:r>
            <a:r>
              <a:rPr lang="en-US" sz="1800" b="0" dirty="0">
                <a:latin typeface="Cambria" pitchFamily="18" charset="0"/>
              </a:rPr>
              <a:t> pada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asli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setelah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itu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baru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digandakan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383</TotalTime>
  <Words>261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</vt:lpstr>
      <vt:lpstr>Gill Sans MT</vt:lpstr>
      <vt:lpstr>Gallery</vt:lpstr>
      <vt:lpstr>Teknik Penyusunan keterangan pihak terkait</vt:lpstr>
      <vt:lpstr>Para pihak dalam PHPU</vt:lpstr>
      <vt:lpstr>Isi dan sistematika keterangan PIHAK TERKAIT</vt:lpstr>
      <vt:lpstr>A. IDENTITAS PIHAK TERKAIT</vt:lpstr>
      <vt:lpstr>B. URAIAN</vt:lpstr>
      <vt:lpstr>B.1. URAIAN keterangan pihak terkait</vt:lpstr>
      <vt:lpstr>B.2. URAIAN petitum</vt:lpstr>
      <vt:lpstr>CATATAN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Penyusunan Permohonan Pemohon dan Keterangan Pihak Terkait</dc:title>
  <dc:creator>Mardian</dc:creator>
  <cp:lastModifiedBy>mardian</cp:lastModifiedBy>
  <cp:revision>20</cp:revision>
  <dcterms:created xsi:type="dcterms:W3CDTF">2018-11-10T22:12:41Z</dcterms:created>
  <dcterms:modified xsi:type="dcterms:W3CDTF">2018-11-12T11:19:11Z</dcterms:modified>
</cp:coreProperties>
</file>