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67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A9FA99-1B07-4E62-B3FB-79233701599F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5E1C6755-BFEF-4791-BCE2-6FDABC1E4E8E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sz="2600" dirty="0">
              <a:latin typeface="Cambria" pitchFamily="18" charset="0"/>
            </a:rPr>
            <a:t>PHPU </a:t>
          </a:r>
          <a:r>
            <a:rPr lang="id-ID" sz="1800" dirty="0">
              <a:latin typeface="Cambria" pitchFamily="18" charset="0"/>
            </a:rPr>
            <a:t>anggota DPR/DPRD</a:t>
          </a:r>
        </a:p>
      </dgm:t>
    </dgm:pt>
    <dgm:pt modelId="{4D861EB3-1BA9-46E9-88B6-8CE38F9CE617}" type="parTrans" cxnId="{0E866490-C5D7-4958-BF96-B1EC699CCF89}">
      <dgm:prSet/>
      <dgm:spPr/>
      <dgm:t>
        <a:bodyPr/>
        <a:lstStyle/>
        <a:p>
          <a:endParaRPr lang="id-ID"/>
        </a:p>
      </dgm:t>
    </dgm:pt>
    <dgm:pt modelId="{474A2E4C-FAC3-4D6E-84F1-DBC3353CB6C0}" type="sibTrans" cxnId="{0E866490-C5D7-4958-BF96-B1EC699CCF89}">
      <dgm:prSet/>
      <dgm:spPr/>
      <dgm:t>
        <a:bodyPr/>
        <a:lstStyle/>
        <a:p>
          <a:endParaRPr lang="id-ID"/>
        </a:p>
      </dgm:t>
    </dgm:pt>
    <dgm:pt modelId="{EA21D286-45C5-435C-997C-D079AED58ED2}">
      <dgm:prSet phldrT="[Text]" custT="1"/>
      <dgm:spPr/>
      <dgm:t>
        <a:bodyPr/>
        <a:lstStyle/>
        <a:p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Pemohon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adalah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 parpol atau parpol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l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okal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peserta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Pemilu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sebagaimana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dimaksud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dalam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Pasal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3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ayat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(1) 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PMK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2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/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2018;</a:t>
          </a:r>
          <a:endParaRPr lang="id-ID" sz="1600" dirty="0">
            <a:solidFill>
              <a:schemeClr val="tx1"/>
            </a:solidFill>
          </a:endParaRPr>
        </a:p>
      </dgm:t>
    </dgm:pt>
    <dgm:pt modelId="{3F054BF1-D62E-436D-AD29-4DAD2D8A6271}" type="parTrans" cxnId="{BC126764-EE33-4E85-9C4C-C1AEF1ABC502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d-ID"/>
        </a:p>
      </dgm:t>
    </dgm:pt>
    <dgm:pt modelId="{1E197FA5-0D30-4BC3-8B91-AB07E7ACEEBB}" type="sibTrans" cxnId="{BC126764-EE33-4E85-9C4C-C1AEF1ABC502}">
      <dgm:prSet/>
      <dgm:spPr/>
      <dgm:t>
        <a:bodyPr/>
        <a:lstStyle/>
        <a:p>
          <a:endParaRPr lang="id-ID"/>
        </a:p>
      </dgm:t>
    </dgm:pt>
    <dgm:pt modelId="{53793D28-C7C0-4398-82EA-6F66B18DEE4C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dirty="0" err="1">
              <a:latin typeface="Cambria" pitchFamily="18" charset="0"/>
            </a:rPr>
            <a:t>Termohon</a:t>
          </a:r>
          <a:r>
            <a:rPr lang="en-US" sz="1600" dirty="0">
              <a:latin typeface="Cambria" pitchFamily="18" charset="0"/>
            </a:rPr>
            <a:t> </a:t>
          </a:r>
          <a:r>
            <a:rPr lang="en-US" sz="1600" dirty="0" err="1">
              <a:latin typeface="Cambria" pitchFamily="18" charset="0"/>
            </a:rPr>
            <a:t>adalah</a:t>
          </a:r>
          <a:r>
            <a:rPr lang="en-US" sz="1600" dirty="0">
              <a:latin typeface="Cambria" pitchFamily="18" charset="0"/>
            </a:rPr>
            <a:t> K</a:t>
          </a:r>
          <a:r>
            <a:rPr lang="id-ID" sz="1600" dirty="0">
              <a:latin typeface="Cambria" pitchFamily="18" charset="0"/>
            </a:rPr>
            <a:t>PU </a:t>
          </a:r>
          <a:r>
            <a:rPr lang="en-US" sz="1600" dirty="0" err="1">
              <a:latin typeface="Cambria" pitchFamily="18" charset="0"/>
            </a:rPr>
            <a:t>sebagai</a:t>
          </a:r>
          <a:r>
            <a:rPr lang="id-ID" sz="1600" dirty="0">
              <a:latin typeface="Cambria" pitchFamily="18" charset="0"/>
            </a:rPr>
            <a:t> </a:t>
          </a:r>
          <a:r>
            <a:rPr lang="en-US" sz="1600" dirty="0" err="1">
              <a:latin typeface="Cambria" pitchFamily="18" charset="0"/>
            </a:rPr>
            <a:t>penyelenggar</a:t>
          </a:r>
          <a:r>
            <a:rPr lang="id-ID" sz="1600" dirty="0">
              <a:latin typeface="Cambria" pitchFamily="18" charset="0"/>
            </a:rPr>
            <a:t>a </a:t>
          </a:r>
          <a:r>
            <a:rPr lang="en-US" sz="1600" dirty="0" err="1">
              <a:latin typeface="Cambria" pitchFamily="18" charset="0"/>
            </a:rPr>
            <a:t>Pemilu</a:t>
          </a:r>
          <a:endParaRPr lang="id-ID" sz="1600" dirty="0">
            <a:latin typeface="Cambria" pitchFamily="18" charset="0"/>
          </a:endParaRPr>
        </a:p>
      </dgm:t>
    </dgm:pt>
    <dgm:pt modelId="{B3E593B7-B87A-4A53-93C2-6E58F7DB04BB}" type="parTrans" cxnId="{A6D9DE61-F027-4068-AA63-1BEB7E363AE6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d-ID"/>
        </a:p>
      </dgm:t>
    </dgm:pt>
    <dgm:pt modelId="{CBD913DD-4C13-421C-A343-9E04F7244303}" type="sibTrans" cxnId="{A6D9DE61-F027-4068-AA63-1BEB7E363AE6}">
      <dgm:prSet/>
      <dgm:spPr/>
      <dgm:t>
        <a:bodyPr/>
        <a:lstStyle/>
        <a:p>
          <a:endParaRPr lang="id-ID"/>
        </a:p>
      </dgm:t>
    </dgm:pt>
    <dgm:pt modelId="{F41054E8-74FA-4B4C-BBB4-623D7DF3FA0E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Pihak Terkait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adalah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parpol atau parpol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l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okal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peserta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Pemilu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yang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berkepentingan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terhadap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pengajuan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permohonan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.</a:t>
          </a:r>
          <a:endParaRPr lang="id-ID" sz="1600" dirty="0">
            <a:solidFill>
              <a:schemeClr val="tx1"/>
            </a:solidFill>
          </a:endParaRPr>
        </a:p>
      </dgm:t>
    </dgm:pt>
    <dgm:pt modelId="{660C114D-1013-4427-AD5B-9604925D3B9E}" type="parTrans" cxnId="{83E13C63-926B-4C30-B266-3C5231463CF1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d-ID"/>
        </a:p>
      </dgm:t>
    </dgm:pt>
    <dgm:pt modelId="{69FBCA3B-33C9-4387-8C50-79DE8C83A434}" type="sibTrans" cxnId="{83E13C63-926B-4C30-B266-3C5231463CF1}">
      <dgm:prSet/>
      <dgm:spPr/>
      <dgm:t>
        <a:bodyPr/>
        <a:lstStyle/>
        <a:p>
          <a:endParaRPr lang="id-ID"/>
        </a:p>
      </dgm:t>
    </dgm:pt>
    <dgm:pt modelId="{8FBD3071-5237-4F28-9A7C-0D35326A58E3}" type="pres">
      <dgm:prSet presAssocID="{96A9FA99-1B07-4E62-B3FB-79233701599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B740236-D461-4C64-BF1C-BBF0F9CFEF43}" type="pres">
      <dgm:prSet presAssocID="{5E1C6755-BFEF-4791-BCE2-6FDABC1E4E8E}" presName="centerShape" presStyleLbl="node0" presStyleIdx="0" presStyleCnt="1"/>
      <dgm:spPr/>
      <dgm:t>
        <a:bodyPr/>
        <a:lstStyle/>
        <a:p>
          <a:endParaRPr lang="en-US"/>
        </a:p>
      </dgm:t>
    </dgm:pt>
    <dgm:pt modelId="{BDB1A8AA-9C78-477C-93C3-669F85AE472C}" type="pres">
      <dgm:prSet presAssocID="{3F054BF1-D62E-436D-AD29-4DAD2D8A6271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7735173D-E099-481C-B525-563A81B18D61}" type="pres">
      <dgm:prSet presAssocID="{EA21D286-45C5-435C-997C-D079AED58ED2}" presName="node" presStyleLbl="node1" presStyleIdx="0" presStyleCnt="3" custScaleY="1572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DC8454-D409-41DD-B562-931DA2FF78DF}" type="pres">
      <dgm:prSet presAssocID="{B3E593B7-B87A-4A53-93C2-6E58F7DB04BB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512C76F4-E53E-45C9-BB55-8A8ABE16D89A}" type="pres">
      <dgm:prSet presAssocID="{53793D28-C7C0-4398-82EA-6F66B18DEE4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457210-5725-4892-AE5C-4FA4DD98ED93}" type="pres">
      <dgm:prSet presAssocID="{660C114D-1013-4427-AD5B-9604925D3B9E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C6822CDE-04C8-44CC-BD6B-DA87EF3AF59A}" type="pres">
      <dgm:prSet presAssocID="{F41054E8-74FA-4B4C-BBB4-623D7DF3FA0E}" presName="node" presStyleLbl="node1" presStyleIdx="2" presStyleCnt="3" custScaleY="1718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FD2760-95CA-4C1F-A78C-14E0BB91A5D0}" type="presOf" srcId="{5E1C6755-BFEF-4791-BCE2-6FDABC1E4E8E}" destId="{7B740236-D461-4C64-BF1C-BBF0F9CFEF43}" srcOrd="0" destOrd="0" presId="urn:microsoft.com/office/officeart/2005/8/layout/radial4"/>
    <dgm:cxn modelId="{BD6D720B-DB26-474B-93DF-0B8E6AC7BEE2}" type="presOf" srcId="{96A9FA99-1B07-4E62-B3FB-79233701599F}" destId="{8FBD3071-5237-4F28-9A7C-0D35326A58E3}" srcOrd="0" destOrd="0" presId="urn:microsoft.com/office/officeart/2005/8/layout/radial4"/>
    <dgm:cxn modelId="{83E13C63-926B-4C30-B266-3C5231463CF1}" srcId="{5E1C6755-BFEF-4791-BCE2-6FDABC1E4E8E}" destId="{F41054E8-74FA-4B4C-BBB4-623D7DF3FA0E}" srcOrd="2" destOrd="0" parTransId="{660C114D-1013-4427-AD5B-9604925D3B9E}" sibTransId="{69FBCA3B-33C9-4387-8C50-79DE8C83A434}"/>
    <dgm:cxn modelId="{B5DA7039-0521-4D88-9820-BE015620D784}" type="presOf" srcId="{B3E593B7-B87A-4A53-93C2-6E58F7DB04BB}" destId="{50DC8454-D409-41DD-B562-931DA2FF78DF}" srcOrd="0" destOrd="0" presId="urn:microsoft.com/office/officeart/2005/8/layout/radial4"/>
    <dgm:cxn modelId="{54FF17FA-9582-4C78-954D-20483CBBC8B5}" type="presOf" srcId="{53793D28-C7C0-4398-82EA-6F66B18DEE4C}" destId="{512C76F4-E53E-45C9-BB55-8A8ABE16D89A}" srcOrd="0" destOrd="0" presId="urn:microsoft.com/office/officeart/2005/8/layout/radial4"/>
    <dgm:cxn modelId="{41C68A89-D116-4689-B22B-C208F33A9958}" type="presOf" srcId="{F41054E8-74FA-4B4C-BBB4-623D7DF3FA0E}" destId="{C6822CDE-04C8-44CC-BD6B-DA87EF3AF59A}" srcOrd="0" destOrd="0" presId="urn:microsoft.com/office/officeart/2005/8/layout/radial4"/>
    <dgm:cxn modelId="{A6D9DE61-F027-4068-AA63-1BEB7E363AE6}" srcId="{5E1C6755-BFEF-4791-BCE2-6FDABC1E4E8E}" destId="{53793D28-C7C0-4398-82EA-6F66B18DEE4C}" srcOrd="1" destOrd="0" parTransId="{B3E593B7-B87A-4A53-93C2-6E58F7DB04BB}" sibTransId="{CBD913DD-4C13-421C-A343-9E04F7244303}"/>
    <dgm:cxn modelId="{A4A31F45-235E-45D5-9E12-61BBFEB6D744}" type="presOf" srcId="{EA21D286-45C5-435C-997C-D079AED58ED2}" destId="{7735173D-E099-481C-B525-563A81B18D61}" srcOrd="0" destOrd="0" presId="urn:microsoft.com/office/officeart/2005/8/layout/radial4"/>
    <dgm:cxn modelId="{04413007-5227-4CAF-A283-C122BEE0A0D0}" type="presOf" srcId="{660C114D-1013-4427-AD5B-9604925D3B9E}" destId="{BF457210-5725-4892-AE5C-4FA4DD98ED93}" srcOrd="0" destOrd="0" presId="urn:microsoft.com/office/officeart/2005/8/layout/radial4"/>
    <dgm:cxn modelId="{7C04C055-058F-4F66-9C9C-5570D2253813}" type="presOf" srcId="{3F054BF1-D62E-436D-AD29-4DAD2D8A6271}" destId="{BDB1A8AA-9C78-477C-93C3-669F85AE472C}" srcOrd="0" destOrd="0" presId="urn:microsoft.com/office/officeart/2005/8/layout/radial4"/>
    <dgm:cxn modelId="{BC126764-EE33-4E85-9C4C-C1AEF1ABC502}" srcId="{5E1C6755-BFEF-4791-BCE2-6FDABC1E4E8E}" destId="{EA21D286-45C5-435C-997C-D079AED58ED2}" srcOrd="0" destOrd="0" parTransId="{3F054BF1-D62E-436D-AD29-4DAD2D8A6271}" sibTransId="{1E197FA5-0D30-4BC3-8B91-AB07E7ACEEBB}"/>
    <dgm:cxn modelId="{0E866490-C5D7-4958-BF96-B1EC699CCF89}" srcId="{96A9FA99-1B07-4E62-B3FB-79233701599F}" destId="{5E1C6755-BFEF-4791-BCE2-6FDABC1E4E8E}" srcOrd="0" destOrd="0" parTransId="{4D861EB3-1BA9-46E9-88B6-8CE38F9CE617}" sibTransId="{474A2E4C-FAC3-4D6E-84F1-DBC3353CB6C0}"/>
    <dgm:cxn modelId="{A2EC4D35-3B13-4DCA-AEA6-85AB1872A573}" type="presParOf" srcId="{8FBD3071-5237-4F28-9A7C-0D35326A58E3}" destId="{7B740236-D461-4C64-BF1C-BBF0F9CFEF43}" srcOrd="0" destOrd="0" presId="urn:microsoft.com/office/officeart/2005/8/layout/radial4"/>
    <dgm:cxn modelId="{BDA6B370-2239-4985-9672-5BEF35FCF94D}" type="presParOf" srcId="{8FBD3071-5237-4F28-9A7C-0D35326A58E3}" destId="{BDB1A8AA-9C78-477C-93C3-669F85AE472C}" srcOrd="1" destOrd="0" presId="urn:microsoft.com/office/officeart/2005/8/layout/radial4"/>
    <dgm:cxn modelId="{EBB64477-0C22-4955-8145-5E9195D709FF}" type="presParOf" srcId="{8FBD3071-5237-4F28-9A7C-0D35326A58E3}" destId="{7735173D-E099-481C-B525-563A81B18D61}" srcOrd="2" destOrd="0" presId="urn:microsoft.com/office/officeart/2005/8/layout/radial4"/>
    <dgm:cxn modelId="{59AD5164-A950-4B5A-B1C4-D566CAAC77FB}" type="presParOf" srcId="{8FBD3071-5237-4F28-9A7C-0D35326A58E3}" destId="{50DC8454-D409-41DD-B562-931DA2FF78DF}" srcOrd="3" destOrd="0" presId="urn:microsoft.com/office/officeart/2005/8/layout/radial4"/>
    <dgm:cxn modelId="{079E1798-6B1A-4BE2-9F64-D02F9B21B7F2}" type="presParOf" srcId="{8FBD3071-5237-4F28-9A7C-0D35326A58E3}" destId="{512C76F4-E53E-45C9-BB55-8A8ABE16D89A}" srcOrd="4" destOrd="0" presId="urn:microsoft.com/office/officeart/2005/8/layout/radial4"/>
    <dgm:cxn modelId="{84EC4585-5DE2-4435-AE86-D9D943E84750}" type="presParOf" srcId="{8FBD3071-5237-4F28-9A7C-0D35326A58E3}" destId="{BF457210-5725-4892-AE5C-4FA4DD98ED93}" srcOrd="5" destOrd="0" presId="urn:microsoft.com/office/officeart/2005/8/layout/radial4"/>
    <dgm:cxn modelId="{D12908AE-49D5-4B46-9BAE-BF9B33ECD961}" type="presParOf" srcId="{8FBD3071-5237-4F28-9A7C-0D35326A58E3}" destId="{C6822CDE-04C8-44CC-BD6B-DA87EF3AF59A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6C4161-962A-48D3-9B0D-67491E6700A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969332A3-7142-4786-8544-2C17765D51CD}">
      <dgm:prSet phldrT="[Text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sz="2400" dirty="0">
              <a:latin typeface="Cambria" pitchFamily="18" charset="0"/>
            </a:rPr>
            <a:t>Identitas Pemohon</a:t>
          </a:r>
        </a:p>
      </dgm:t>
    </dgm:pt>
    <dgm:pt modelId="{3D5CCC05-0C52-4B15-8B85-F5F8E18CA11F}" type="parTrans" cxnId="{271E9B33-C3CA-44FC-8A63-F1DBE852CE61}">
      <dgm:prSet/>
      <dgm:spPr/>
      <dgm:t>
        <a:bodyPr/>
        <a:lstStyle/>
        <a:p>
          <a:endParaRPr lang="id-ID"/>
        </a:p>
      </dgm:t>
    </dgm:pt>
    <dgm:pt modelId="{3828DAB7-AD88-41B7-B5DC-D4695624358A}" type="sibTrans" cxnId="{271E9B33-C3CA-44FC-8A63-F1DBE852CE61}">
      <dgm:prSet/>
      <dgm:spPr/>
      <dgm:t>
        <a:bodyPr/>
        <a:lstStyle/>
        <a:p>
          <a:endParaRPr lang="id-ID"/>
        </a:p>
      </dgm:t>
    </dgm:pt>
    <dgm:pt modelId="{3C3A0AAE-DEA8-4EA2-8D11-CD140CB94A15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600" b="0" dirty="0">
              <a:latin typeface="Cambria" pitchFamily="18" charset="0"/>
            </a:rPr>
            <a:t>nama dan alamat Pemohon;</a:t>
          </a:r>
          <a:endParaRPr lang="id-ID" sz="1600" dirty="0"/>
        </a:p>
      </dgm:t>
    </dgm:pt>
    <dgm:pt modelId="{DB7F78D4-A4A4-4B02-A1AE-36BA93FFDBC1}" type="parTrans" cxnId="{05E4CB96-8CF4-44C4-8A04-47E8D2D3FE90}">
      <dgm:prSet/>
      <dgm:spPr/>
      <dgm:t>
        <a:bodyPr/>
        <a:lstStyle/>
        <a:p>
          <a:endParaRPr lang="id-ID"/>
        </a:p>
      </dgm:t>
    </dgm:pt>
    <dgm:pt modelId="{E38A1A28-A2C9-4EEE-8BF8-71BA7FB13F49}" type="sibTrans" cxnId="{05E4CB96-8CF4-44C4-8A04-47E8D2D3FE90}">
      <dgm:prSet/>
      <dgm:spPr/>
      <dgm:t>
        <a:bodyPr/>
        <a:lstStyle/>
        <a:p>
          <a:endParaRPr lang="id-ID"/>
        </a:p>
      </dgm:t>
    </dgm:pt>
    <dgm:pt modelId="{C2859009-9398-4CEC-BFEF-C7BF2BCF1C1C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600" b="0" dirty="0">
              <a:latin typeface="Cambria" pitchFamily="18" charset="0"/>
            </a:rPr>
            <a:t>NIK sesuai KTP (fotokopi KTP dilampirkan, dan untuk kuasa hukum diganti dengan kartu identitas advokat);</a:t>
          </a:r>
          <a:endParaRPr lang="id-ID" sz="1600" dirty="0"/>
        </a:p>
      </dgm:t>
    </dgm:pt>
    <dgm:pt modelId="{0330A6EA-33B1-4ADC-80FA-2CAC231D35E3}" type="parTrans" cxnId="{7BC58E49-9300-42BD-80FB-1F55121C2C08}">
      <dgm:prSet/>
      <dgm:spPr/>
      <dgm:t>
        <a:bodyPr/>
        <a:lstStyle/>
        <a:p>
          <a:endParaRPr lang="id-ID"/>
        </a:p>
      </dgm:t>
    </dgm:pt>
    <dgm:pt modelId="{BA46CE9D-BF92-4C7C-91BF-9B527F76180D}" type="sibTrans" cxnId="{7BC58E49-9300-42BD-80FB-1F55121C2C08}">
      <dgm:prSet/>
      <dgm:spPr/>
      <dgm:t>
        <a:bodyPr/>
        <a:lstStyle/>
        <a:p>
          <a:endParaRPr lang="id-ID"/>
        </a:p>
      </dgm:t>
    </dgm:pt>
    <dgm:pt modelId="{CEAACF46-2E4B-4A9F-ACA8-8F9D1F102214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600" b="0" dirty="0">
              <a:latin typeface="Cambria" pitchFamily="18" charset="0"/>
            </a:rPr>
            <a:t>nomor telepon;</a:t>
          </a:r>
          <a:endParaRPr lang="id-ID" sz="1600" dirty="0"/>
        </a:p>
      </dgm:t>
    </dgm:pt>
    <dgm:pt modelId="{705C3626-BB8B-4F4E-B9D8-F0B501136F1C}" type="parTrans" cxnId="{19116389-7032-480D-AD68-02F4CF052BDF}">
      <dgm:prSet/>
      <dgm:spPr/>
      <dgm:t>
        <a:bodyPr/>
        <a:lstStyle/>
        <a:p>
          <a:endParaRPr lang="id-ID"/>
        </a:p>
      </dgm:t>
    </dgm:pt>
    <dgm:pt modelId="{9EE1B041-C599-42A6-99B6-D33D68D1F27B}" type="sibTrans" cxnId="{19116389-7032-480D-AD68-02F4CF052BDF}">
      <dgm:prSet/>
      <dgm:spPr/>
      <dgm:t>
        <a:bodyPr/>
        <a:lstStyle/>
        <a:p>
          <a:endParaRPr lang="id-ID"/>
        </a:p>
      </dgm:t>
    </dgm:pt>
    <dgm:pt modelId="{FAB03296-A5CB-40F4-B829-FDBF2D0B37DD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600" b="0" dirty="0">
              <a:latin typeface="Cambria" pitchFamily="18" charset="0"/>
            </a:rPr>
            <a:t>alamat e-mail.</a:t>
          </a:r>
          <a:endParaRPr lang="id-ID" sz="1600" dirty="0"/>
        </a:p>
      </dgm:t>
    </dgm:pt>
    <dgm:pt modelId="{490704F3-D2B2-4079-B7D1-037CABF967B2}" type="parTrans" cxnId="{E2EBA834-C056-4538-AF37-2D44B9379315}">
      <dgm:prSet/>
      <dgm:spPr/>
      <dgm:t>
        <a:bodyPr/>
        <a:lstStyle/>
        <a:p>
          <a:endParaRPr lang="id-ID"/>
        </a:p>
      </dgm:t>
    </dgm:pt>
    <dgm:pt modelId="{B00DF73E-8963-4C8E-A9E7-66F487CE0247}" type="sibTrans" cxnId="{E2EBA834-C056-4538-AF37-2D44B9379315}">
      <dgm:prSet/>
      <dgm:spPr/>
      <dgm:t>
        <a:bodyPr/>
        <a:lstStyle/>
        <a:p>
          <a:endParaRPr lang="id-ID"/>
        </a:p>
      </dgm:t>
    </dgm:pt>
    <dgm:pt modelId="{597E55D7-A58A-4854-B5F2-00E0DC2C1368}" type="pres">
      <dgm:prSet presAssocID="{BA6C4161-962A-48D3-9B0D-67491E6700A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645D4A-FD9A-4A18-BC65-B56FB9AC413F}" type="pres">
      <dgm:prSet presAssocID="{969332A3-7142-4786-8544-2C17765D51CD}" presName="root1" presStyleCnt="0"/>
      <dgm:spPr/>
    </dgm:pt>
    <dgm:pt modelId="{804B46E0-6D9B-4FB5-8ED5-8746A1CEC995}" type="pres">
      <dgm:prSet presAssocID="{969332A3-7142-4786-8544-2C17765D51C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0000D8-21B4-4AF0-8EFF-5C26F1D70F9D}" type="pres">
      <dgm:prSet presAssocID="{969332A3-7142-4786-8544-2C17765D51CD}" presName="level2hierChild" presStyleCnt="0"/>
      <dgm:spPr/>
    </dgm:pt>
    <dgm:pt modelId="{E129CDF0-60C4-407E-89B3-92248458CD4F}" type="pres">
      <dgm:prSet presAssocID="{DB7F78D4-A4A4-4B02-A1AE-36BA93FFDBC1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C45B1578-1CFA-43C9-86D0-113B9965EDC5}" type="pres">
      <dgm:prSet presAssocID="{DB7F78D4-A4A4-4B02-A1AE-36BA93FFDBC1}" presName="connTx" presStyleLbl="parChTrans1D2" presStyleIdx="0" presStyleCnt="4"/>
      <dgm:spPr/>
      <dgm:t>
        <a:bodyPr/>
        <a:lstStyle/>
        <a:p>
          <a:endParaRPr lang="en-US"/>
        </a:p>
      </dgm:t>
    </dgm:pt>
    <dgm:pt modelId="{7D8A8BA4-AC24-4622-8997-7AABB9057E4A}" type="pres">
      <dgm:prSet presAssocID="{3C3A0AAE-DEA8-4EA2-8D11-CD140CB94A15}" presName="root2" presStyleCnt="0"/>
      <dgm:spPr/>
    </dgm:pt>
    <dgm:pt modelId="{C011E07B-BF60-4C48-B51D-AAC310E03569}" type="pres">
      <dgm:prSet presAssocID="{3C3A0AAE-DEA8-4EA2-8D11-CD140CB94A15}" presName="LevelTwoTextNode" presStyleLbl="node2" presStyleIdx="0" presStyleCnt="4" custScaleX="951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801BA7-B1D8-45E3-8898-F01253593DAA}" type="pres">
      <dgm:prSet presAssocID="{3C3A0AAE-DEA8-4EA2-8D11-CD140CB94A15}" presName="level3hierChild" presStyleCnt="0"/>
      <dgm:spPr/>
    </dgm:pt>
    <dgm:pt modelId="{344170E7-7CD5-4456-9B02-DB2C83D62581}" type="pres">
      <dgm:prSet presAssocID="{0330A6EA-33B1-4ADC-80FA-2CAC231D35E3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05D355D6-A28E-44AF-942E-6195FD101905}" type="pres">
      <dgm:prSet presAssocID="{0330A6EA-33B1-4ADC-80FA-2CAC231D35E3}" presName="connTx" presStyleLbl="parChTrans1D2" presStyleIdx="1" presStyleCnt="4"/>
      <dgm:spPr/>
      <dgm:t>
        <a:bodyPr/>
        <a:lstStyle/>
        <a:p>
          <a:endParaRPr lang="en-US"/>
        </a:p>
      </dgm:t>
    </dgm:pt>
    <dgm:pt modelId="{050DAB58-DE9E-4E76-AF95-4F78A17A103A}" type="pres">
      <dgm:prSet presAssocID="{C2859009-9398-4CEC-BFEF-C7BF2BCF1C1C}" presName="root2" presStyleCnt="0"/>
      <dgm:spPr/>
    </dgm:pt>
    <dgm:pt modelId="{882236AB-042B-4F38-BDF8-C6307206236E}" type="pres">
      <dgm:prSet presAssocID="{C2859009-9398-4CEC-BFEF-C7BF2BCF1C1C}" presName="LevelTwoTextNode" presStyleLbl="node2" presStyleIdx="1" presStyleCnt="4" custScaleX="2321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836700-E009-4BFA-BC1A-6C8C44ED4E0F}" type="pres">
      <dgm:prSet presAssocID="{C2859009-9398-4CEC-BFEF-C7BF2BCF1C1C}" presName="level3hierChild" presStyleCnt="0"/>
      <dgm:spPr/>
    </dgm:pt>
    <dgm:pt modelId="{7C443542-9378-45AC-98E0-40A562CA328D}" type="pres">
      <dgm:prSet presAssocID="{705C3626-BB8B-4F4E-B9D8-F0B501136F1C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C0AA1F3F-0E64-4E20-9C4D-2A23E0166800}" type="pres">
      <dgm:prSet presAssocID="{705C3626-BB8B-4F4E-B9D8-F0B501136F1C}" presName="connTx" presStyleLbl="parChTrans1D2" presStyleIdx="2" presStyleCnt="4"/>
      <dgm:spPr/>
      <dgm:t>
        <a:bodyPr/>
        <a:lstStyle/>
        <a:p>
          <a:endParaRPr lang="en-US"/>
        </a:p>
      </dgm:t>
    </dgm:pt>
    <dgm:pt modelId="{76601639-D4B0-4354-BDB3-8570C045C22E}" type="pres">
      <dgm:prSet presAssocID="{CEAACF46-2E4B-4A9F-ACA8-8F9D1F102214}" presName="root2" presStyleCnt="0"/>
      <dgm:spPr/>
    </dgm:pt>
    <dgm:pt modelId="{081C6BE2-1D71-4764-9D0C-F3C24D109B98}" type="pres">
      <dgm:prSet presAssocID="{CEAACF46-2E4B-4A9F-ACA8-8F9D1F102214}" presName="LevelTwoTextNode" presStyleLbl="node2" presStyleIdx="2" presStyleCnt="4" custScaleX="546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4C598A-0AA5-4DDD-90F2-5D2E7E833206}" type="pres">
      <dgm:prSet presAssocID="{CEAACF46-2E4B-4A9F-ACA8-8F9D1F102214}" presName="level3hierChild" presStyleCnt="0"/>
      <dgm:spPr/>
    </dgm:pt>
    <dgm:pt modelId="{0D72F36C-2488-4EB5-B673-AB3C6C604F09}" type="pres">
      <dgm:prSet presAssocID="{490704F3-D2B2-4079-B7D1-037CABF967B2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326D9880-623E-4CE1-889A-AB079FC9D805}" type="pres">
      <dgm:prSet presAssocID="{490704F3-D2B2-4079-B7D1-037CABF967B2}" presName="connTx" presStyleLbl="parChTrans1D2" presStyleIdx="3" presStyleCnt="4"/>
      <dgm:spPr/>
      <dgm:t>
        <a:bodyPr/>
        <a:lstStyle/>
        <a:p>
          <a:endParaRPr lang="en-US"/>
        </a:p>
      </dgm:t>
    </dgm:pt>
    <dgm:pt modelId="{1D5CA0BA-260D-4817-9262-922F06AF0ED8}" type="pres">
      <dgm:prSet presAssocID="{FAB03296-A5CB-40F4-B829-FDBF2D0B37DD}" presName="root2" presStyleCnt="0"/>
      <dgm:spPr/>
    </dgm:pt>
    <dgm:pt modelId="{FF0BB925-1DB2-4020-9C16-6BF237A47498}" type="pres">
      <dgm:prSet presAssocID="{FAB03296-A5CB-40F4-B829-FDBF2D0B37DD}" presName="LevelTwoTextNode" presStyleLbl="node2" presStyleIdx="3" presStyleCnt="4" custScaleX="4615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204FDF-D7E5-4E4D-BE37-29E8D24486B0}" type="pres">
      <dgm:prSet presAssocID="{FAB03296-A5CB-40F4-B829-FDBF2D0B37DD}" presName="level3hierChild" presStyleCnt="0"/>
      <dgm:spPr/>
    </dgm:pt>
  </dgm:ptLst>
  <dgm:cxnLst>
    <dgm:cxn modelId="{F3FD3D99-C995-4CED-BE83-B91F18D53CF4}" type="presOf" srcId="{DB7F78D4-A4A4-4B02-A1AE-36BA93FFDBC1}" destId="{C45B1578-1CFA-43C9-86D0-113B9965EDC5}" srcOrd="1" destOrd="0" presId="urn:microsoft.com/office/officeart/2008/layout/HorizontalMultiLevelHierarchy"/>
    <dgm:cxn modelId="{B217198B-1480-4B6F-833C-EC7C5A2576F3}" type="presOf" srcId="{0330A6EA-33B1-4ADC-80FA-2CAC231D35E3}" destId="{344170E7-7CD5-4456-9B02-DB2C83D62581}" srcOrd="0" destOrd="0" presId="urn:microsoft.com/office/officeart/2008/layout/HorizontalMultiLevelHierarchy"/>
    <dgm:cxn modelId="{36EA548D-D209-43DD-995B-4B391319D462}" type="presOf" srcId="{BA6C4161-962A-48D3-9B0D-67491E6700AB}" destId="{597E55D7-A58A-4854-B5F2-00E0DC2C1368}" srcOrd="0" destOrd="0" presId="urn:microsoft.com/office/officeart/2008/layout/HorizontalMultiLevelHierarchy"/>
    <dgm:cxn modelId="{31E390A4-DDBD-43F8-87FE-466B0D50F691}" type="presOf" srcId="{C2859009-9398-4CEC-BFEF-C7BF2BCF1C1C}" destId="{882236AB-042B-4F38-BDF8-C6307206236E}" srcOrd="0" destOrd="0" presId="urn:microsoft.com/office/officeart/2008/layout/HorizontalMultiLevelHierarchy"/>
    <dgm:cxn modelId="{FA20409D-BE4C-43E5-8873-C05C02FCB9B7}" type="presOf" srcId="{0330A6EA-33B1-4ADC-80FA-2CAC231D35E3}" destId="{05D355D6-A28E-44AF-942E-6195FD101905}" srcOrd="1" destOrd="0" presId="urn:microsoft.com/office/officeart/2008/layout/HorizontalMultiLevelHierarchy"/>
    <dgm:cxn modelId="{E4BD6118-E4E1-4A8A-97AF-240825C5591D}" type="presOf" srcId="{705C3626-BB8B-4F4E-B9D8-F0B501136F1C}" destId="{C0AA1F3F-0E64-4E20-9C4D-2A23E0166800}" srcOrd="1" destOrd="0" presId="urn:microsoft.com/office/officeart/2008/layout/HorizontalMultiLevelHierarchy"/>
    <dgm:cxn modelId="{E2EBA834-C056-4538-AF37-2D44B9379315}" srcId="{969332A3-7142-4786-8544-2C17765D51CD}" destId="{FAB03296-A5CB-40F4-B829-FDBF2D0B37DD}" srcOrd="3" destOrd="0" parTransId="{490704F3-D2B2-4079-B7D1-037CABF967B2}" sibTransId="{B00DF73E-8963-4C8E-A9E7-66F487CE0247}"/>
    <dgm:cxn modelId="{05E4CB96-8CF4-44C4-8A04-47E8D2D3FE90}" srcId="{969332A3-7142-4786-8544-2C17765D51CD}" destId="{3C3A0AAE-DEA8-4EA2-8D11-CD140CB94A15}" srcOrd="0" destOrd="0" parTransId="{DB7F78D4-A4A4-4B02-A1AE-36BA93FFDBC1}" sibTransId="{E38A1A28-A2C9-4EEE-8BF8-71BA7FB13F49}"/>
    <dgm:cxn modelId="{D4052E42-EE74-42CC-B237-F6DCFF52F7EE}" type="presOf" srcId="{490704F3-D2B2-4079-B7D1-037CABF967B2}" destId="{0D72F36C-2488-4EB5-B673-AB3C6C604F09}" srcOrd="0" destOrd="0" presId="urn:microsoft.com/office/officeart/2008/layout/HorizontalMultiLevelHierarchy"/>
    <dgm:cxn modelId="{D2C3719C-8026-48FF-B419-B6FC2D00E9D0}" type="presOf" srcId="{DB7F78D4-A4A4-4B02-A1AE-36BA93FFDBC1}" destId="{E129CDF0-60C4-407E-89B3-92248458CD4F}" srcOrd="0" destOrd="0" presId="urn:microsoft.com/office/officeart/2008/layout/HorizontalMultiLevelHierarchy"/>
    <dgm:cxn modelId="{7BD422E1-25C3-4D0F-905F-70D1B7729E78}" type="presOf" srcId="{3C3A0AAE-DEA8-4EA2-8D11-CD140CB94A15}" destId="{C011E07B-BF60-4C48-B51D-AAC310E03569}" srcOrd="0" destOrd="0" presId="urn:microsoft.com/office/officeart/2008/layout/HorizontalMultiLevelHierarchy"/>
    <dgm:cxn modelId="{19116389-7032-480D-AD68-02F4CF052BDF}" srcId="{969332A3-7142-4786-8544-2C17765D51CD}" destId="{CEAACF46-2E4B-4A9F-ACA8-8F9D1F102214}" srcOrd="2" destOrd="0" parTransId="{705C3626-BB8B-4F4E-B9D8-F0B501136F1C}" sibTransId="{9EE1B041-C599-42A6-99B6-D33D68D1F27B}"/>
    <dgm:cxn modelId="{271E9B33-C3CA-44FC-8A63-F1DBE852CE61}" srcId="{BA6C4161-962A-48D3-9B0D-67491E6700AB}" destId="{969332A3-7142-4786-8544-2C17765D51CD}" srcOrd="0" destOrd="0" parTransId="{3D5CCC05-0C52-4B15-8B85-F5F8E18CA11F}" sibTransId="{3828DAB7-AD88-41B7-B5DC-D4695624358A}"/>
    <dgm:cxn modelId="{7BC58E49-9300-42BD-80FB-1F55121C2C08}" srcId="{969332A3-7142-4786-8544-2C17765D51CD}" destId="{C2859009-9398-4CEC-BFEF-C7BF2BCF1C1C}" srcOrd="1" destOrd="0" parTransId="{0330A6EA-33B1-4ADC-80FA-2CAC231D35E3}" sibTransId="{BA46CE9D-BF92-4C7C-91BF-9B527F76180D}"/>
    <dgm:cxn modelId="{FFC3EB55-5DDF-4177-8FB9-BDB395AE0BE3}" type="presOf" srcId="{705C3626-BB8B-4F4E-B9D8-F0B501136F1C}" destId="{7C443542-9378-45AC-98E0-40A562CA328D}" srcOrd="0" destOrd="0" presId="urn:microsoft.com/office/officeart/2008/layout/HorizontalMultiLevelHierarchy"/>
    <dgm:cxn modelId="{EE61323A-0833-4172-A2E2-9DCE0E1F51E8}" type="presOf" srcId="{FAB03296-A5CB-40F4-B829-FDBF2D0B37DD}" destId="{FF0BB925-1DB2-4020-9C16-6BF237A47498}" srcOrd="0" destOrd="0" presId="urn:microsoft.com/office/officeart/2008/layout/HorizontalMultiLevelHierarchy"/>
    <dgm:cxn modelId="{0A68CC96-C27A-4DFE-B3DE-03DBEEC2CA9A}" type="presOf" srcId="{969332A3-7142-4786-8544-2C17765D51CD}" destId="{804B46E0-6D9B-4FB5-8ED5-8746A1CEC995}" srcOrd="0" destOrd="0" presId="urn:microsoft.com/office/officeart/2008/layout/HorizontalMultiLevelHierarchy"/>
    <dgm:cxn modelId="{C65C8816-FC5B-4B02-B4F8-29AC4CAEE72B}" type="presOf" srcId="{CEAACF46-2E4B-4A9F-ACA8-8F9D1F102214}" destId="{081C6BE2-1D71-4764-9D0C-F3C24D109B98}" srcOrd="0" destOrd="0" presId="urn:microsoft.com/office/officeart/2008/layout/HorizontalMultiLevelHierarchy"/>
    <dgm:cxn modelId="{B06806B7-C33C-4906-A3B0-E26DECCC6048}" type="presOf" srcId="{490704F3-D2B2-4079-B7D1-037CABF967B2}" destId="{326D9880-623E-4CE1-889A-AB079FC9D805}" srcOrd="1" destOrd="0" presId="urn:microsoft.com/office/officeart/2008/layout/HorizontalMultiLevelHierarchy"/>
    <dgm:cxn modelId="{9C074379-53B8-4157-B062-1A4EADE8C3FA}" type="presParOf" srcId="{597E55D7-A58A-4854-B5F2-00E0DC2C1368}" destId="{64645D4A-FD9A-4A18-BC65-B56FB9AC413F}" srcOrd="0" destOrd="0" presId="urn:microsoft.com/office/officeart/2008/layout/HorizontalMultiLevelHierarchy"/>
    <dgm:cxn modelId="{ACB81C64-716F-4645-9DC2-85D001EE000F}" type="presParOf" srcId="{64645D4A-FD9A-4A18-BC65-B56FB9AC413F}" destId="{804B46E0-6D9B-4FB5-8ED5-8746A1CEC995}" srcOrd="0" destOrd="0" presId="urn:microsoft.com/office/officeart/2008/layout/HorizontalMultiLevelHierarchy"/>
    <dgm:cxn modelId="{6B8AE83F-E99E-4F94-8588-483C0E273E80}" type="presParOf" srcId="{64645D4A-FD9A-4A18-BC65-B56FB9AC413F}" destId="{120000D8-21B4-4AF0-8EFF-5C26F1D70F9D}" srcOrd="1" destOrd="0" presId="urn:microsoft.com/office/officeart/2008/layout/HorizontalMultiLevelHierarchy"/>
    <dgm:cxn modelId="{DED1B3D9-ACE9-443A-9D6C-3A6B9B34C72F}" type="presParOf" srcId="{120000D8-21B4-4AF0-8EFF-5C26F1D70F9D}" destId="{E129CDF0-60C4-407E-89B3-92248458CD4F}" srcOrd="0" destOrd="0" presId="urn:microsoft.com/office/officeart/2008/layout/HorizontalMultiLevelHierarchy"/>
    <dgm:cxn modelId="{0838A678-DD43-4C70-913B-FA667188AD50}" type="presParOf" srcId="{E129CDF0-60C4-407E-89B3-92248458CD4F}" destId="{C45B1578-1CFA-43C9-86D0-113B9965EDC5}" srcOrd="0" destOrd="0" presId="urn:microsoft.com/office/officeart/2008/layout/HorizontalMultiLevelHierarchy"/>
    <dgm:cxn modelId="{FADA53A6-6381-4912-811C-7221697ED79B}" type="presParOf" srcId="{120000D8-21B4-4AF0-8EFF-5C26F1D70F9D}" destId="{7D8A8BA4-AC24-4622-8997-7AABB9057E4A}" srcOrd="1" destOrd="0" presId="urn:microsoft.com/office/officeart/2008/layout/HorizontalMultiLevelHierarchy"/>
    <dgm:cxn modelId="{3AEC9125-0F5D-45E4-9D11-820EA9259FC4}" type="presParOf" srcId="{7D8A8BA4-AC24-4622-8997-7AABB9057E4A}" destId="{C011E07B-BF60-4C48-B51D-AAC310E03569}" srcOrd="0" destOrd="0" presId="urn:microsoft.com/office/officeart/2008/layout/HorizontalMultiLevelHierarchy"/>
    <dgm:cxn modelId="{1098731C-F05D-4A6B-B142-E49896602541}" type="presParOf" srcId="{7D8A8BA4-AC24-4622-8997-7AABB9057E4A}" destId="{30801BA7-B1D8-45E3-8898-F01253593DAA}" srcOrd="1" destOrd="0" presId="urn:microsoft.com/office/officeart/2008/layout/HorizontalMultiLevelHierarchy"/>
    <dgm:cxn modelId="{645B4DDD-D26D-4B1F-AE12-FBA25C06AB82}" type="presParOf" srcId="{120000D8-21B4-4AF0-8EFF-5C26F1D70F9D}" destId="{344170E7-7CD5-4456-9B02-DB2C83D62581}" srcOrd="2" destOrd="0" presId="urn:microsoft.com/office/officeart/2008/layout/HorizontalMultiLevelHierarchy"/>
    <dgm:cxn modelId="{18DA73E4-075B-43FC-BCB7-1E187B4C1A31}" type="presParOf" srcId="{344170E7-7CD5-4456-9B02-DB2C83D62581}" destId="{05D355D6-A28E-44AF-942E-6195FD101905}" srcOrd="0" destOrd="0" presId="urn:microsoft.com/office/officeart/2008/layout/HorizontalMultiLevelHierarchy"/>
    <dgm:cxn modelId="{F1C8532D-7CCD-419E-B3DD-3FF0385E8D55}" type="presParOf" srcId="{120000D8-21B4-4AF0-8EFF-5C26F1D70F9D}" destId="{050DAB58-DE9E-4E76-AF95-4F78A17A103A}" srcOrd="3" destOrd="0" presId="urn:microsoft.com/office/officeart/2008/layout/HorizontalMultiLevelHierarchy"/>
    <dgm:cxn modelId="{B13C4E5E-2E60-45DA-826C-F2EC3096309F}" type="presParOf" srcId="{050DAB58-DE9E-4E76-AF95-4F78A17A103A}" destId="{882236AB-042B-4F38-BDF8-C6307206236E}" srcOrd="0" destOrd="0" presId="urn:microsoft.com/office/officeart/2008/layout/HorizontalMultiLevelHierarchy"/>
    <dgm:cxn modelId="{BBA27726-800D-44F7-ABAE-8F11B3659A8F}" type="presParOf" srcId="{050DAB58-DE9E-4E76-AF95-4F78A17A103A}" destId="{8B836700-E009-4BFA-BC1A-6C8C44ED4E0F}" srcOrd="1" destOrd="0" presId="urn:microsoft.com/office/officeart/2008/layout/HorizontalMultiLevelHierarchy"/>
    <dgm:cxn modelId="{F158DE5B-F6A0-4D39-8B17-969C3E6107A4}" type="presParOf" srcId="{120000D8-21B4-4AF0-8EFF-5C26F1D70F9D}" destId="{7C443542-9378-45AC-98E0-40A562CA328D}" srcOrd="4" destOrd="0" presId="urn:microsoft.com/office/officeart/2008/layout/HorizontalMultiLevelHierarchy"/>
    <dgm:cxn modelId="{E2C9D874-B8A1-416B-B87E-9C35F5D4684A}" type="presParOf" srcId="{7C443542-9378-45AC-98E0-40A562CA328D}" destId="{C0AA1F3F-0E64-4E20-9C4D-2A23E0166800}" srcOrd="0" destOrd="0" presId="urn:microsoft.com/office/officeart/2008/layout/HorizontalMultiLevelHierarchy"/>
    <dgm:cxn modelId="{0455FC06-839E-4C62-A315-EC1B20C6D9C9}" type="presParOf" srcId="{120000D8-21B4-4AF0-8EFF-5C26F1D70F9D}" destId="{76601639-D4B0-4354-BDB3-8570C045C22E}" srcOrd="5" destOrd="0" presId="urn:microsoft.com/office/officeart/2008/layout/HorizontalMultiLevelHierarchy"/>
    <dgm:cxn modelId="{8F68EE10-FB50-4875-ACD6-EB0E86B1C0AE}" type="presParOf" srcId="{76601639-D4B0-4354-BDB3-8570C045C22E}" destId="{081C6BE2-1D71-4764-9D0C-F3C24D109B98}" srcOrd="0" destOrd="0" presId="urn:microsoft.com/office/officeart/2008/layout/HorizontalMultiLevelHierarchy"/>
    <dgm:cxn modelId="{4A1C611D-744E-4E0E-BF2F-3D864C4F2EF1}" type="presParOf" srcId="{76601639-D4B0-4354-BDB3-8570C045C22E}" destId="{AF4C598A-0AA5-4DDD-90F2-5D2E7E833206}" srcOrd="1" destOrd="0" presId="urn:microsoft.com/office/officeart/2008/layout/HorizontalMultiLevelHierarchy"/>
    <dgm:cxn modelId="{29D7575A-CC86-4082-BCCB-57B774FD8987}" type="presParOf" srcId="{120000D8-21B4-4AF0-8EFF-5C26F1D70F9D}" destId="{0D72F36C-2488-4EB5-B673-AB3C6C604F09}" srcOrd="6" destOrd="0" presId="urn:microsoft.com/office/officeart/2008/layout/HorizontalMultiLevelHierarchy"/>
    <dgm:cxn modelId="{734321F3-E595-4D28-B76D-57C825A45CAB}" type="presParOf" srcId="{0D72F36C-2488-4EB5-B673-AB3C6C604F09}" destId="{326D9880-623E-4CE1-889A-AB079FC9D805}" srcOrd="0" destOrd="0" presId="urn:microsoft.com/office/officeart/2008/layout/HorizontalMultiLevelHierarchy"/>
    <dgm:cxn modelId="{8243D04C-CA9A-4570-9F0C-9C36420CF1FB}" type="presParOf" srcId="{120000D8-21B4-4AF0-8EFF-5C26F1D70F9D}" destId="{1D5CA0BA-260D-4817-9262-922F06AF0ED8}" srcOrd="7" destOrd="0" presId="urn:microsoft.com/office/officeart/2008/layout/HorizontalMultiLevelHierarchy"/>
    <dgm:cxn modelId="{4E39E91E-1066-4EFE-9BCC-285BA7870500}" type="presParOf" srcId="{1D5CA0BA-260D-4817-9262-922F06AF0ED8}" destId="{FF0BB925-1DB2-4020-9C16-6BF237A47498}" srcOrd="0" destOrd="0" presId="urn:microsoft.com/office/officeart/2008/layout/HorizontalMultiLevelHierarchy"/>
    <dgm:cxn modelId="{7D0709A6-A159-4C2D-B3CA-E1FF7A5778E9}" type="presParOf" srcId="{1D5CA0BA-260D-4817-9262-922F06AF0ED8}" destId="{27204FDF-D7E5-4E4D-BE37-29E8D24486B0}" srcOrd="1" destOrd="0" presId="urn:microsoft.com/office/officeart/2008/layout/HorizontalMultiLevelHierarchy"/>
  </dgm:cxnLst>
  <dgm:bg>
    <a:effectLst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264E33-51F4-4A18-A7E4-8A0D4B3567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4FEFC003-B7CB-429B-91A5-D05C124D7ECB}">
      <dgm:prSet phldrT="[Text]" custT="1"/>
      <dgm:spPr/>
      <dgm:t>
        <a:bodyPr/>
        <a:lstStyle/>
        <a:p>
          <a:r>
            <a:rPr lang="id-ID" sz="1800" dirty="0">
              <a:latin typeface="Cambria" pitchFamily="18" charset="0"/>
            </a:rPr>
            <a:t>1. Kewenangan Mahkamah</a:t>
          </a:r>
        </a:p>
      </dgm:t>
    </dgm:pt>
    <dgm:pt modelId="{0BAB00B2-4A5C-4D94-92D1-7E6ECA1412AA}" type="parTrans" cxnId="{D96CD817-A4FE-4586-9BF0-2C23AA82967F}">
      <dgm:prSet/>
      <dgm:spPr/>
      <dgm:t>
        <a:bodyPr/>
        <a:lstStyle/>
        <a:p>
          <a:endParaRPr lang="id-ID"/>
        </a:p>
      </dgm:t>
    </dgm:pt>
    <dgm:pt modelId="{C6333CD8-C267-429B-8739-C0BC0C5DCEE4}" type="sibTrans" cxnId="{D96CD817-A4FE-4586-9BF0-2C23AA82967F}">
      <dgm:prSet/>
      <dgm:spPr/>
      <dgm:t>
        <a:bodyPr/>
        <a:lstStyle/>
        <a:p>
          <a:endParaRPr lang="id-ID"/>
        </a:p>
      </dgm:t>
    </dgm:pt>
    <dgm:pt modelId="{5B84F728-AD87-4378-B552-6B1F544D0C6D}">
      <dgm:prSet phldrT="[Text]" custT="1"/>
      <dgm:spPr/>
      <dgm:t>
        <a:bodyPr/>
        <a:lstStyle/>
        <a:p>
          <a:r>
            <a:rPr lang="id-ID" sz="1800" dirty="0">
              <a:latin typeface="Cambria" pitchFamily="18" charset="0"/>
            </a:rPr>
            <a:t>2. Kedudukan Hukum Pemohon</a:t>
          </a:r>
        </a:p>
      </dgm:t>
    </dgm:pt>
    <dgm:pt modelId="{1FB7AEF0-C695-46C8-84F7-BAD512F8B4A1}" type="parTrans" cxnId="{2AF2A264-98ED-4902-88CA-20D3B18ECACC}">
      <dgm:prSet/>
      <dgm:spPr/>
      <dgm:t>
        <a:bodyPr/>
        <a:lstStyle/>
        <a:p>
          <a:endParaRPr lang="id-ID"/>
        </a:p>
      </dgm:t>
    </dgm:pt>
    <dgm:pt modelId="{BBECBA91-DB24-439C-B9D8-31ACF801840D}" type="sibTrans" cxnId="{2AF2A264-98ED-4902-88CA-20D3B18ECACC}">
      <dgm:prSet/>
      <dgm:spPr/>
      <dgm:t>
        <a:bodyPr/>
        <a:lstStyle/>
        <a:p>
          <a:endParaRPr lang="id-ID"/>
        </a:p>
      </dgm:t>
    </dgm:pt>
    <dgm:pt modelId="{0475EB44-899E-4E5D-9EB4-8A298CFABABF}">
      <dgm:prSet phldrT="[Text]"/>
      <dgm:spPr/>
      <dgm:t>
        <a:bodyPr/>
        <a:lstStyle/>
        <a:p>
          <a:r>
            <a:rPr lang="id-ID" dirty="0">
              <a:latin typeface="Cambria" pitchFamily="18" charset="0"/>
            </a:rPr>
            <a:t>3. Tenggang Waktu Pengajuan Permohonan</a:t>
          </a:r>
        </a:p>
      </dgm:t>
    </dgm:pt>
    <dgm:pt modelId="{4A091366-237E-4A0F-ACE1-3A6119332428}" type="parTrans" cxnId="{2F8A289D-2EE9-44ED-AE3C-B514E88B7EF7}">
      <dgm:prSet/>
      <dgm:spPr/>
      <dgm:t>
        <a:bodyPr/>
        <a:lstStyle/>
        <a:p>
          <a:endParaRPr lang="id-ID"/>
        </a:p>
      </dgm:t>
    </dgm:pt>
    <dgm:pt modelId="{93EE7D72-7C7D-419D-9EA0-21CD0B90B7E3}" type="sibTrans" cxnId="{2F8A289D-2EE9-44ED-AE3C-B514E88B7EF7}">
      <dgm:prSet/>
      <dgm:spPr/>
      <dgm:t>
        <a:bodyPr/>
        <a:lstStyle/>
        <a:p>
          <a:endParaRPr lang="id-ID"/>
        </a:p>
      </dgm:t>
    </dgm:pt>
    <dgm:pt modelId="{BE3DBB54-5DE3-4C5E-944C-4F7F7A69BF2F}">
      <dgm:prSet custT="1"/>
      <dgm:spPr/>
      <dgm:t>
        <a:bodyPr/>
        <a:lstStyle/>
        <a:p>
          <a:r>
            <a:rPr lang="id-ID" sz="1800" dirty="0">
              <a:latin typeface="Cambria" pitchFamily="18" charset="0"/>
            </a:rPr>
            <a:t>4. Pokok permohonan (posita)</a:t>
          </a:r>
        </a:p>
      </dgm:t>
    </dgm:pt>
    <dgm:pt modelId="{3FE0B59C-A9C2-49B8-AEAD-1DBC576C526C}" type="parTrans" cxnId="{1A48FBAB-BC88-425C-899B-BCF585A1C35D}">
      <dgm:prSet/>
      <dgm:spPr/>
      <dgm:t>
        <a:bodyPr/>
        <a:lstStyle/>
        <a:p>
          <a:endParaRPr lang="id-ID"/>
        </a:p>
      </dgm:t>
    </dgm:pt>
    <dgm:pt modelId="{A15487A9-28CA-4D8E-BBC7-A986A8973B7C}" type="sibTrans" cxnId="{1A48FBAB-BC88-425C-899B-BCF585A1C35D}">
      <dgm:prSet/>
      <dgm:spPr/>
      <dgm:t>
        <a:bodyPr/>
        <a:lstStyle/>
        <a:p>
          <a:endParaRPr lang="id-ID"/>
        </a:p>
      </dgm:t>
    </dgm:pt>
    <dgm:pt modelId="{DB9CC59D-9132-4184-A12F-25DFA49C5073}">
      <dgm:prSet custT="1"/>
      <dgm:spPr/>
      <dgm:t>
        <a:bodyPr/>
        <a:lstStyle/>
        <a:p>
          <a:r>
            <a:rPr lang="id-ID" sz="1800" dirty="0">
              <a:latin typeface="Cambria" pitchFamily="18" charset="0"/>
            </a:rPr>
            <a:t>5. Petitum Pemohon</a:t>
          </a:r>
        </a:p>
      </dgm:t>
    </dgm:pt>
    <dgm:pt modelId="{D43A2561-9666-4F31-BF36-C79990B091E1}" type="parTrans" cxnId="{1DBEE39F-9167-458B-B413-CEF48AF698F7}">
      <dgm:prSet/>
      <dgm:spPr/>
      <dgm:t>
        <a:bodyPr/>
        <a:lstStyle/>
        <a:p>
          <a:endParaRPr lang="id-ID"/>
        </a:p>
      </dgm:t>
    </dgm:pt>
    <dgm:pt modelId="{34BD42C3-AC18-4073-B5BB-DD4076BB1889}" type="sibTrans" cxnId="{1DBEE39F-9167-458B-B413-CEF48AF698F7}">
      <dgm:prSet/>
      <dgm:spPr/>
      <dgm:t>
        <a:bodyPr/>
        <a:lstStyle/>
        <a:p>
          <a:endParaRPr lang="id-ID"/>
        </a:p>
      </dgm:t>
    </dgm:pt>
    <dgm:pt modelId="{22227D4B-EDB6-4AEC-8B27-CFEBB1A1A562}" type="pres">
      <dgm:prSet presAssocID="{55264E33-51F4-4A18-A7E4-8A0D4B35679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86EF53-B221-4FBC-9E6D-8B1DCC35612D}" type="pres">
      <dgm:prSet presAssocID="{4FEFC003-B7CB-429B-91A5-D05C124D7ECB}" presName="parentLin" presStyleCnt="0"/>
      <dgm:spPr/>
    </dgm:pt>
    <dgm:pt modelId="{2762BE6E-138A-45E2-BCBD-DBDBCF78488C}" type="pres">
      <dgm:prSet presAssocID="{4FEFC003-B7CB-429B-91A5-D05C124D7ECB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AC88723C-A442-43FB-BA7C-93FD0E24513D}" type="pres">
      <dgm:prSet presAssocID="{4FEFC003-B7CB-429B-91A5-D05C124D7ECB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3EBE32-BE69-4151-BA42-181987544870}" type="pres">
      <dgm:prSet presAssocID="{4FEFC003-B7CB-429B-91A5-D05C124D7ECB}" presName="negativeSpace" presStyleCnt="0"/>
      <dgm:spPr/>
    </dgm:pt>
    <dgm:pt modelId="{87E51E3F-E3CB-4F24-86F5-1B8F3CBE5BD1}" type="pres">
      <dgm:prSet presAssocID="{4FEFC003-B7CB-429B-91A5-D05C124D7ECB}" presName="childText" presStyleLbl="conFgAcc1" presStyleIdx="0" presStyleCnt="5">
        <dgm:presLayoutVars>
          <dgm:bulletEnabled val="1"/>
        </dgm:presLayoutVars>
      </dgm:prSet>
      <dgm:spPr/>
    </dgm:pt>
    <dgm:pt modelId="{D80D99FD-1325-42ED-98DC-89D497DF91E7}" type="pres">
      <dgm:prSet presAssocID="{C6333CD8-C267-429B-8739-C0BC0C5DCEE4}" presName="spaceBetweenRectangles" presStyleCnt="0"/>
      <dgm:spPr/>
    </dgm:pt>
    <dgm:pt modelId="{347918F0-9243-4878-B8A3-2395473BE351}" type="pres">
      <dgm:prSet presAssocID="{5B84F728-AD87-4378-B552-6B1F544D0C6D}" presName="parentLin" presStyleCnt="0"/>
      <dgm:spPr/>
    </dgm:pt>
    <dgm:pt modelId="{33F1C107-9F49-4B77-AB7B-48419CFDD20D}" type="pres">
      <dgm:prSet presAssocID="{5B84F728-AD87-4378-B552-6B1F544D0C6D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563E15FD-2713-4023-AE1A-BD8CEEF66EEB}" type="pres">
      <dgm:prSet presAssocID="{5B84F728-AD87-4378-B552-6B1F544D0C6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2E241F-AC18-4C9C-86FF-84F81375134D}" type="pres">
      <dgm:prSet presAssocID="{5B84F728-AD87-4378-B552-6B1F544D0C6D}" presName="negativeSpace" presStyleCnt="0"/>
      <dgm:spPr/>
    </dgm:pt>
    <dgm:pt modelId="{138C1451-7F30-4A48-89C9-E117D2BBCFCB}" type="pres">
      <dgm:prSet presAssocID="{5B84F728-AD87-4378-B552-6B1F544D0C6D}" presName="childText" presStyleLbl="conFgAcc1" presStyleIdx="1" presStyleCnt="5">
        <dgm:presLayoutVars>
          <dgm:bulletEnabled val="1"/>
        </dgm:presLayoutVars>
      </dgm:prSet>
      <dgm:spPr/>
    </dgm:pt>
    <dgm:pt modelId="{C8E5A997-4694-4589-ACFC-50F075C4EFA7}" type="pres">
      <dgm:prSet presAssocID="{BBECBA91-DB24-439C-B9D8-31ACF801840D}" presName="spaceBetweenRectangles" presStyleCnt="0"/>
      <dgm:spPr/>
    </dgm:pt>
    <dgm:pt modelId="{B0A1D4DC-1B17-4D0A-A52A-A130B4E7678B}" type="pres">
      <dgm:prSet presAssocID="{0475EB44-899E-4E5D-9EB4-8A298CFABABF}" presName="parentLin" presStyleCnt="0"/>
      <dgm:spPr/>
    </dgm:pt>
    <dgm:pt modelId="{96D99D76-66CC-43CF-A797-7E895FAF963A}" type="pres">
      <dgm:prSet presAssocID="{0475EB44-899E-4E5D-9EB4-8A298CFABABF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6CA988C1-2592-4122-8FBB-03CFE6EB3EE4}" type="pres">
      <dgm:prSet presAssocID="{0475EB44-899E-4E5D-9EB4-8A298CFABAB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FFCD6B-FB1C-4377-84A7-D81D0CA2F555}" type="pres">
      <dgm:prSet presAssocID="{0475EB44-899E-4E5D-9EB4-8A298CFABABF}" presName="negativeSpace" presStyleCnt="0"/>
      <dgm:spPr/>
    </dgm:pt>
    <dgm:pt modelId="{2280B027-3FE6-40BE-9063-2AF9A5907FFE}" type="pres">
      <dgm:prSet presAssocID="{0475EB44-899E-4E5D-9EB4-8A298CFABABF}" presName="childText" presStyleLbl="conFgAcc1" presStyleIdx="2" presStyleCnt="5">
        <dgm:presLayoutVars>
          <dgm:bulletEnabled val="1"/>
        </dgm:presLayoutVars>
      </dgm:prSet>
      <dgm:spPr/>
    </dgm:pt>
    <dgm:pt modelId="{E85BCD8F-2164-4068-9162-4C041F70DC62}" type="pres">
      <dgm:prSet presAssocID="{93EE7D72-7C7D-419D-9EA0-21CD0B90B7E3}" presName="spaceBetweenRectangles" presStyleCnt="0"/>
      <dgm:spPr/>
    </dgm:pt>
    <dgm:pt modelId="{B2358FEA-720A-4D3F-A84A-21762611EBCF}" type="pres">
      <dgm:prSet presAssocID="{BE3DBB54-5DE3-4C5E-944C-4F7F7A69BF2F}" presName="parentLin" presStyleCnt="0"/>
      <dgm:spPr/>
    </dgm:pt>
    <dgm:pt modelId="{1B50148A-D692-45CB-857E-EFA27748C9DD}" type="pres">
      <dgm:prSet presAssocID="{BE3DBB54-5DE3-4C5E-944C-4F7F7A69BF2F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1E00C5FF-E47B-4AD7-9B4B-F0297FCDE87D}" type="pres">
      <dgm:prSet presAssocID="{BE3DBB54-5DE3-4C5E-944C-4F7F7A69BF2F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B32EC4-EA8D-4905-9F74-4A22E21353FF}" type="pres">
      <dgm:prSet presAssocID="{BE3DBB54-5DE3-4C5E-944C-4F7F7A69BF2F}" presName="negativeSpace" presStyleCnt="0"/>
      <dgm:spPr/>
    </dgm:pt>
    <dgm:pt modelId="{1FE39BDF-0DE6-458E-AC07-40B6609DCBD4}" type="pres">
      <dgm:prSet presAssocID="{BE3DBB54-5DE3-4C5E-944C-4F7F7A69BF2F}" presName="childText" presStyleLbl="conFgAcc1" presStyleIdx="3" presStyleCnt="5">
        <dgm:presLayoutVars>
          <dgm:bulletEnabled val="1"/>
        </dgm:presLayoutVars>
      </dgm:prSet>
      <dgm:spPr/>
    </dgm:pt>
    <dgm:pt modelId="{5C3B7C1E-6E91-4662-B55F-6FBB50E0E1D2}" type="pres">
      <dgm:prSet presAssocID="{A15487A9-28CA-4D8E-BBC7-A986A8973B7C}" presName="spaceBetweenRectangles" presStyleCnt="0"/>
      <dgm:spPr/>
    </dgm:pt>
    <dgm:pt modelId="{F98DC89E-2CFE-47B3-992B-39016316FCA5}" type="pres">
      <dgm:prSet presAssocID="{DB9CC59D-9132-4184-A12F-25DFA49C5073}" presName="parentLin" presStyleCnt="0"/>
      <dgm:spPr/>
    </dgm:pt>
    <dgm:pt modelId="{E5A9F741-6CC9-420E-9D90-698DD67B7DFE}" type="pres">
      <dgm:prSet presAssocID="{DB9CC59D-9132-4184-A12F-25DFA49C5073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15529AAF-4445-4252-931F-0A8DD147723F}" type="pres">
      <dgm:prSet presAssocID="{DB9CC59D-9132-4184-A12F-25DFA49C507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279B1D-D687-40AC-8266-0D8E183C89AB}" type="pres">
      <dgm:prSet presAssocID="{DB9CC59D-9132-4184-A12F-25DFA49C5073}" presName="negativeSpace" presStyleCnt="0"/>
      <dgm:spPr/>
    </dgm:pt>
    <dgm:pt modelId="{C1DFE8FD-910F-4923-BBDE-9498B32BA7F1}" type="pres">
      <dgm:prSet presAssocID="{DB9CC59D-9132-4184-A12F-25DFA49C5073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46A3C6DA-EEF8-453A-B5C2-F161BE2E565A}" type="presOf" srcId="{4FEFC003-B7CB-429B-91A5-D05C124D7ECB}" destId="{AC88723C-A442-43FB-BA7C-93FD0E24513D}" srcOrd="1" destOrd="0" presId="urn:microsoft.com/office/officeart/2005/8/layout/list1"/>
    <dgm:cxn modelId="{2AF2A264-98ED-4902-88CA-20D3B18ECACC}" srcId="{55264E33-51F4-4A18-A7E4-8A0D4B35679D}" destId="{5B84F728-AD87-4378-B552-6B1F544D0C6D}" srcOrd="1" destOrd="0" parTransId="{1FB7AEF0-C695-46C8-84F7-BAD512F8B4A1}" sibTransId="{BBECBA91-DB24-439C-B9D8-31ACF801840D}"/>
    <dgm:cxn modelId="{FB553AF7-A5F7-4A67-96EB-347FDB76AEF7}" type="presOf" srcId="{4FEFC003-B7CB-429B-91A5-D05C124D7ECB}" destId="{2762BE6E-138A-45E2-BCBD-DBDBCF78488C}" srcOrd="0" destOrd="0" presId="urn:microsoft.com/office/officeart/2005/8/layout/list1"/>
    <dgm:cxn modelId="{E4C326C7-4B46-46CF-91B9-6B09F331A4C6}" type="presOf" srcId="{BE3DBB54-5DE3-4C5E-944C-4F7F7A69BF2F}" destId="{1B50148A-D692-45CB-857E-EFA27748C9DD}" srcOrd="0" destOrd="0" presId="urn:microsoft.com/office/officeart/2005/8/layout/list1"/>
    <dgm:cxn modelId="{1DBEE39F-9167-458B-B413-CEF48AF698F7}" srcId="{55264E33-51F4-4A18-A7E4-8A0D4B35679D}" destId="{DB9CC59D-9132-4184-A12F-25DFA49C5073}" srcOrd="4" destOrd="0" parTransId="{D43A2561-9666-4F31-BF36-C79990B091E1}" sibTransId="{34BD42C3-AC18-4073-B5BB-DD4076BB1889}"/>
    <dgm:cxn modelId="{F76E6611-1639-437F-8375-34822388B5CF}" type="presOf" srcId="{5B84F728-AD87-4378-B552-6B1F544D0C6D}" destId="{33F1C107-9F49-4B77-AB7B-48419CFDD20D}" srcOrd="0" destOrd="0" presId="urn:microsoft.com/office/officeart/2005/8/layout/list1"/>
    <dgm:cxn modelId="{9A8AF9DA-A76F-4DF8-9689-97E9D99B7262}" type="presOf" srcId="{BE3DBB54-5DE3-4C5E-944C-4F7F7A69BF2F}" destId="{1E00C5FF-E47B-4AD7-9B4B-F0297FCDE87D}" srcOrd="1" destOrd="0" presId="urn:microsoft.com/office/officeart/2005/8/layout/list1"/>
    <dgm:cxn modelId="{28163801-0FB6-404E-90DF-0A5DF857C434}" type="presOf" srcId="{0475EB44-899E-4E5D-9EB4-8A298CFABABF}" destId="{96D99D76-66CC-43CF-A797-7E895FAF963A}" srcOrd="0" destOrd="0" presId="urn:microsoft.com/office/officeart/2005/8/layout/list1"/>
    <dgm:cxn modelId="{0131F824-C04C-4623-AE79-AEB250701FB7}" type="presOf" srcId="{5B84F728-AD87-4378-B552-6B1F544D0C6D}" destId="{563E15FD-2713-4023-AE1A-BD8CEEF66EEB}" srcOrd="1" destOrd="0" presId="urn:microsoft.com/office/officeart/2005/8/layout/list1"/>
    <dgm:cxn modelId="{308A4536-F605-4D46-9C17-AEB2E68BDF2A}" type="presOf" srcId="{0475EB44-899E-4E5D-9EB4-8A298CFABABF}" destId="{6CA988C1-2592-4122-8FBB-03CFE6EB3EE4}" srcOrd="1" destOrd="0" presId="urn:microsoft.com/office/officeart/2005/8/layout/list1"/>
    <dgm:cxn modelId="{2BA7F39F-A882-42E4-B2A9-843E7FDCAF65}" type="presOf" srcId="{DB9CC59D-9132-4184-A12F-25DFA49C5073}" destId="{15529AAF-4445-4252-931F-0A8DD147723F}" srcOrd="1" destOrd="0" presId="urn:microsoft.com/office/officeart/2005/8/layout/list1"/>
    <dgm:cxn modelId="{73EC1D09-AEEF-4E88-BC40-E5DAAFCB1505}" type="presOf" srcId="{DB9CC59D-9132-4184-A12F-25DFA49C5073}" destId="{E5A9F741-6CC9-420E-9D90-698DD67B7DFE}" srcOrd="0" destOrd="0" presId="urn:microsoft.com/office/officeart/2005/8/layout/list1"/>
    <dgm:cxn modelId="{2F8A289D-2EE9-44ED-AE3C-B514E88B7EF7}" srcId="{55264E33-51F4-4A18-A7E4-8A0D4B35679D}" destId="{0475EB44-899E-4E5D-9EB4-8A298CFABABF}" srcOrd="2" destOrd="0" parTransId="{4A091366-237E-4A0F-ACE1-3A6119332428}" sibTransId="{93EE7D72-7C7D-419D-9EA0-21CD0B90B7E3}"/>
    <dgm:cxn modelId="{1A48FBAB-BC88-425C-899B-BCF585A1C35D}" srcId="{55264E33-51F4-4A18-A7E4-8A0D4B35679D}" destId="{BE3DBB54-5DE3-4C5E-944C-4F7F7A69BF2F}" srcOrd="3" destOrd="0" parTransId="{3FE0B59C-A9C2-49B8-AEAD-1DBC576C526C}" sibTransId="{A15487A9-28CA-4D8E-BBC7-A986A8973B7C}"/>
    <dgm:cxn modelId="{8C1F1CDB-D296-47E5-894F-A8510F89B08E}" type="presOf" srcId="{55264E33-51F4-4A18-A7E4-8A0D4B35679D}" destId="{22227D4B-EDB6-4AEC-8B27-CFEBB1A1A562}" srcOrd="0" destOrd="0" presId="urn:microsoft.com/office/officeart/2005/8/layout/list1"/>
    <dgm:cxn modelId="{D96CD817-A4FE-4586-9BF0-2C23AA82967F}" srcId="{55264E33-51F4-4A18-A7E4-8A0D4B35679D}" destId="{4FEFC003-B7CB-429B-91A5-D05C124D7ECB}" srcOrd="0" destOrd="0" parTransId="{0BAB00B2-4A5C-4D94-92D1-7E6ECA1412AA}" sibTransId="{C6333CD8-C267-429B-8739-C0BC0C5DCEE4}"/>
    <dgm:cxn modelId="{003D7190-F6DD-4925-B285-4D6F19E1C075}" type="presParOf" srcId="{22227D4B-EDB6-4AEC-8B27-CFEBB1A1A562}" destId="{1986EF53-B221-4FBC-9E6D-8B1DCC35612D}" srcOrd="0" destOrd="0" presId="urn:microsoft.com/office/officeart/2005/8/layout/list1"/>
    <dgm:cxn modelId="{BEC356B8-D361-4130-AC8F-6C6FD059556C}" type="presParOf" srcId="{1986EF53-B221-4FBC-9E6D-8B1DCC35612D}" destId="{2762BE6E-138A-45E2-BCBD-DBDBCF78488C}" srcOrd="0" destOrd="0" presId="urn:microsoft.com/office/officeart/2005/8/layout/list1"/>
    <dgm:cxn modelId="{88FC3151-EDE5-407A-A560-DF813A93B306}" type="presParOf" srcId="{1986EF53-B221-4FBC-9E6D-8B1DCC35612D}" destId="{AC88723C-A442-43FB-BA7C-93FD0E24513D}" srcOrd="1" destOrd="0" presId="urn:microsoft.com/office/officeart/2005/8/layout/list1"/>
    <dgm:cxn modelId="{2CC7745D-D7A2-4D73-AA50-6E95B32C4A08}" type="presParOf" srcId="{22227D4B-EDB6-4AEC-8B27-CFEBB1A1A562}" destId="{303EBE32-BE69-4151-BA42-181987544870}" srcOrd="1" destOrd="0" presId="urn:microsoft.com/office/officeart/2005/8/layout/list1"/>
    <dgm:cxn modelId="{7882187A-F78E-4705-8385-8F09A106C974}" type="presParOf" srcId="{22227D4B-EDB6-4AEC-8B27-CFEBB1A1A562}" destId="{87E51E3F-E3CB-4F24-86F5-1B8F3CBE5BD1}" srcOrd="2" destOrd="0" presId="urn:microsoft.com/office/officeart/2005/8/layout/list1"/>
    <dgm:cxn modelId="{7464BD29-B6F8-4AAA-8A8F-DD1F6E00A04A}" type="presParOf" srcId="{22227D4B-EDB6-4AEC-8B27-CFEBB1A1A562}" destId="{D80D99FD-1325-42ED-98DC-89D497DF91E7}" srcOrd="3" destOrd="0" presId="urn:microsoft.com/office/officeart/2005/8/layout/list1"/>
    <dgm:cxn modelId="{760B52F6-A3E5-4BE1-8FE8-64E29EE32FBA}" type="presParOf" srcId="{22227D4B-EDB6-4AEC-8B27-CFEBB1A1A562}" destId="{347918F0-9243-4878-B8A3-2395473BE351}" srcOrd="4" destOrd="0" presId="urn:microsoft.com/office/officeart/2005/8/layout/list1"/>
    <dgm:cxn modelId="{926DD3DF-5A59-401B-9137-D7D0985B8A77}" type="presParOf" srcId="{347918F0-9243-4878-B8A3-2395473BE351}" destId="{33F1C107-9F49-4B77-AB7B-48419CFDD20D}" srcOrd="0" destOrd="0" presId="urn:microsoft.com/office/officeart/2005/8/layout/list1"/>
    <dgm:cxn modelId="{3DC1B988-08B6-4E32-935E-1D15F9758918}" type="presParOf" srcId="{347918F0-9243-4878-B8A3-2395473BE351}" destId="{563E15FD-2713-4023-AE1A-BD8CEEF66EEB}" srcOrd="1" destOrd="0" presId="urn:microsoft.com/office/officeart/2005/8/layout/list1"/>
    <dgm:cxn modelId="{BED376A3-A3EF-4CC8-8EDC-14A90DA9D678}" type="presParOf" srcId="{22227D4B-EDB6-4AEC-8B27-CFEBB1A1A562}" destId="{9D2E241F-AC18-4C9C-86FF-84F81375134D}" srcOrd="5" destOrd="0" presId="urn:microsoft.com/office/officeart/2005/8/layout/list1"/>
    <dgm:cxn modelId="{A3359D8D-F691-46B8-ACEE-AC4F2CF2E770}" type="presParOf" srcId="{22227D4B-EDB6-4AEC-8B27-CFEBB1A1A562}" destId="{138C1451-7F30-4A48-89C9-E117D2BBCFCB}" srcOrd="6" destOrd="0" presId="urn:microsoft.com/office/officeart/2005/8/layout/list1"/>
    <dgm:cxn modelId="{39245AEE-B84C-4F4C-B187-0E205E1B2C47}" type="presParOf" srcId="{22227D4B-EDB6-4AEC-8B27-CFEBB1A1A562}" destId="{C8E5A997-4694-4589-ACFC-50F075C4EFA7}" srcOrd="7" destOrd="0" presId="urn:microsoft.com/office/officeart/2005/8/layout/list1"/>
    <dgm:cxn modelId="{13F088FB-F83E-485D-BF25-404B435BD18E}" type="presParOf" srcId="{22227D4B-EDB6-4AEC-8B27-CFEBB1A1A562}" destId="{B0A1D4DC-1B17-4D0A-A52A-A130B4E7678B}" srcOrd="8" destOrd="0" presId="urn:microsoft.com/office/officeart/2005/8/layout/list1"/>
    <dgm:cxn modelId="{90872711-51AD-4E1B-AEAF-1A2C46917390}" type="presParOf" srcId="{B0A1D4DC-1B17-4D0A-A52A-A130B4E7678B}" destId="{96D99D76-66CC-43CF-A797-7E895FAF963A}" srcOrd="0" destOrd="0" presId="urn:microsoft.com/office/officeart/2005/8/layout/list1"/>
    <dgm:cxn modelId="{AFA30FCF-E2B3-45F3-B244-EA691BC1303C}" type="presParOf" srcId="{B0A1D4DC-1B17-4D0A-A52A-A130B4E7678B}" destId="{6CA988C1-2592-4122-8FBB-03CFE6EB3EE4}" srcOrd="1" destOrd="0" presId="urn:microsoft.com/office/officeart/2005/8/layout/list1"/>
    <dgm:cxn modelId="{26CD8F96-81A4-47B1-AB4F-D4FDF40E893D}" type="presParOf" srcId="{22227D4B-EDB6-4AEC-8B27-CFEBB1A1A562}" destId="{F5FFCD6B-FB1C-4377-84A7-D81D0CA2F555}" srcOrd="9" destOrd="0" presId="urn:microsoft.com/office/officeart/2005/8/layout/list1"/>
    <dgm:cxn modelId="{2CDB69F5-22B6-4C6F-865F-2B13AB3921FF}" type="presParOf" srcId="{22227D4B-EDB6-4AEC-8B27-CFEBB1A1A562}" destId="{2280B027-3FE6-40BE-9063-2AF9A5907FFE}" srcOrd="10" destOrd="0" presId="urn:microsoft.com/office/officeart/2005/8/layout/list1"/>
    <dgm:cxn modelId="{A4A72949-1015-4353-8CE6-DB1055BFF434}" type="presParOf" srcId="{22227D4B-EDB6-4AEC-8B27-CFEBB1A1A562}" destId="{E85BCD8F-2164-4068-9162-4C041F70DC62}" srcOrd="11" destOrd="0" presId="urn:microsoft.com/office/officeart/2005/8/layout/list1"/>
    <dgm:cxn modelId="{B8EC023E-BC1E-4168-9C8A-45A3DF55B5B2}" type="presParOf" srcId="{22227D4B-EDB6-4AEC-8B27-CFEBB1A1A562}" destId="{B2358FEA-720A-4D3F-A84A-21762611EBCF}" srcOrd="12" destOrd="0" presId="urn:microsoft.com/office/officeart/2005/8/layout/list1"/>
    <dgm:cxn modelId="{D11B8A01-0AE0-4A1C-8BF5-B76780F04B98}" type="presParOf" srcId="{B2358FEA-720A-4D3F-A84A-21762611EBCF}" destId="{1B50148A-D692-45CB-857E-EFA27748C9DD}" srcOrd="0" destOrd="0" presId="urn:microsoft.com/office/officeart/2005/8/layout/list1"/>
    <dgm:cxn modelId="{29C75BA0-5342-48B9-B38B-620E4B5AB775}" type="presParOf" srcId="{B2358FEA-720A-4D3F-A84A-21762611EBCF}" destId="{1E00C5FF-E47B-4AD7-9B4B-F0297FCDE87D}" srcOrd="1" destOrd="0" presId="urn:microsoft.com/office/officeart/2005/8/layout/list1"/>
    <dgm:cxn modelId="{5B44BB62-9923-4F91-9190-440BD7D98DCE}" type="presParOf" srcId="{22227D4B-EDB6-4AEC-8B27-CFEBB1A1A562}" destId="{0AB32EC4-EA8D-4905-9F74-4A22E21353FF}" srcOrd="13" destOrd="0" presId="urn:microsoft.com/office/officeart/2005/8/layout/list1"/>
    <dgm:cxn modelId="{9B778BA4-BEE2-4EE2-9239-260F4A99BBE3}" type="presParOf" srcId="{22227D4B-EDB6-4AEC-8B27-CFEBB1A1A562}" destId="{1FE39BDF-0DE6-458E-AC07-40B6609DCBD4}" srcOrd="14" destOrd="0" presId="urn:microsoft.com/office/officeart/2005/8/layout/list1"/>
    <dgm:cxn modelId="{516160DA-DBE7-4A02-BC06-4246359D013F}" type="presParOf" srcId="{22227D4B-EDB6-4AEC-8B27-CFEBB1A1A562}" destId="{5C3B7C1E-6E91-4662-B55F-6FBB50E0E1D2}" srcOrd="15" destOrd="0" presId="urn:microsoft.com/office/officeart/2005/8/layout/list1"/>
    <dgm:cxn modelId="{1200F42A-E10C-4B41-BBCA-039390FAEC0D}" type="presParOf" srcId="{22227D4B-EDB6-4AEC-8B27-CFEBB1A1A562}" destId="{F98DC89E-2CFE-47B3-992B-39016316FCA5}" srcOrd="16" destOrd="0" presId="urn:microsoft.com/office/officeart/2005/8/layout/list1"/>
    <dgm:cxn modelId="{A6B29D11-36DE-4777-99AE-C6550DDF984B}" type="presParOf" srcId="{F98DC89E-2CFE-47B3-992B-39016316FCA5}" destId="{E5A9F741-6CC9-420E-9D90-698DD67B7DFE}" srcOrd="0" destOrd="0" presId="urn:microsoft.com/office/officeart/2005/8/layout/list1"/>
    <dgm:cxn modelId="{46D24286-0418-4334-873E-E85EF2F27241}" type="presParOf" srcId="{F98DC89E-2CFE-47B3-992B-39016316FCA5}" destId="{15529AAF-4445-4252-931F-0A8DD147723F}" srcOrd="1" destOrd="0" presId="urn:microsoft.com/office/officeart/2005/8/layout/list1"/>
    <dgm:cxn modelId="{DDFAC6DB-2A7B-4EA4-82B8-E0D1900DB1EC}" type="presParOf" srcId="{22227D4B-EDB6-4AEC-8B27-CFEBB1A1A562}" destId="{7C279B1D-D687-40AC-8266-0D8E183C89AB}" srcOrd="17" destOrd="0" presId="urn:microsoft.com/office/officeart/2005/8/layout/list1"/>
    <dgm:cxn modelId="{B8249E6A-2562-4C28-8C1B-8E96E5A3B7B8}" type="presParOf" srcId="{22227D4B-EDB6-4AEC-8B27-CFEBB1A1A562}" destId="{C1DFE8FD-910F-4923-BBDE-9498B32BA7F1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52D2D1-EF31-4A66-A8E7-183CF67C0328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8CB8BE80-137E-403E-8FF6-7B5CFAB1E359}">
      <dgm:prSet phldrT="[Text]" custT="1"/>
      <dgm:spPr/>
      <dgm:t>
        <a:bodyPr/>
        <a:lstStyle/>
        <a:p>
          <a:r>
            <a:rPr lang="id-ID" sz="1800" dirty="0">
              <a:latin typeface="Cambria" pitchFamily="18" charset="0"/>
            </a:rPr>
            <a:t>Isi Pokok Permohonan</a:t>
          </a:r>
        </a:p>
      </dgm:t>
    </dgm:pt>
    <dgm:pt modelId="{772EC388-1DC9-4B7A-9E5E-66F1AF4A3996}" type="parTrans" cxnId="{9A49DEA5-149B-4717-8A6C-707C653525D8}">
      <dgm:prSet/>
      <dgm:spPr/>
      <dgm:t>
        <a:bodyPr/>
        <a:lstStyle/>
        <a:p>
          <a:endParaRPr lang="id-ID"/>
        </a:p>
      </dgm:t>
    </dgm:pt>
    <dgm:pt modelId="{D7EB8587-15E8-49E2-B4EF-7C6FF0C3F643}" type="sibTrans" cxnId="{9A49DEA5-149B-4717-8A6C-707C653525D8}">
      <dgm:prSet/>
      <dgm:spPr/>
      <dgm:t>
        <a:bodyPr/>
        <a:lstStyle/>
        <a:p>
          <a:endParaRPr lang="id-ID"/>
        </a:p>
      </dgm:t>
    </dgm:pt>
    <dgm:pt modelId="{BB59F3D1-03C2-4601-B663-A4460A5B4397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pPr marL="355600" indent="-355600">
            <a:tabLst>
              <a:tab pos="355600" algn="l"/>
            </a:tabLst>
          </a:pPr>
          <a:r>
            <a:rPr lang="id-ID" sz="1800" b="0" dirty="0">
              <a:latin typeface="Cambria" pitchFamily="18" charset="0"/>
            </a:rPr>
            <a:t>a. 	kesalahan hasil penghitungan suara yang ditetapkan oleh Termohon yang berpengaruh terhadap perolehan kursi Pemohon di suatu daerah pemilihan;</a:t>
          </a:r>
          <a:endParaRPr lang="id-ID" sz="1800" dirty="0"/>
        </a:p>
      </dgm:t>
    </dgm:pt>
    <dgm:pt modelId="{D59C1919-7B5D-49A4-B4CF-8B64EAB17019}" type="parTrans" cxnId="{138625C2-0634-4AFA-A52C-EFFE4D8199AF}">
      <dgm:prSet/>
      <dgm:spPr/>
      <dgm:t>
        <a:bodyPr/>
        <a:lstStyle/>
        <a:p>
          <a:endParaRPr lang="id-ID"/>
        </a:p>
      </dgm:t>
    </dgm:pt>
    <dgm:pt modelId="{1838FF38-BD2F-48A9-B6A7-89B030164157}" type="sibTrans" cxnId="{138625C2-0634-4AFA-A52C-EFFE4D8199AF}">
      <dgm:prSet/>
      <dgm:spPr/>
      <dgm:t>
        <a:bodyPr/>
        <a:lstStyle/>
        <a:p>
          <a:endParaRPr lang="id-ID"/>
        </a:p>
      </dgm:t>
    </dgm:pt>
    <dgm:pt modelId="{649E2D33-E593-40F6-9847-3E9E07EB9ED3}">
      <dgm:prSet phldrT="[Text]" custT="1"/>
      <dgm:spPr>
        <a:ln>
          <a:solidFill>
            <a:srgbClr val="00B0F0"/>
          </a:solidFill>
        </a:ln>
      </dgm:spPr>
      <dgm:t>
        <a:bodyPr/>
        <a:lstStyle/>
        <a:p>
          <a:pPr marL="355600" indent="-355600">
            <a:tabLst>
              <a:tab pos="355600" algn="l"/>
            </a:tabLst>
          </a:pPr>
          <a:r>
            <a:rPr lang="id-ID" sz="1800" b="0" dirty="0">
              <a:latin typeface="Cambria" pitchFamily="18" charset="0"/>
            </a:rPr>
            <a:t>b.	hasil penghitungan suara yang benar menurut Pemohon.</a:t>
          </a:r>
          <a:endParaRPr lang="id-ID" sz="1800" dirty="0"/>
        </a:p>
      </dgm:t>
    </dgm:pt>
    <dgm:pt modelId="{16D48F95-2C27-4AE5-936F-DFD9E40F7AC6}" type="parTrans" cxnId="{7C06E013-7193-4D49-8262-8B1D44EFC2A6}">
      <dgm:prSet/>
      <dgm:spPr/>
      <dgm:t>
        <a:bodyPr/>
        <a:lstStyle/>
        <a:p>
          <a:endParaRPr lang="id-ID"/>
        </a:p>
      </dgm:t>
    </dgm:pt>
    <dgm:pt modelId="{7027918A-6C1E-4AE9-91DA-372C3F319999}" type="sibTrans" cxnId="{7C06E013-7193-4D49-8262-8B1D44EFC2A6}">
      <dgm:prSet/>
      <dgm:spPr/>
      <dgm:t>
        <a:bodyPr/>
        <a:lstStyle/>
        <a:p>
          <a:endParaRPr lang="id-ID"/>
        </a:p>
      </dgm:t>
    </dgm:pt>
    <dgm:pt modelId="{10309DB9-2EB6-465B-AE17-25D7934F5789}" type="pres">
      <dgm:prSet presAssocID="{8D52D2D1-EF31-4A66-A8E7-183CF67C032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A4BCBBE-BABD-449E-90AB-999894A67228}" type="pres">
      <dgm:prSet presAssocID="{8CB8BE80-137E-403E-8FF6-7B5CFAB1E359}" presName="thickLine" presStyleLbl="alignNode1" presStyleIdx="0" presStyleCnt="1"/>
      <dgm:spPr/>
    </dgm:pt>
    <dgm:pt modelId="{ADA98E0F-8E4B-4368-9FD6-285E91DF4824}" type="pres">
      <dgm:prSet presAssocID="{8CB8BE80-137E-403E-8FF6-7B5CFAB1E359}" presName="horz1" presStyleCnt="0"/>
      <dgm:spPr/>
    </dgm:pt>
    <dgm:pt modelId="{AF1EAF5C-293F-4397-9A05-9A21F16F0ADD}" type="pres">
      <dgm:prSet presAssocID="{8CB8BE80-137E-403E-8FF6-7B5CFAB1E359}" presName="tx1" presStyleLbl="revTx" presStyleIdx="0" presStyleCnt="3" custScaleX="129885"/>
      <dgm:spPr/>
      <dgm:t>
        <a:bodyPr/>
        <a:lstStyle/>
        <a:p>
          <a:endParaRPr lang="en-US"/>
        </a:p>
      </dgm:t>
    </dgm:pt>
    <dgm:pt modelId="{283790CE-A6B0-48D5-9370-06897C4F6535}" type="pres">
      <dgm:prSet presAssocID="{8CB8BE80-137E-403E-8FF6-7B5CFAB1E359}" presName="vert1" presStyleCnt="0"/>
      <dgm:spPr/>
    </dgm:pt>
    <dgm:pt modelId="{8F706621-2D7C-40F5-A51B-5659137198E3}" type="pres">
      <dgm:prSet presAssocID="{BB59F3D1-03C2-4601-B663-A4460A5B4397}" presName="vertSpace2a" presStyleCnt="0"/>
      <dgm:spPr/>
    </dgm:pt>
    <dgm:pt modelId="{F1E98EBE-662E-4B5F-BFEE-CC5EFDC1A814}" type="pres">
      <dgm:prSet presAssocID="{BB59F3D1-03C2-4601-B663-A4460A5B4397}" presName="horz2" presStyleCnt="0"/>
      <dgm:spPr/>
    </dgm:pt>
    <dgm:pt modelId="{EA289B2C-DC7E-4246-BE85-E5F6C37066D7}" type="pres">
      <dgm:prSet presAssocID="{BB59F3D1-03C2-4601-B663-A4460A5B4397}" presName="horzSpace2" presStyleCnt="0"/>
      <dgm:spPr/>
    </dgm:pt>
    <dgm:pt modelId="{556A4E34-28B5-4648-888A-0422E8E9B265}" type="pres">
      <dgm:prSet presAssocID="{BB59F3D1-03C2-4601-B663-A4460A5B4397}" presName="tx2" presStyleLbl="revTx" presStyleIdx="1" presStyleCnt="3" custScaleY="29563"/>
      <dgm:spPr/>
      <dgm:t>
        <a:bodyPr/>
        <a:lstStyle/>
        <a:p>
          <a:endParaRPr lang="en-US"/>
        </a:p>
      </dgm:t>
    </dgm:pt>
    <dgm:pt modelId="{BE5390CA-4219-41DF-8B29-1D50252F2BE9}" type="pres">
      <dgm:prSet presAssocID="{BB59F3D1-03C2-4601-B663-A4460A5B4397}" presName="vert2" presStyleCnt="0"/>
      <dgm:spPr/>
    </dgm:pt>
    <dgm:pt modelId="{594B5A91-B46C-4698-AAF2-5246CF3ADA8B}" type="pres">
      <dgm:prSet presAssocID="{BB59F3D1-03C2-4601-B663-A4460A5B4397}" presName="thinLine2b" presStyleLbl="callout" presStyleIdx="0" presStyleCnt="2"/>
      <dgm:spPr/>
    </dgm:pt>
    <dgm:pt modelId="{B51DF0F3-10CC-4226-AA19-229643C6F4F6}" type="pres">
      <dgm:prSet presAssocID="{BB59F3D1-03C2-4601-B663-A4460A5B4397}" presName="vertSpace2b" presStyleCnt="0"/>
      <dgm:spPr/>
    </dgm:pt>
    <dgm:pt modelId="{079EFC15-63A1-4266-B099-72729D94A38F}" type="pres">
      <dgm:prSet presAssocID="{649E2D33-E593-40F6-9847-3E9E07EB9ED3}" presName="horz2" presStyleCnt="0"/>
      <dgm:spPr/>
    </dgm:pt>
    <dgm:pt modelId="{CCFF9547-505C-4995-B1AF-459821A43870}" type="pres">
      <dgm:prSet presAssocID="{649E2D33-E593-40F6-9847-3E9E07EB9ED3}" presName="horzSpace2" presStyleCnt="0"/>
      <dgm:spPr/>
    </dgm:pt>
    <dgm:pt modelId="{64EAA44F-18DE-4545-A689-014EC5E22AA1}" type="pres">
      <dgm:prSet presAssocID="{649E2D33-E593-40F6-9847-3E9E07EB9ED3}" presName="tx2" presStyleLbl="revTx" presStyleIdx="2" presStyleCnt="3" custScaleY="33599"/>
      <dgm:spPr/>
      <dgm:t>
        <a:bodyPr/>
        <a:lstStyle/>
        <a:p>
          <a:endParaRPr lang="en-US"/>
        </a:p>
      </dgm:t>
    </dgm:pt>
    <dgm:pt modelId="{B38907E1-0F6F-429A-9F0E-09E133EF0B2E}" type="pres">
      <dgm:prSet presAssocID="{649E2D33-E593-40F6-9847-3E9E07EB9ED3}" presName="vert2" presStyleCnt="0"/>
      <dgm:spPr/>
    </dgm:pt>
    <dgm:pt modelId="{4689F14D-F1F8-4AF0-8759-7CA4C56B7F1C}" type="pres">
      <dgm:prSet presAssocID="{649E2D33-E593-40F6-9847-3E9E07EB9ED3}" presName="thinLine2b" presStyleLbl="callout" presStyleIdx="1" presStyleCnt="2"/>
      <dgm:spPr/>
    </dgm:pt>
    <dgm:pt modelId="{50EF9334-12C6-4B2C-BF51-4E9EDDF833F5}" type="pres">
      <dgm:prSet presAssocID="{649E2D33-E593-40F6-9847-3E9E07EB9ED3}" presName="vertSpace2b" presStyleCnt="0"/>
      <dgm:spPr/>
    </dgm:pt>
  </dgm:ptLst>
  <dgm:cxnLst>
    <dgm:cxn modelId="{20F07EF4-5331-4C44-BD7B-4A7545B4282E}" type="presOf" srcId="{649E2D33-E593-40F6-9847-3E9E07EB9ED3}" destId="{64EAA44F-18DE-4545-A689-014EC5E22AA1}" srcOrd="0" destOrd="0" presId="urn:microsoft.com/office/officeart/2008/layout/LinedList"/>
    <dgm:cxn modelId="{BD87E33E-0959-48A2-84CA-F98FBA5D2ABF}" type="presOf" srcId="{8D52D2D1-EF31-4A66-A8E7-183CF67C0328}" destId="{10309DB9-2EB6-465B-AE17-25D7934F5789}" srcOrd="0" destOrd="0" presId="urn:microsoft.com/office/officeart/2008/layout/LinedList"/>
    <dgm:cxn modelId="{436481C6-C472-4652-9888-E26F51CD7BBD}" type="presOf" srcId="{8CB8BE80-137E-403E-8FF6-7B5CFAB1E359}" destId="{AF1EAF5C-293F-4397-9A05-9A21F16F0ADD}" srcOrd="0" destOrd="0" presId="urn:microsoft.com/office/officeart/2008/layout/LinedList"/>
    <dgm:cxn modelId="{7C06E013-7193-4D49-8262-8B1D44EFC2A6}" srcId="{8CB8BE80-137E-403E-8FF6-7B5CFAB1E359}" destId="{649E2D33-E593-40F6-9847-3E9E07EB9ED3}" srcOrd="1" destOrd="0" parTransId="{16D48F95-2C27-4AE5-936F-DFD9E40F7AC6}" sibTransId="{7027918A-6C1E-4AE9-91DA-372C3F319999}"/>
    <dgm:cxn modelId="{9A49DEA5-149B-4717-8A6C-707C653525D8}" srcId="{8D52D2D1-EF31-4A66-A8E7-183CF67C0328}" destId="{8CB8BE80-137E-403E-8FF6-7B5CFAB1E359}" srcOrd="0" destOrd="0" parTransId="{772EC388-1DC9-4B7A-9E5E-66F1AF4A3996}" sibTransId="{D7EB8587-15E8-49E2-B4EF-7C6FF0C3F643}"/>
    <dgm:cxn modelId="{138625C2-0634-4AFA-A52C-EFFE4D8199AF}" srcId="{8CB8BE80-137E-403E-8FF6-7B5CFAB1E359}" destId="{BB59F3D1-03C2-4601-B663-A4460A5B4397}" srcOrd="0" destOrd="0" parTransId="{D59C1919-7B5D-49A4-B4CF-8B64EAB17019}" sibTransId="{1838FF38-BD2F-48A9-B6A7-89B030164157}"/>
    <dgm:cxn modelId="{22DE88FE-BDBC-4F57-B597-3013898AD36B}" type="presOf" srcId="{BB59F3D1-03C2-4601-B663-A4460A5B4397}" destId="{556A4E34-28B5-4648-888A-0422E8E9B265}" srcOrd="0" destOrd="0" presId="urn:microsoft.com/office/officeart/2008/layout/LinedList"/>
    <dgm:cxn modelId="{02786411-4279-4FA7-932F-AEEDEE9D3783}" type="presParOf" srcId="{10309DB9-2EB6-465B-AE17-25D7934F5789}" destId="{9A4BCBBE-BABD-449E-90AB-999894A67228}" srcOrd="0" destOrd="0" presId="urn:microsoft.com/office/officeart/2008/layout/LinedList"/>
    <dgm:cxn modelId="{4715E67A-BDE8-40FE-B47F-8775454388C5}" type="presParOf" srcId="{10309DB9-2EB6-465B-AE17-25D7934F5789}" destId="{ADA98E0F-8E4B-4368-9FD6-285E91DF4824}" srcOrd="1" destOrd="0" presId="urn:microsoft.com/office/officeart/2008/layout/LinedList"/>
    <dgm:cxn modelId="{85F4880E-FE45-4A81-8A8D-E458EC5B6FA4}" type="presParOf" srcId="{ADA98E0F-8E4B-4368-9FD6-285E91DF4824}" destId="{AF1EAF5C-293F-4397-9A05-9A21F16F0ADD}" srcOrd="0" destOrd="0" presId="urn:microsoft.com/office/officeart/2008/layout/LinedList"/>
    <dgm:cxn modelId="{CFDBAAC4-C79C-4579-A014-2A92947FABF4}" type="presParOf" srcId="{ADA98E0F-8E4B-4368-9FD6-285E91DF4824}" destId="{283790CE-A6B0-48D5-9370-06897C4F6535}" srcOrd="1" destOrd="0" presId="urn:microsoft.com/office/officeart/2008/layout/LinedList"/>
    <dgm:cxn modelId="{D78A2873-AF77-47B2-9E4F-3FB622A65D13}" type="presParOf" srcId="{283790CE-A6B0-48D5-9370-06897C4F6535}" destId="{8F706621-2D7C-40F5-A51B-5659137198E3}" srcOrd="0" destOrd="0" presId="urn:microsoft.com/office/officeart/2008/layout/LinedList"/>
    <dgm:cxn modelId="{18AAB31D-33B6-4383-9BF3-FA2D03A6F550}" type="presParOf" srcId="{283790CE-A6B0-48D5-9370-06897C4F6535}" destId="{F1E98EBE-662E-4B5F-BFEE-CC5EFDC1A814}" srcOrd="1" destOrd="0" presId="urn:microsoft.com/office/officeart/2008/layout/LinedList"/>
    <dgm:cxn modelId="{E72E057F-E61F-4533-A86C-C684C9691295}" type="presParOf" srcId="{F1E98EBE-662E-4B5F-BFEE-CC5EFDC1A814}" destId="{EA289B2C-DC7E-4246-BE85-E5F6C37066D7}" srcOrd="0" destOrd="0" presId="urn:microsoft.com/office/officeart/2008/layout/LinedList"/>
    <dgm:cxn modelId="{E734DE05-4485-4E1A-859B-CA9B3CD669D8}" type="presParOf" srcId="{F1E98EBE-662E-4B5F-BFEE-CC5EFDC1A814}" destId="{556A4E34-28B5-4648-888A-0422E8E9B265}" srcOrd="1" destOrd="0" presId="urn:microsoft.com/office/officeart/2008/layout/LinedList"/>
    <dgm:cxn modelId="{1CBE9830-96B4-4EF9-B3D6-EFE49C876BAA}" type="presParOf" srcId="{F1E98EBE-662E-4B5F-BFEE-CC5EFDC1A814}" destId="{BE5390CA-4219-41DF-8B29-1D50252F2BE9}" srcOrd="2" destOrd="0" presId="urn:microsoft.com/office/officeart/2008/layout/LinedList"/>
    <dgm:cxn modelId="{A6FBF4CA-AA9E-4A90-BF49-5249D7265960}" type="presParOf" srcId="{283790CE-A6B0-48D5-9370-06897C4F6535}" destId="{594B5A91-B46C-4698-AAF2-5246CF3ADA8B}" srcOrd="2" destOrd="0" presId="urn:microsoft.com/office/officeart/2008/layout/LinedList"/>
    <dgm:cxn modelId="{8EDCEC46-95E2-40F7-9B63-0D4840B5C50E}" type="presParOf" srcId="{283790CE-A6B0-48D5-9370-06897C4F6535}" destId="{B51DF0F3-10CC-4226-AA19-229643C6F4F6}" srcOrd="3" destOrd="0" presId="urn:microsoft.com/office/officeart/2008/layout/LinedList"/>
    <dgm:cxn modelId="{D3009752-081B-4938-BC7B-F54AE99EA831}" type="presParOf" srcId="{283790CE-A6B0-48D5-9370-06897C4F6535}" destId="{079EFC15-63A1-4266-B099-72729D94A38F}" srcOrd="4" destOrd="0" presId="urn:microsoft.com/office/officeart/2008/layout/LinedList"/>
    <dgm:cxn modelId="{D0D80546-40FB-4071-960D-2393EB7B7EEF}" type="presParOf" srcId="{079EFC15-63A1-4266-B099-72729D94A38F}" destId="{CCFF9547-505C-4995-B1AF-459821A43870}" srcOrd="0" destOrd="0" presId="urn:microsoft.com/office/officeart/2008/layout/LinedList"/>
    <dgm:cxn modelId="{CEACDA30-B5C9-4188-95D6-456C052FCD0B}" type="presParOf" srcId="{079EFC15-63A1-4266-B099-72729D94A38F}" destId="{64EAA44F-18DE-4545-A689-014EC5E22AA1}" srcOrd="1" destOrd="0" presId="urn:microsoft.com/office/officeart/2008/layout/LinedList"/>
    <dgm:cxn modelId="{8EB3B701-473B-4D78-8BCE-B3D18DF975D1}" type="presParOf" srcId="{079EFC15-63A1-4266-B099-72729D94A38F}" destId="{B38907E1-0F6F-429A-9F0E-09E133EF0B2E}" srcOrd="2" destOrd="0" presId="urn:microsoft.com/office/officeart/2008/layout/LinedList"/>
    <dgm:cxn modelId="{2CB4F480-8FEF-4693-B7DC-088CF1A61EA6}" type="presParOf" srcId="{283790CE-A6B0-48D5-9370-06897C4F6535}" destId="{4689F14D-F1F8-4AF0-8759-7CA4C56B7F1C}" srcOrd="5" destOrd="0" presId="urn:microsoft.com/office/officeart/2008/layout/LinedList"/>
    <dgm:cxn modelId="{22A54325-5196-436B-9179-4CFA57560A2F}" type="presParOf" srcId="{283790CE-A6B0-48D5-9370-06897C4F6535}" destId="{50EF9334-12C6-4B2C-BF51-4E9EDDF833F5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40236-D461-4C64-BF1C-BBF0F9CFEF43}">
      <dsp:nvSpPr>
        <dsp:cNvPr id="0" name=""/>
        <dsp:cNvSpPr/>
      </dsp:nvSpPr>
      <dsp:spPr>
        <a:xfrm>
          <a:off x="2155507" y="2277603"/>
          <a:ext cx="1784985" cy="1784985"/>
        </a:xfrm>
        <a:prstGeom prst="ellipse">
          <a:avLst/>
        </a:prstGeom>
        <a:solidFill>
          <a:schemeClr val="accent2"/>
        </a:solidFill>
        <a:ln w="15875" cap="flat" cmpd="sng" algn="ctr">
          <a:solidFill>
            <a:schemeClr val="accent2">
              <a:shade val="50000"/>
              <a:shade val="80000"/>
              <a:lumMod val="9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kern="1200" dirty="0">
              <a:latin typeface="Cambria" pitchFamily="18" charset="0"/>
            </a:rPr>
            <a:t>PHPU </a:t>
          </a:r>
          <a:r>
            <a:rPr lang="id-ID" sz="1800" kern="1200" dirty="0">
              <a:latin typeface="Cambria" pitchFamily="18" charset="0"/>
            </a:rPr>
            <a:t>anggota DPR/DPRD</a:t>
          </a:r>
        </a:p>
      </dsp:txBody>
      <dsp:txXfrm>
        <a:off x="2416912" y="2539008"/>
        <a:ext cx="1262175" cy="1262175"/>
      </dsp:txXfrm>
    </dsp:sp>
    <dsp:sp modelId="{BDB1A8AA-9C78-477C-93C3-669F85AE472C}">
      <dsp:nvSpPr>
        <dsp:cNvPr id="0" name=""/>
        <dsp:cNvSpPr/>
      </dsp:nvSpPr>
      <dsp:spPr>
        <a:xfrm rot="12900000">
          <a:off x="871449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15875" cap="flat" cmpd="sng" algn="ctr">
          <a:solidFill>
            <a:schemeClr val="dk1">
              <a:shade val="80000"/>
              <a:lumMod val="9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7735173D-E099-481C-B525-563A81B18D61}">
      <dsp:nvSpPr>
        <dsp:cNvPr id="0" name=""/>
        <dsp:cNvSpPr/>
      </dsp:nvSpPr>
      <dsp:spPr>
        <a:xfrm>
          <a:off x="160123" y="675021"/>
          <a:ext cx="1695735" cy="21332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Pemohon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adalah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 parpol atau parpol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l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okal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peserta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Pemilu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sebagaimana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dimaksud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dalam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Pasal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3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ayat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(1) 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PMK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2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/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2018;</a:t>
          </a:r>
          <a:endParaRPr lang="id-ID" sz="1600" kern="1200" dirty="0">
            <a:solidFill>
              <a:schemeClr val="tx1"/>
            </a:solidFill>
          </a:endParaRPr>
        </a:p>
      </dsp:txBody>
      <dsp:txXfrm>
        <a:off x="209789" y="724687"/>
        <a:ext cx="1596403" cy="2033957"/>
      </dsp:txXfrm>
    </dsp:sp>
    <dsp:sp modelId="{50DC8454-D409-41DD-B562-931DA2FF78DF}">
      <dsp:nvSpPr>
        <dsp:cNvPr id="0" name=""/>
        <dsp:cNvSpPr/>
      </dsp:nvSpPr>
      <dsp:spPr>
        <a:xfrm rot="16200000">
          <a:off x="2292993" y="1180352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15875" cap="flat" cmpd="sng" algn="ctr">
          <a:solidFill>
            <a:schemeClr val="dk1">
              <a:shade val="80000"/>
              <a:lumMod val="9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512C76F4-E53E-45C9-BB55-8A8ABE16D89A}">
      <dsp:nvSpPr>
        <dsp:cNvPr id="0" name=""/>
        <dsp:cNvSpPr/>
      </dsp:nvSpPr>
      <dsp:spPr>
        <a:xfrm>
          <a:off x="2200132" y="1411"/>
          <a:ext cx="1695735" cy="135658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180000"/>
                <a:lumMod val="100000"/>
              </a:schemeClr>
            </a:gs>
            <a:gs pos="40000">
              <a:schemeClr val="accent2">
                <a:tint val="60000"/>
                <a:satMod val="130000"/>
                <a:lumMod val="100000"/>
              </a:schemeClr>
            </a:gs>
            <a:gs pos="100000">
              <a:schemeClr val="accent2">
                <a:tint val="96000"/>
                <a:lumMod val="108000"/>
              </a:schemeClr>
            </a:gs>
          </a:gsLst>
          <a:lin ang="5400000" scaled="0"/>
        </a:gradFill>
        <a:ln w="9525" cap="flat" cmpd="sng" algn="ctr">
          <a:solidFill>
            <a:schemeClr val="accent2"/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latin typeface="Cambria" pitchFamily="18" charset="0"/>
            </a:rPr>
            <a:t>Termohon</a:t>
          </a:r>
          <a:r>
            <a:rPr lang="en-US" sz="1600" kern="1200" dirty="0">
              <a:latin typeface="Cambria" pitchFamily="18" charset="0"/>
            </a:rPr>
            <a:t> </a:t>
          </a:r>
          <a:r>
            <a:rPr lang="en-US" sz="1600" kern="1200" dirty="0" err="1">
              <a:latin typeface="Cambria" pitchFamily="18" charset="0"/>
            </a:rPr>
            <a:t>adalah</a:t>
          </a:r>
          <a:r>
            <a:rPr lang="en-US" sz="1600" kern="1200" dirty="0">
              <a:latin typeface="Cambria" pitchFamily="18" charset="0"/>
            </a:rPr>
            <a:t> K</a:t>
          </a:r>
          <a:r>
            <a:rPr lang="id-ID" sz="1600" kern="1200" dirty="0">
              <a:latin typeface="Cambria" pitchFamily="18" charset="0"/>
            </a:rPr>
            <a:t>PU </a:t>
          </a:r>
          <a:r>
            <a:rPr lang="en-US" sz="1600" kern="1200" dirty="0" err="1">
              <a:latin typeface="Cambria" pitchFamily="18" charset="0"/>
            </a:rPr>
            <a:t>sebagai</a:t>
          </a:r>
          <a:r>
            <a:rPr lang="id-ID" sz="1600" kern="1200" dirty="0">
              <a:latin typeface="Cambria" pitchFamily="18" charset="0"/>
            </a:rPr>
            <a:t> </a:t>
          </a:r>
          <a:r>
            <a:rPr lang="en-US" sz="1600" kern="1200" dirty="0" err="1">
              <a:latin typeface="Cambria" pitchFamily="18" charset="0"/>
            </a:rPr>
            <a:t>penyelenggar</a:t>
          </a:r>
          <a:r>
            <a:rPr lang="id-ID" sz="1600" kern="1200" dirty="0">
              <a:latin typeface="Cambria" pitchFamily="18" charset="0"/>
            </a:rPr>
            <a:t>a </a:t>
          </a:r>
          <a:r>
            <a:rPr lang="en-US" sz="1600" kern="1200" dirty="0" err="1">
              <a:latin typeface="Cambria" pitchFamily="18" charset="0"/>
            </a:rPr>
            <a:t>Pemilu</a:t>
          </a:r>
          <a:endParaRPr lang="id-ID" sz="1600" kern="1200" dirty="0">
            <a:latin typeface="Cambria" pitchFamily="18" charset="0"/>
          </a:endParaRPr>
        </a:p>
      </dsp:txBody>
      <dsp:txXfrm>
        <a:off x="2239865" y="41144"/>
        <a:ext cx="1616269" cy="1277122"/>
      </dsp:txXfrm>
    </dsp:sp>
    <dsp:sp modelId="{BF457210-5725-4892-AE5C-4FA4DD98ED93}">
      <dsp:nvSpPr>
        <dsp:cNvPr id="0" name=""/>
        <dsp:cNvSpPr/>
      </dsp:nvSpPr>
      <dsp:spPr>
        <a:xfrm rot="19500000">
          <a:off x="3714536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15875" cap="flat" cmpd="sng" algn="ctr">
          <a:solidFill>
            <a:schemeClr val="dk1">
              <a:shade val="80000"/>
              <a:lumMod val="9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C6822CDE-04C8-44CC-BD6B-DA87EF3AF59A}">
      <dsp:nvSpPr>
        <dsp:cNvPr id="0" name=""/>
        <dsp:cNvSpPr/>
      </dsp:nvSpPr>
      <dsp:spPr>
        <a:xfrm>
          <a:off x="4240140" y="576065"/>
          <a:ext cx="1695735" cy="23312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180000"/>
                <a:lumMod val="100000"/>
              </a:schemeClr>
            </a:gs>
            <a:gs pos="40000">
              <a:schemeClr val="accent4">
                <a:tint val="60000"/>
                <a:satMod val="130000"/>
                <a:lumMod val="100000"/>
              </a:schemeClr>
            </a:gs>
            <a:gs pos="100000">
              <a:schemeClr val="accent4">
                <a:tint val="96000"/>
                <a:lumMod val="108000"/>
              </a:schemeClr>
            </a:gs>
          </a:gsLst>
          <a:lin ang="5400000" scaled="0"/>
        </a:gradFill>
        <a:ln w="9525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Pihak Terkait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adalah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parpol atau parpol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l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okal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peserta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Pemilu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yang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berkepentingan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terhadap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pengajuan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permohonan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.</a:t>
          </a:r>
          <a:endParaRPr lang="id-ID" sz="1600" kern="1200" dirty="0">
            <a:solidFill>
              <a:schemeClr val="tx1"/>
            </a:solidFill>
          </a:endParaRPr>
        </a:p>
      </dsp:txBody>
      <dsp:txXfrm>
        <a:off x="4289806" y="625731"/>
        <a:ext cx="1596403" cy="22318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2F36C-2488-4EB5-B673-AB3C6C604F09}">
      <dsp:nvSpPr>
        <dsp:cNvPr id="0" name=""/>
        <dsp:cNvSpPr/>
      </dsp:nvSpPr>
      <dsp:spPr>
        <a:xfrm>
          <a:off x="639985" y="1682052"/>
          <a:ext cx="417256" cy="1192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8628" y="0"/>
              </a:lnTo>
              <a:lnTo>
                <a:pt x="208628" y="1192615"/>
              </a:lnTo>
              <a:lnTo>
                <a:pt x="417256" y="119261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817026" y="2246772"/>
        <a:ext cx="63175" cy="63175"/>
      </dsp:txXfrm>
    </dsp:sp>
    <dsp:sp modelId="{7C443542-9378-45AC-98E0-40A562CA328D}">
      <dsp:nvSpPr>
        <dsp:cNvPr id="0" name=""/>
        <dsp:cNvSpPr/>
      </dsp:nvSpPr>
      <dsp:spPr>
        <a:xfrm>
          <a:off x="639985" y="1682052"/>
          <a:ext cx="417256" cy="397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8628" y="0"/>
              </a:lnTo>
              <a:lnTo>
                <a:pt x="208628" y="397538"/>
              </a:lnTo>
              <a:lnTo>
                <a:pt x="417256" y="3975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834205" y="1866413"/>
        <a:ext cx="28815" cy="28815"/>
      </dsp:txXfrm>
    </dsp:sp>
    <dsp:sp modelId="{344170E7-7CD5-4456-9B02-DB2C83D62581}">
      <dsp:nvSpPr>
        <dsp:cNvPr id="0" name=""/>
        <dsp:cNvSpPr/>
      </dsp:nvSpPr>
      <dsp:spPr>
        <a:xfrm>
          <a:off x="639985" y="1284514"/>
          <a:ext cx="417256" cy="397538"/>
        </a:xfrm>
        <a:custGeom>
          <a:avLst/>
          <a:gdLst/>
          <a:ahLst/>
          <a:cxnLst/>
          <a:rect l="0" t="0" r="0" b="0"/>
          <a:pathLst>
            <a:path>
              <a:moveTo>
                <a:pt x="0" y="397538"/>
              </a:moveTo>
              <a:lnTo>
                <a:pt x="208628" y="397538"/>
              </a:lnTo>
              <a:lnTo>
                <a:pt x="208628" y="0"/>
              </a:lnTo>
              <a:lnTo>
                <a:pt x="41725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834205" y="1468875"/>
        <a:ext cx="28815" cy="28815"/>
      </dsp:txXfrm>
    </dsp:sp>
    <dsp:sp modelId="{E129CDF0-60C4-407E-89B3-92248458CD4F}">
      <dsp:nvSpPr>
        <dsp:cNvPr id="0" name=""/>
        <dsp:cNvSpPr/>
      </dsp:nvSpPr>
      <dsp:spPr>
        <a:xfrm>
          <a:off x="639985" y="489437"/>
          <a:ext cx="417256" cy="1192615"/>
        </a:xfrm>
        <a:custGeom>
          <a:avLst/>
          <a:gdLst/>
          <a:ahLst/>
          <a:cxnLst/>
          <a:rect l="0" t="0" r="0" b="0"/>
          <a:pathLst>
            <a:path>
              <a:moveTo>
                <a:pt x="0" y="1192615"/>
              </a:moveTo>
              <a:lnTo>
                <a:pt x="208628" y="1192615"/>
              </a:lnTo>
              <a:lnTo>
                <a:pt x="208628" y="0"/>
              </a:lnTo>
              <a:lnTo>
                <a:pt x="41725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817026" y="1054157"/>
        <a:ext cx="63175" cy="63175"/>
      </dsp:txXfrm>
    </dsp:sp>
    <dsp:sp modelId="{804B46E0-6D9B-4FB5-8ED5-8746A1CEC995}">
      <dsp:nvSpPr>
        <dsp:cNvPr id="0" name=""/>
        <dsp:cNvSpPr/>
      </dsp:nvSpPr>
      <dsp:spPr>
        <a:xfrm rot="16200000">
          <a:off x="-1351890" y="1364021"/>
          <a:ext cx="3347691" cy="636061"/>
        </a:xfrm>
        <a:prstGeom prst="rect">
          <a:avLst/>
        </a:prstGeom>
        <a:solidFill>
          <a:schemeClr val="accent4"/>
        </a:solidFill>
        <a:ln w="25400" cap="flat" cmpd="sng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>
              <a:latin typeface="Cambria" pitchFamily="18" charset="0"/>
            </a:rPr>
            <a:t>Identitas Pemohon</a:t>
          </a:r>
        </a:p>
      </dsp:txBody>
      <dsp:txXfrm>
        <a:off x="-1351890" y="1364021"/>
        <a:ext cx="3347691" cy="636061"/>
      </dsp:txXfrm>
    </dsp:sp>
    <dsp:sp modelId="{C011E07B-BF60-4C48-B51D-AAC310E03569}">
      <dsp:nvSpPr>
        <dsp:cNvPr id="0" name=""/>
        <dsp:cNvSpPr/>
      </dsp:nvSpPr>
      <dsp:spPr>
        <a:xfrm>
          <a:off x="1057241" y="171406"/>
          <a:ext cx="1984324" cy="636061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180000"/>
                <a:lumMod val="100000"/>
              </a:schemeClr>
            </a:gs>
            <a:gs pos="40000">
              <a:schemeClr val="accent6">
                <a:tint val="60000"/>
                <a:satMod val="130000"/>
                <a:lumMod val="100000"/>
              </a:schemeClr>
            </a:gs>
            <a:gs pos="100000">
              <a:schemeClr val="accent6">
                <a:tint val="96000"/>
                <a:lumMod val="108000"/>
              </a:schemeClr>
            </a:gs>
          </a:gsLst>
          <a:lin ang="5400000" scaled="0"/>
        </a:gradFill>
        <a:ln w="9525" cap="flat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0" kern="1200" dirty="0">
              <a:latin typeface="Cambria" pitchFamily="18" charset="0"/>
            </a:rPr>
            <a:t>nama dan alamat Pemohon;</a:t>
          </a:r>
          <a:endParaRPr lang="id-ID" sz="1600" kern="1200" dirty="0"/>
        </a:p>
      </dsp:txBody>
      <dsp:txXfrm>
        <a:off x="1057241" y="171406"/>
        <a:ext cx="1984324" cy="636061"/>
      </dsp:txXfrm>
    </dsp:sp>
    <dsp:sp modelId="{882236AB-042B-4F38-BDF8-C6307206236E}">
      <dsp:nvSpPr>
        <dsp:cNvPr id="0" name=""/>
        <dsp:cNvSpPr/>
      </dsp:nvSpPr>
      <dsp:spPr>
        <a:xfrm>
          <a:off x="1057241" y="966483"/>
          <a:ext cx="4843489" cy="636061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180000"/>
                <a:lumMod val="100000"/>
              </a:schemeClr>
            </a:gs>
            <a:gs pos="40000">
              <a:schemeClr val="accent6">
                <a:tint val="60000"/>
                <a:satMod val="130000"/>
                <a:lumMod val="100000"/>
              </a:schemeClr>
            </a:gs>
            <a:gs pos="100000">
              <a:schemeClr val="accent6">
                <a:tint val="96000"/>
                <a:lumMod val="108000"/>
              </a:schemeClr>
            </a:gs>
          </a:gsLst>
          <a:lin ang="5400000" scaled="0"/>
        </a:gradFill>
        <a:ln w="9525" cap="flat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0" kern="1200" dirty="0">
              <a:latin typeface="Cambria" pitchFamily="18" charset="0"/>
            </a:rPr>
            <a:t>NIK sesuai KTP (fotokopi KTP dilampirkan, dan untuk kuasa hukum diganti dengan kartu identitas advokat);</a:t>
          </a:r>
          <a:endParaRPr lang="id-ID" sz="1600" kern="1200" dirty="0"/>
        </a:p>
      </dsp:txBody>
      <dsp:txXfrm>
        <a:off x="1057241" y="966483"/>
        <a:ext cx="4843489" cy="636061"/>
      </dsp:txXfrm>
    </dsp:sp>
    <dsp:sp modelId="{081C6BE2-1D71-4764-9D0C-F3C24D109B98}">
      <dsp:nvSpPr>
        <dsp:cNvPr id="0" name=""/>
        <dsp:cNvSpPr/>
      </dsp:nvSpPr>
      <dsp:spPr>
        <a:xfrm>
          <a:off x="1057241" y="1761560"/>
          <a:ext cx="1139172" cy="636061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180000"/>
                <a:lumMod val="100000"/>
              </a:schemeClr>
            </a:gs>
            <a:gs pos="40000">
              <a:schemeClr val="accent6">
                <a:tint val="60000"/>
                <a:satMod val="130000"/>
                <a:lumMod val="100000"/>
              </a:schemeClr>
            </a:gs>
            <a:gs pos="100000">
              <a:schemeClr val="accent6">
                <a:tint val="96000"/>
                <a:lumMod val="108000"/>
              </a:schemeClr>
            </a:gs>
          </a:gsLst>
          <a:lin ang="5400000" scaled="0"/>
        </a:gradFill>
        <a:ln w="9525" cap="flat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0" kern="1200" dirty="0">
              <a:latin typeface="Cambria" pitchFamily="18" charset="0"/>
            </a:rPr>
            <a:t>nomor telepon;</a:t>
          </a:r>
          <a:endParaRPr lang="id-ID" sz="1600" kern="1200" dirty="0"/>
        </a:p>
      </dsp:txBody>
      <dsp:txXfrm>
        <a:off x="1057241" y="1761560"/>
        <a:ext cx="1139172" cy="636061"/>
      </dsp:txXfrm>
    </dsp:sp>
    <dsp:sp modelId="{FF0BB925-1DB2-4020-9C16-6BF237A47498}">
      <dsp:nvSpPr>
        <dsp:cNvPr id="0" name=""/>
        <dsp:cNvSpPr/>
      </dsp:nvSpPr>
      <dsp:spPr>
        <a:xfrm>
          <a:off x="1057241" y="2556636"/>
          <a:ext cx="962881" cy="636061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180000"/>
                <a:lumMod val="100000"/>
              </a:schemeClr>
            </a:gs>
            <a:gs pos="40000">
              <a:schemeClr val="accent6">
                <a:tint val="60000"/>
                <a:satMod val="130000"/>
                <a:lumMod val="100000"/>
              </a:schemeClr>
            </a:gs>
            <a:gs pos="100000">
              <a:schemeClr val="accent6">
                <a:tint val="96000"/>
                <a:lumMod val="108000"/>
              </a:schemeClr>
            </a:gs>
          </a:gsLst>
          <a:lin ang="5400000" scaled="0"/>
        </a:gradFill>
        <a:ln w="9525" cap="flat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0" kern="1200" dirty="0">
              <a:latin typeface="Cambria" pitchFamily="18" charset="0"/>
            </a:rPr>
            <a:t>alamat e-mail.</a:t>
          </a:r>
          <a:endParaRPr lang="id-ID" sz="1600" kern="1200" dirty="0"/>
        </a:p>
      </dsp:txBody>
      <dsp:txXfrm>
        <a:off x="1057241" y="2556636"/>
        <a:ext cx="962881" cy="6360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E51E3F-E3CB-4F24-86F5-1B8F3CBE5BD1}">
      <dsp:nvSpPr>
        <dsp:cNvPr id="0" name=""/>
        <dsp:cNvSpPr/>
      </dsp:nvSpPr>
      <dsp:spPr>
        <a:xfrm>
          <a:off x="0" y="496959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88723C-A442-43FB-BA7C-93FD0E24513D}">
      <dsp:nvSpPr>
        <dsp:cNvPr id="0" name=""/>
        <dsp:cNvSpPr/>
      </dsp:nvSpPr>
      <dsp:spPr>
        <a:xfrm>
          <a:off x="304800" y="260799"/>
          <a:ext cx="4267200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>
              <a:latin typeface="Cambria" pitchFamily="18" charset="0"/>
            </a:rPr>
            <a:t>1. Kewenangan Mahkamah</a:t>
          </a:r>
        </a:p>
      </dsp:txBody>
      <dsp:txXfrm>
        <a:off x="327857" y="283856"/>
        <a:ext cx="4221086" cy="426206"/>
      </dsp:txXfrm>
    </dsp:sp>
    <dsp:sp modelId="{138C1451-7F30-4A48-89C9-E117D2BBCFCB}">
      <dsp:nvSpPr>
        <dsp:cNvPr id="0" name=""/>
        <dsp:cNvSpPr/>
      </dsp:nvSpPr>
      <dsp:spPr>
        <a:xfrm>
          <a:off x="0" y="1222719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3E15FD-2713-4023-AE1A-BD8CEEF66EEB}">
      <dsp:nvSpPr>
        <dsp:cNvPr id="0" name=""/>
        <dsp:cNvSpPr/>
      </dsp:nvSpPr>
      <dsp:spPr>
        <a:xfrm>
          <a:off x="304800" y="986560"/>
          <a:ext cx="4267200" cy="472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>
              <a:latin typeface="Cambria" pitchFamily="18" charset="0"/>
            </a:rPr>
            <a:t>2. Kedudukan Hukum Pemohon</a:t>
          </a:r>
        </a:p>
      </dsp:txBody>
      <dsp:txXfrm>
        <a:off x="327857" y="1009617"/>
        <a:ext cx="4221086" cy="426206"/>
      </dsp:txXfrm>
    </dsp:sp>
    <dsp:sp modelId="{2280B027-3FE6-40BE-9063-2AF9A5907FFE}">
      <dsp:nvSpPr>
        <dsp:cNvPr id="0" name=""/>
        <dsp:cNvSpPr/>
      </dsp:nvSpPr>
      <dsp:spPr>
        <a:xfrm>
          <a:off x="0" y="1948479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A988C1-2592-4122-8FBB-03CFE6EB3EE4}">
      <dsp:nvSpPr>
        <dsp:cNvPr id="0" name=""/>
        <dsp:cNvSpPr/>
      </dsp:nvSpPr>
      <dsp:spPr>
        <a:xfrm>
          <a:off x="304800" y="1712320"/>
          <a:ext cx="4267200" cy="472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>
              <a:latin typeface="Cambria" pitchFamily="18" charset="0"/>
            </a:rPr>
            <a:t>3. Tenggang Waktu Pengajuan Permohonan</a:t>
          </a:r>
        </a:p>
      </dsp:txBody>
      <dsp:txXfrm>
        <a:off x="327857" y="1735377"/>
        <a:ext cx="4221086" cy="426206"/>
      </dsp:txXfrm>
    </dsp:sp>
    <dsp:sp modelId="{1FE39BDF-0DE6-458E-AC07-40B6609DCBD4}">
      <dsp:nvSpPr>
        <dsp:cNvPr id="0" name=""/>
        <dsp:cNvSpPr/>
      </dsp:nvSpPr>
      <dsp:spPr>
        <a:xfrm>
          <a:off x="0" y="2674239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00C5FF-E47B-4AD7-9B4B-F0297FCDE87D}">
      <dsp:nvSpPr>
        <dsp:cNvPr id="0" name=""/>
        <dsp:cNvSpPr/>
      </dsp:nvSpPr>
      <dsp:spPr>
        <a:xfrm>
          <a:off x="304800" y="2438079"/>
          <a:ext cx="4267200" cy="472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>
              <a:latin typeface="Cambria" pitchFamily="18" charset="0"/>
            </a:rPr>
            <a:t>4. Pokok permohonan (posita)</a:t>
          </a:r>
        </a:p>
      </dsp:txBody>
      <dsp:txXfrm>
        <a:off x="327857" y="2461136"/>
        <a:ext cx="4221086" cy="426206"/>
      </dsp:txXfrm>
    </dsp:sp>
    <dsp:sp modelId="{C1DFE8FD-910F-4923-BBDE-9498B32BA7F1}">
      <dsp:nvSpPr>
        <dsp:cNvPr id="0" name=""/>
        <dsp:cNvSpPr/>
      </dsp:nvSpPr>
      <dsp:spPr>
        <a:xfrm>
          <a:off x="0" y="3400000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529AAF-4445-4252-931F-0A8DD147723F}">
      <dsp:nvSpPr>
        <dsp:cNvPr id="0" name=""/>
        <dsp:cNvSpPr/>
      </dsp:nvSpPr>
      <dsp:spPr>
        <a:xfrm>
          <a:off x="304800" y="3163840"/>
          <a:ext cx="4267200" cy="4723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>
              <a:latin typeface="Cambria" pitchFamily="18" charset="0"/>
            </a:rPr>
            <a:t>5. Petitum Pemohon</a:t>
          </a:r>
        </a:p>
      </dsp:txBody>
      <dsp:txXfrm>
        <a:off x="327857" y="3186897"/>
        <a:ext cx="4221086" cy="4262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CBE287BC-31EC-49BB-AF30-30BFAFABDCE7}" type="datetimeFigureOut">
              <a:rPr lang="id-ID" smtClean="0"/>
              <a:t>11/12/2018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11/12/2018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11/12/2018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11/12/2018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11/12/2018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11/12/2018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11/12/2018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11/12/2018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11/12/2018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CBE287BC-31EC-49BB-AF30-30BFAFABDCE7}" type="datetimeFigureOut">
              <a:rPr lang="id-ID" smtClean="0"/>
              <a:t>11/12/2018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CBE287BC-31EC-49BB-AF30-30BFAFABDCE7}" type="datetimeFigureOut">
              <a:rPr lang="id-ID" smtClean="0"/>
              <a:t>11/12/2018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BE287BC-31EC-49BB-AF30-30BFAFABDCE7}" type="datetimeFigureOut">
              <a:rPr lang="id-ID" smtClean="0"/>
              <a:t>11/12/2018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484784"/>
            <a:ext cx="5723468" cy="1828090"/>
          </a:xfrm>
        </p:spPr>
        <p:txBody>
          <a:bodyPr>
            <a:normAutofit fontScale="90000"/>
          </a:bodyPr>
          <a:lstStyle/>
          <a:p>
            <a:r>
              <a:rPr lang="id-ID" dirty="0"/>
              <a:t>Teknik Penyusunan</a:t>
            </a:r>
            <a:br>
              <a:rPr lang="id-ID" dirty="0"/>
            </a:br>
            <a:r>
              <a:rPr lang="id-ID" dirty="0"/>
              <a:t>Permohonan Pemohon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284984"/>
            <a:ext cx="6408712" cy="1524000"/>
          </a:xfrm>
        </p:spPr>
        <p:txBody>
          <a:bodyPr/>
          <a:lstStyle/>
          <a:p>
            <a:r>
              <a:rPr lang="en-US" dirty="0" err="1">
                <a:solidFill>
                  <a:schemeClr val="accent2"/>
                </a:solidFill>
                <a:latin typeface="Cambria" panose="02040503050406030204" pitchFamily="18" charset="0"/>
              </a:rPr>
              <a:t>Bimbingan</a:t>
            </a: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ambria" panose="02040503050406030204" pitchFamily="18" charset="0"/>
              </a:rPr>
              <a:t>Teknis</a:t>
            </a: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ambria" panose="02040503050406030204" pitchFamily="18" charset="0"/>
              </a:rPr>
              <a:t>Hukum</a:t>
            </a: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ambria" panose="02040503050406030204" pitchFamily="18" charset="0"/>
              </a:rPr>
              <a:t>Acara</a:t>
            </a:r>
            <a:r>
              <a:rPr lang="en-US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endParaRPr lang="en-US" smtClean="0">
              <a:solidFill>
                <a:schemeClr val="accent2"/>
              </a:solidFill>
              <a:latin typeface="Cambria" panose="02040503050406030204" pitchFamily="18" charset="0"/>
            </a:endParaRPr>
          </a:p>
          <a:p>
            <a:r>
              <a:rPr lang="en-US" smtClean="0">
                <a:solidFill>
                  <a:schemeClr val="accent2"/>
                </a:solidFill>
                <a:latin typeface="Cambria" panose="02040503050406030204" pitchFamily="18" charset="0"/>
              </a:rPr>
              <a:t>Penyelesaian</a:t>
            </a:r>
            <a:r>
              <a:rPr lang="en-US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</a:rPr>
              <a:t>PHPU </a:t>
            </a:r>
            <a:r>
              <a:rPr lang="en-US" dirty="0" err="1">
                <a:solidFill>
                  <a:schemeClr val="accent2"/>
                </a:solidFill>
                <a:latin typeface="Cambria" panose="02040503050406030204" pitchFamily="18" charset="0"/>
              </a:rPr>
              <a:t>Tahun</a:t>
            </a: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2019</a:t>
            </a:r>
            <a:endParaRPr lang="en-US" dirty="0">
              <a:solidFill>
                <a:schemeClr val="accent2"/>
              </a:solidFill>
              <a:latin typeface="Cambria" panose="020405030504060302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077C0B7-3842-4C3E-B555-BF8B83A27937}"/>
              </a:ext>
            </a:extLst>
          </p:cNvPr>
          <p:cNvSpPr/>
          <p:nvPr/>
        </p:nvSpPr>
        <p:spPr>
          <a:xfrm>
            <a:off x="2286000" y="4849996"/>
            <a:ext cx="457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Cambria" panose="02040503050406030204" pitchFamily="18" charset="0"/>
              </a:rPr>
              <a:t>Pusat Pendidikan Pancasila dan </a:t>
            </a:r>
            <a:r>
              <a:rPr lang="en-US" sz="1400" b="1" dirty="0" err="1">
                <a:latin typeface="Cambria" panose="02040503050406030204" pitchFamily="18" charset="0"/>
              </a:rPr>
              <a:t>Konstitusi</a:t>
            </a:r>
            <a:r>
              <a:rPr lang="en-US" sz="1400" b="1" dirty="0">
                <a:latin typeface="Cambria" panose="02040503050406030204" pitchFamily="18" charset="0"/>
              </a:rPr>
              <a:t> MKRI, </a:t>
            </a:r>
            <a:r>
              <a:rPr lang="en-US" sz="1400" b="1" dirty="0" err="1" smtClean="0">
                <a:latin typeface="Cambria" panose="02040503050406030204" pitchFamily="18" charset="0"/>
              </a:rPr>
              <a:t>Cisarua</a:t>
            </a:r>
            <a:r>
              <a:rPr lang="en-US" sz="1400" b="1" dirty="0" smtClean="0">
                <a:latin typeface="Cambria" panose="02040503050406030204" pitchFamily="18" charset="0"/>
              </a:rPr>
              <a:t>, </a:t>
            </a:r>
            <a:r>
              <a:rPr lang="en-US" sz="1400" b="1" dirty="0" smtClean="0">
                <a:latin typeface="Cambria" panose="02040503050406030204" pitchFamily="18" charset="0"/>
              </a:rPr>
              <a:t>11 </a:t>
            </a:r>
            <a:r>
              <a:rPr lang="en-US" sz="1400" b="1" dirty="0" err="1" smtClean="0">
                <a:latin typeface="Cambria" panose="02040503050406030204" pitchFamily="18" charset="0"/>
              </a:rPr>
              <a:t>Desember</a:t>
            </a:r>
            <a:r>
              <a:rPr lang="en-US" sz="1400" b="1" dirty="0" smtClean="0">
                <a:latin typeface="Cambria" panose="02040503050406030204" pitchFamily="18" charset="0"/>
              </a:rPr>
              <a:t> 2018</a:t>
            </a:r>
            <a:endParaRPr lang="en-US" sz="14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46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C.4. Uraian</a:t>
            </a:r>
            <a:br>
              <a:rPr lang="id-ID" dirty="0"/>
            </a:br>
            <a:r>
              <a:rPr lang="id-ID" dirty="0"/>
              <a:t>Pokok Permohonan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99230533"/>
              </p:ext>
            </p:extLst>
          </p:nvPr>
        </p:nvGraphicFramePr>
        <p:xfrm>
          <a:off x="1475656" y="2204864"/>
          <a:ext cx="626469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238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A4BCBBE-BABD-449E-90AB-999894A672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graphicEl>
                                              <a:dgm id="{9A4BCBBE-BABD-449E-90AB-999894A672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graphicEl>
                                              <a:dgm id="{9A4BCBBE-BABD-449E-90AB-999894A672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graphicEl>
                                              <a:dgm id="{9A4BCBBE-BABD-449E-90AB-999894A672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1EAF5C-293F-4397-9A05-9A21F16F0A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graphicEl>
                                              <a:dgm id="{AF1EAF5C-293F-4397-9A05-9A21F16F0A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>
                                            <p:graphicEl>
                                              <a:dgm id="{AF1EAF5C-293F-4397-9A05-9A21F16F0A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>
                                            <p:graphicEl>
                                              <a:dgm id="{AF1EAF5C-293F-4397-9A05-9A21F16F0A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4B5A91-B46C-4698-AAF2-5246CF3AD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graphicEl>
                                              <a:dgm id="{594B5A91-B46C-4698-AAF2-5246CF3ADA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graphicEl>
                                              <a:dgm id="{594B5A91-B46C-4698-AAF2-5246CF3AD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>
                                            <p:graphicEl>
                                              <a:dgm id="{594B5A91-B46C-4698-AAF2-5246CF3AD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56A4E34-28B5-4648-888A-0422E8E9B2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>
                                            <p:graphicEl>
                                              <a:dgm id="{556A4E34-28B5-4648-888A-0422E8E9B2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>
                                            <p:graphicEl>
                                              <a:dgm id="{556A4E34-28B5-4648-888A-0422E8E9B2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graphicEl>
                                              <a:dgm id="{556A4E34-28B5-4648-888A-0422E8E9B2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689F14D-F1F8-4AF0-8759-7CA4C56B7F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graphicEl>
                                              <a:dgm id="{4689F14D-F1F8-4AF0-8759-7CA4C56B7F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>
                                            <p:graphicEl>
                                              <a:dgm id="{4689F14D-F1F8-4AF0-8759-7CA4C56B7F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>
                                            <p:graphicEl>
                                              <a:dgm id="{4689F14D-F1F8-4AF0-8759-7CA4C56B7F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EAA44F-18DE-4545-A689-014EC5E22A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graphicEl>
                                              <a:dgm id="{64EAA44F-18DE-4545-A689-014EC5E22A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>
                                            <p:graphicEl>
                                              <a:dgm id="{64EAA44F-18DE-4545-A689-014EC5E22A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">
                                            <p:graphicEl>
                                              <a:dgm id="{64EAA44F-18DE-4545-A689-014EC5E22A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C.5. Uraian Petitum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sz="1800" b="0" dirty="0">
                <a:latin typeface="Cambria" pitchFamily="18" charset="0"/>
              </a:rPr>
              <a:t>Hal yang harus diuraikan/disebutkan dalam bagian ini adl:</a:t>
            </a:r>
          </a:p>
          <a:p>
            <a:pPr marL="354013" indent="-354013" algn="just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a.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permintaan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untuk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membatalkan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penetapan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hasil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penghitungan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perolehan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suara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oleh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Termohon</a:t>
            </a:r>
            <a:r>
              <a:rPr lang="en-US" sz="1800" b="0" dirty="0">
                <a:latin typeface="Cambria" pitchFamily="18" charset="0"/>
              </a:rPr>
              <a:t>;</a:t>
            </a:r>
            <a:endParaRPr lang="id-ID" sz="1800" b="0" dirty="0">
              <a:latin typeface="Cambria" pitchFamily="18" charset="0"/>
            </a:endParaRPr>
          </a:p>
          <a:p>
            <a:pPr marL="354013" indent="-354013" algn="just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b.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permintaan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untuk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menetapkan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hasil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penghitungan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perolehan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suara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benar</a:t>
            </a:r>
            <a:r>
              <a:rPr lang="id-ID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menurut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Pemohon</a:t>
            </a:r>
            <a:r>
              <a:rPr lang="en-US" sz="1800" b="0" dirty="0">
                <a:latin typeface="Cambria" pitchFamily="18" charset="0"/>
              </a:rPr>
              <a:t>.</a:t>
            </a:r>
            <a:endParaRPr lang="id-ID" sz="1800" b="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73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</a:t>
            </a:r>
            <a:r>
              <a:rPr lang="en-US" dirty="0" err="1"/>
              <a:t>atatan</a:t>
            </a:r>
            <a:r>
              <a:rPr lang="en-US"/>
              <a:t>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19257"/>
            <a:ext cx="6196405" cy="36038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b="0" dirty="0" err="1">
                <a:latin typeface="Cambria" pitchFamily="18" charset="0"/>
              </a:rPr>
              <a:t>Beberapa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hal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berikut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ini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penting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untuk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diperhatikan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yaitu</a:t>
            </a:r>
            <a:r>
              <a:rPr lang="id-ID" sz="1800" b="0" dirty="0">
                <a:latin typeface="Cambria" pitchFamily="18" charset="0"/>
              </a:rPr>
              <a:t>:</a:t>
            </a:r>
          </a:p>
          <a:p>
            <a:pPr marL="341313" indent="-341313" algn="just">
              <a:buNone/>
              <a:tabLst>
                <a:tab pos="341313" algn="l"/>
              </a:tabLst>
            </a:pPr>
            <a:r>
              <a:rPr lang="en-US" sz="1800" b="0" dirty="0">
                <a:latin typeface="Cambria" pitchFamily="18" charset="0"/>
              </a:rPr>
              <a:t>a. </a:t>
            </a:r>
            <a:r>
              <a:rPr lang="en-US" sz="1800" b="0" dirty="0" err="1">
                <a:latin typeface="Cambria" pitchFamily="18" charset="0"/>
              </a:rPr>
              <a:t>Saat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menyusun</a:t>
            </a:r>
            <a:r>
              <a:rPr lang="en-US" sz="1800" b="0" dirty="0">
                <a:latin typeface="Cambria" pitchFamily="18" charset="0"/>
              </a:rPr>
              <a:t>/</a:t>
            </a:r>
            <a:r>
              <a:rPr lang="en-US" sz="1800" b="0" dirty="0" err="1">
                <a:latin typeface="Cambria" pitchFamily="18" charset="0"/>
              </a:rPr>
              <a:t>menjilid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dokumen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 agar </a:t>
            </a:r>
            <a:r>
              <a:rPr lang="en-US" sz="1800" b="0" dirty="0" err="1">
                <a:latin typeface="Cambria" pitchFamily="18" charset="0"/>
              </a:rPr>
              <a:t>dipisahkan</a:t>
            </a:r>
            <a:r>
              <a:rPr lang="en-US" sz="1800" b="0" dirty="0">
                <a:latin typeface="Cambria" pitchFamily="18" charset="0"/>
              </a:rPr>
              <a:t> per </a:t>
            </a:r>
            <a:r>
              <a:rPr lang="en-US" sz="1800" b="0" dirty="0" err="1">
                <a:latin typeface="Cambria" pitchFamily="18" charset="0"/>
              </a:rPr>
              <a:t>provinsi</a:t>
            </a:r>
            <a:r>
              <a:rPr lang="en-US" sz="1800" b="0" dirty="0">
                <a:latin typeface="Cambria" pitchFamily="18" charset="0"/>
              </a:rPr>
              <a:t>;</a:t>
            </a:r>
            <a:endParaRPr lang="en-US" sz="1800" dirty="0">
              <a:latin typeface="Cambria" pitchFamily="18" charset="0"/>
            </a:endParaRPr>
          </a:p>
          <a:p>
            <a:pPr marL="341313" indent="-341313" algn="just">
              <a:buNone/>
              <a:tabLst>
                <a:tab pos="341313" algn="l"/>
              </a:tabLst>
            </a:pPr>
            <a:r>
              <a:rPr lang="en-US" sz="1800" b="0" dirty="0">
                <a:latin typeface="Cambria" pitchFamily="18" charset="0"/>
              </a:rPr>
              <a:t>b. </a:t>
            </a:r>
            <a:r>
              <a:rPr lang="en-US" sz="1800" b="0" dirty="0" err="1">
                <a:latin typeface="Cambria" pitchFamily="18" charset="0"/>
              </a:rPr>
              <a:t>Penomoran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alat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bukti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jangan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sampai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ada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perulangan</a:t>
            </a:r>
            <a:r>
              <a:rPr lang="en-US" sz="1800" b="0" dirty="0">
                <a:latin typeface="Cambria" pitchFamily="18" charset="0"/>
              </a:rPr>
              <a:t> (</a:t>
            </a:r>
            <a:r>
              <a:rPr lang="en-US" sz="1800" dirty="0" err="1">
                <a:latin typeface="Cambria" pitchFamily="18" charset="0"/>
              </a:rPr>
              <a:t>nomor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sama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untuk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alat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bukti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berbeda</a:t>
            </a:r>
            <a:r>
              <a:rPr lang="en-US" sz="1800" b="0" dirty="0">
                <a:latin typeface="Cambria" pitchFamily="18" charset="0"/>
              </a:rPr>
              <a:t>);</a:t>
            </a:r>
          </a:p>
          <a:p>
            <a:pPr marL="341313" indent="-341313" algn="just">
              <a:buNone/>
              <a:tabLst>
                <a:tab pos="341313" algn="l"/>
              </a:tabLst>
            </a:pPr>
            <a:r>
              <a:rPr lang="en-US" sz="1800" dirty="0">
                <a:latin typeface="Cambria" pitchFamily="18" charset="0"/>
              </a:rPr>
              <a:t>c. 	</a:t>
            </a:r>
            <a:r>
              <a:rPr lang="en-US" sz="1800" i="1" dirty="0" err="1">
                <a:latin typeface="Cambria" pitchFamily="18" charset="0"/>
              </a:rPr>
              <a:t>Leges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alat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bukti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cukup</a:t>
            </a:r>
            <a:r>
              <a:rPr lang="en-US" sz="1800" dirty="0">
                <a:latin typeface="Cambria" pitchFamily="18" charset="0"/>
              </a:rPr>
              <a:t> pada </a:t>
            </a:r>
            <a:r>
              <a:rPr lang="en-US" sz="1800" dirty="0" err="1">
                <a:latin typeface="Cambria" pitchFamily="18" charset="0"/>
              </a:rPr>
              <a:t>alat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bukti</a:t>
            </a:r>
            <a:r>
              <a:rPr lang="en-US" sz="1800" dirty="0">
                <a:latin typeface="Cambria" pitchFamily="18" charset="0"/>
              </a:rPr>
              <a:t> yang </a:t>
            </a:r>
            <a:r>
              <a:rPr lang="en-US" sz="1800" dirty="0" err="1">
                <a:latin typeface="Cambria" pitchFamily="18" charset="0"/>
              </a:rPr>
              <a:t>asli</a:t>
            </a:r>
            <a:r>
              <a:rPr lang="en-US" sz="1800" dirty="0">
                <a:latin typeface="Cambria" pitchFamily="18" charset="0"/>
              </a:rPr>
              <a:t>, </a:t>
            </a:r>
            <a:r>
              <a:rPr lang="en-US" sz="1800" dirty="0" err="1">
                <a:latin typeface="Cambria" pitchFamily="18" charset="0"/>
              </a:rPr>
              <a:t>setelah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itu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baru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digandakan</a:t>
            </a:r>
            <a:r>
              <a:rPr lang="en-US" sz="1800" dirty="0">
                <a:latin typeface="Cambria" pitchFamily="18" charset="0"/>
              </a:rPr>
              <a:t>.</a:t>
            </a:r>
            <a:endParaRPr lang="id-ID" sz="1800" b="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59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708920"/>
            <a:ext cx="6965245" cy="1202485"/>
          </a:xfrm>
        </p:spPr>
        <p:txBody>
          <a:bodyPr>
            <a:normAutofit/>
          </a:bodyPr>
          <a:lstStyle/>
          <a:p>
            <a:r>
              <a:rPr lang="id-ID" sz="3200" b="1" dirty="0" smtClean="0">
                <a:latin typeface="Cambria" pitchFamily="18" charset="0"/>
              </a:rPr>
              <a:t>-</a:t>
            </a:r>
            <a:r>
              <a:rPr lang="en-US" sz="3200" b="1" dirty="0" smtClean="0">
                <a:latin typeface="Cambria" pitchFamily="18" charset="0"/>
              </a:rPr>
              <a:t>SELESAI</a:t>
            </a:r>
            <a:r>
              <a:rPr lang="id-ID" sz="3200" b="1" dirty="0" smtClean="0">
                <a:latin typeface="Cambria" pitchFamily="18" charset="0"/>
              </a:rPr>
              <a:t>-</a:t>
            </a:r>
            <a:endParaRPr lang="id-ID" sz="32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05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Para Pihak dalam PHPU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endParaRPr lang="id-ID" sz="1800" b="0" dirty="0">
              <a:latin typeface="Cambria" pitchFamily="18" charset="0"/>
            </a:endParaRPr>
          </a:p>
          <a:p>
            <a:pPr>
              <a:buFont typeface="Wingdings" pitchFamily="2" charset="2"/>
              <a:buChar char="q"/>
            </a:pPr>
            <a:endParaRPr lang="id-ID" sz="1800" b="0" dirty="0">
              <a:latin typeface="Cambria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22181344"/>
              </p:ext>
            </p:extLst>
          </p:nvPr>
        </p:nvGraphicFramePr>
        <p:xfrm>
          <a:off x="1475656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647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B740236-D461-4C64-BF1C-BBF0F9CFE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>
                                            <p:graphicEl>
                                              <a:dgm id="{7B740236-D461-4C64-BF1C-BBF0F9CFE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">
                                            <p:graphicEl>
                                              <a:dgm id="{7B740236-D461-4C64-BF1C-BBF0F9CFE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DB1A8AA-9C78-477C-93C3-669F85AE4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5">
                                            <p:graphicEl>
                                              <a:dgm id="{BDB1A8AA-9C78-477C-93C3-669F85AE4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5">
                                            <p:graphicEl>
                                              <a:dgm id="{BDB1A8AA-9C78-477C-93C3-669F85AE4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735173D-E099-481C-B525-563A81B18D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5">
                                            <p:graphicEl>
                                              <a:dgm id="{7735173D-E099-481C-B525-563A81B18D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5">
                                            <p:graphicEl>
                                              <a:dgm id="{7735173D-E099-481C-B525-563A81B18D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0DC8454-D409-41DD-B562-931DA2FF78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5">
                                            <p:graphicEl>
                                              <a:dgm id="{50DC8454-D409-41DD-B562-931DA2FF78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5">
                                            <p:graphicEl>
                                              <a:dgm id="{50DC8454-D409-41DD-B562-931DA2FF78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12C76F4-E53E-45C9-BB55-8A8ABE16D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5">
                                            <p:graphicEl>
                                              <a:dgm id="{512C76F4-E53E-45C9-BB55-8A8ABE16D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5">
                                            <p:graphicEl>
                                              <a:dgm id="{512C76F4-E53E-45C9-BB55-8A8ABE16D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F457210-5725-4892-AE5C-4FA4DD98E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5">
                                            <p:graphicEl>
                                              <a:dgm id="{BF457210-5725-4892-AE5C-4FA4DD98E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5">
                                            <p:graphicEl>
                                              <a:dgm id="{BF457210-5725-4892-AE5C-4FA4DD98E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6822CDE-04C8-44CC-BD6B-DA87EF3AF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5">
                                            <p:graphicEl>
                                              <a:dgm id="{C6822CDE-04C8-44CC-BD6B-DA87EF3AF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5">
                                            <p:graphicEl>
                                              <a:dgm id="{C6822CDE-04C8-44CC-BD6B-DA87EF3AF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Isi &amp; Sistematika</a:t>
            </a:r>
            <a:br>
              <a:rPr lang="id-ID" dirty="0"/>
            </a:br>
            <a:r>
              <a:rPr lang="id-ID" dirty="0"/>
              <a:t>Permohonan Pemohon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lphaUcPeriod"/>
            </a:pPr>
            <a:r>
              <a:rPr lang="id-ID" sz="1800" b="0" dirty="0">
                <a:latin typeface="Cambria" pitchFamily="18" charset="0"/>
              </a:rPr>
              <a:t>Identitas Pemohon (dan identitas Kuasa Hukum jika ada)</a:t>
            </a:r>
          </a:p>
          <a:p>
            <a:pPr>
              <a:buFont typeface="+mj-lt"/>
              <a:buAutoNum type="alphaUcPeriod"/>
            </a:pPr>
            <a:r>
              <a:rPr lang="id-ID" sz="1800" b="0" dirty="0">
                <a:latin typeface="Cambria" pitchFamily="18" charset="0"/>
              </a:rPr>
              <a:t>Identitas Termohon</a:t>
            </a:r>
          </a:p>
          <a:p>
            <a:pPr>
              <a:buFont typeface="+mj-lt"/>
              <a:buAutoNum type="alphaUcPeriod"/>
            </a:pPr>
            <a:r>
              <a:rPr lang="id-ID" sz="1800" b="0" dirty="0">
                <a:latin typeface="Cambria" pitchFamily="18" charset="0"/>
              </a:rPr>
              <a:t>Uraian mengenai:</a:t>
            </a:r>
          </a:p>
          <a:p>
            <a:pPr marL="722313" indent="-368300">
              <a:buFont typeface="+mj-lt"/>
              <a:buAutoNum type="arabicPeriod"/>
              <a:tabLst>
                <a:tab pos="722313" algn="l"/>
              </a:tabLst>
            </a:pPr>
            <a:r>
              <a:rPr lang="id-ID" sz="1800" b="0" dirty="0">
                <a:latin typeface="Cambria" pitchFamily="18" charset="0"/>
              </a:rPr>
              <a:t>Kewenangan Mahkamah;</a:t>
            </a:r>
          </a:p>
          <a:p>
            <a:pPr marL="722313" indent="-368300">
              <a:buFont typeface="+mj-lt"/>
              <a:buAutoNum type="arabicPeriod"/>
              <a:tabLst>
                <a:tab pos="722313" algn="l"/>
              </a:tabLst>
            </a:pPr>
            <a:r>
              <a:rPr lang="id-ID" sz="1800" b="0" dirty="0">
                <a:latin typeface="Cambria" pitchFamily="18" charset="0"/>
              </a:rPr>
              <a:t>Kedudukan hukum Pemohon;</a:t>
            </a:r>
          </a:p>
          <a:p>
            <a:pPr marL="722313" indent="-368300">
              <a:buFont typeface="+mj-lt"/>
              <a:buAutoNum type="arabicPeriod"/>
              <a:tabLst>
                <a:tab pos="722313" algn="l"/>
              </a:tabLst>
            </a:pPr>
            <a:r>
              <a:rPr lang="id-ID" sz="1800" b="0" dirty="0">
                <a:latin typeface="Cambria" pitchFamily="18" charset="0"/>
              </a:rPr>
              <a:t>Tenggang waktu pengajuan permohonan;</a:t>
            </a:r>
          </a:p>
          <a:p>
            <a:pPr marL="722313" indent="-368300">
              <a:buFont typeface="+mj-lt"/>
              <a:buAutoNum type="arabicPeriod"/>
              <a:tabLst>
                <a:tab pos="722313" algn="l"/>
              </a:tabLst>
            </a:pPr>
            <a:r>
              <a:rPr lang="id-ID" sz="1800" b="0" dirty="0">
                <a:latin typeface="Cambria" pitchFamily="18" charset="0"/>
              </a:rPr>
              <a:t>Pokok permohonan Pemohon;</a:t>
            </a:r>
          </a:p>
          <a:p>
            <a:pPr marL="722313" indent="-368300">
              <a:buFont typeface="+mj-lt"/>
              <a:buAutoNum type="arabicPeriod"/>
              <a:tabLst>
                <a:tab pos="722313" algn="l"/>
              </a:tabLst>
            </a:pPr>
            <a:r>
              <a:rPr lang="id-ID" sz="1800" b="0" dirty="0">
                <a:latin typeface="Cambria" pitchFamily="18" charset="0"/>
              </a:rPr>
              <a:t>Petitum Pemohon.</a:t>
            </a:r>
          </a:p>
        </p:txBody>
      </p:sp>
    </p:spTree>
    <p:extLst>
      <p:ext uri="{BB962C8B-B14F-4D97-AF65-F5344CB8AC3E}">
        <p14:creationId xmlns:p14="http://schemas.microsoft.com/office/powerpoint/2010/main" val="350141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A. Identitas Pemohon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89782222"/>
              </p:ext>
            </p:extLst>
          </p:nvPr>
        </p:nvGraphicFramePr>
        <p:xfrm>
          <a:off x="1691680" y="1793087"/>
          <a:ext cx="5904656" cy="3364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1615955" y="5287609"/>
            <a:ext cx="6196405" cy="7336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Font typeface="Brush Script MT" pitchFamily="66" charset="0"/>
              <a:buNone/>
              <a:tabLst>
                <a:tab pos="266700" algn="l"/>
              </a:tabLst>
            </a:pPr>
            <a:r>
              <a:rPr lang="id-ID" sz="1600" dirty="0">
                <a:latin typeface="Cambria" pitchFamily="18" charset="0"/>
              </a:rPr>
              <a:t>*) 	jika Pemohon menunjuk Kuasa Hukum, maka  data identitas Kuasa Hukum harus dicantumkan.</a:t>
            </a:r>
          </a:p>
        </p:txBody>
      </p:sp>
    </p:spTree>
    <p:extLst>
      <p:ext uri="{BB962C8B-B14F-4D97-AF65-F5344CB8AC3E}">
        <p14:creationId xmlns:p14="http://schemas.microsoft.com/office/powerpoint/2010/main" val="28598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4B46E0-6D9B-4FB5-8ED5-8746A1CEC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graphicEl>
                                              <a:dgm id="{804B46E0-6D9B-4FB5-8ED5-8746A1CEC9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graphicEl>
                                              <a:dgm id="{804B46E0-6D9B-4FB5-8ED5-8746A1CEC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graphicEl>
                                              <a:dgm id="{804B46E0-6D9B-4FB5-8ED5-8746A1CEC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29CDF0-60C4-407E-89B3-92248458CD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E129CDF0-60C4-407E-89B3-92248458CD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graphicEl>
                                              <a:dgm id="{E129CDF0-60C4-407E-89B3-92248458CD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graphicEl>
                                              <a:dgm id="{E129CDF0-60C4-407E-89B3-92248458CD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11E07B-BF60-4C48-B51D-AAC310E035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graphicEl>
                                              <a:dgm id="{C011E07B-BF60-4C48-B51D-AAC310E035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graphicEl>
                                              <a:dgm id="{C011E07B-BF60-4C48-B51D-AAC310E035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graphicEl>
                                              <a:dgm id="{C011E07B-BF60-4C48-B51D-AAC310E035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4170E7-7CD5-4456-9B02-DB2C83D625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344170E7-7CD5-4456-9B02-DB2C83D625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>
                                            <p:graphicEl>
                                              <a:dgm id="{344170E7-7CD5-4456-9B02-DB2C83D625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>
                                            <p:graphicEl>
                                              <a:dgm id="{344170E7-7CD5-4456-9B02-DB2C83D625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2236AB-042B-4F38-BDF8-C63072062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882236AB-042B-4F38-BDF8-C630720623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>
                                            <p:graphicEl>
                                              <a:dgm id="{882236AB-042B-4F38-BDF8-C63072062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">
                                            <p:graphicEl>
                                              <a:dgm id="{882236AB-042B-4F38-BDF8-C63072062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443542-9378-45AC-98E0-40A562CA32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7C443542-9378-45AC-98E0-40A562CA32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">
                                            <p:graphicEl>
                                              <a:dgm id="{7C443542-9378-45AC-98E0-40A562CA32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">
                                            <p:graphicEl>
                                              <a:dgm id="{7C443542-9378-45AC-98E0-40A562CA32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1C6BE2-1D71-4764-9D0C-F3C24D109B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">
                                            <p:graphicEl>
                                              <a:dgm id="{081C6BE2-1D71-4764-9D0C-F3C24D109B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">
                                            <p:graphicEl>
                                              <a:dgm id="{081C6BE2-1D71-4764-9D0C-F3C24D109B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">
                                            <p:graphicEl>
                                              <a:dgm id="{081C6BE2-1D71-4764-9D0C-F3C24D109B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72F36C-2488-4EB5-B673-AB3C6C604F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">
                                            <p:graphicEl>
                                              <a:dgm id="{0D72F36C-2488-4EB5-B673-AB3C6C604F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">
                                            <p:graphicEl>
                                              <a:dgm id="{0D72F36C-2488-4EB5-B673-AB3C6C604F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">
                                            <p:graphicEl>
                                              <a:dgm id="{0D72F36C-2488-4EB5-B673-AB3C6C604F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0BB925-1DB2-4020-9C16-6BF237A47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">
                                            <p:graphicEl>
                                              <a:dgm id="{FF0BB925-1DB2-4020-9C16-6BF237A474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">
                                            <p:graphicEl>
                                              <a:dgm id="{FF0BB925-1DB2-4020-9C16-6BF237A47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4">
                                            <p:graphicEl>
                                              <a:dgm id="{FF0BB925-1DB2-4020-9C16-6BF237A47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B. Identitas Termohon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sz="1800" b="0" dirty="0">
                <a:latin typeface="Cambria" pitchFamily="18" charset="0"/>
              </a:rPr>
              <a:t>Data mengenai identitas Termohon meliputi:</a:t>
            </a:r>
          </a:p>
          <a:p>
            <a:pPr marL="354013" indent="-354013">
              <a:buFont typeface="+mj-lt"/>
              <a:buAutoNum type="arabicPeriod"/>
            </a:pPr>
            <a:r>
              <a:rPr lang="id-ID" sz="1800" b="0" dirty="0">
                <a:latin typeface="Cambria" pitchFamily="18" charset="0"/>
              </a:rPr>
              <a:t>Nama Termohon; dan</a:t>
            </a:r>
          </a:p>
          <a:p>
            <a:pPr marL="354013" indent="-354013">
              <a:buFont typeface="+mj-lt"/>
              <a:buAutoNum type="arabicPeriod"/>
            </a:pPr>
            <a:r>
              <a:rPr lang="id-ID" sz="1800" b="0" dirty="0">
                <a:latin typeface="Cambria" pitchFamily="18" charset="0"/>
              </a:rPr>
              <a:t>Alamat Termohon.</a:t>
            </a:r>
          </a:p>
        </p:txBody>
      </p:sp>
    </p:spTree>
    <p:extLst>
      <p:ext uri="{BB962C8B-B14F-4D97-AF65-F5344CB8AC3E}">
        <p14:creationId xmlns:p14="http://schemas.microsoft.com/office/powerpoint/2010/main" val="11466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C. Uraian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916833"/>
            <a:ext cx="6196405" cy="432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1800" b="0" dirty="0">
                <a:latin typeface="Cambria" pitchFamily="18" charset="0"/>
              </a:rPr>
              <a:t>Hal yang harus diuraikan/disebutkan dalam Permohonan adl: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67040090"/>
              </p:ext>
            </p:extLst>
          </p:nvPr>
        </p:nvGraphicFramePr>
        <p:xfrm>
          <a:off x="1547664" y="213285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83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88723C-A442-43FB-BA7C-93FD0E2451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dgm id="{AC88723C-A442-43FB-BA7C-93FD0E2451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graphicEl>
                                              <a:dgm id="{AC88723C-A442-43FB-BA7C-93FD0E2451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graphicEl>
                                              <a:dgm id="{AC88723C-A442-43FB-BA7C-93FD0E2451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7E51E3F-E3CB-4F24-86F5-1B8F3CBE5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dgm id="{87E51E3F-E3CB-4F24-86F5-1B8F3CBE5B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graphicEl>
                                              <a:dgm id="{87E51E3F-E3CB-4F24-86F5-1B8F3CBE5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>
                                            <p:graphicEl>
                                              <a:dgm id="{87E51E3F-E3CB-4F24-86F5-1B8F3CBE5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3E15FD-2713-4023-AE1A-BD8CEEF66E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graphicEl>
                                              <a:dgm id="{563E15FD-2713-4023-AE1A-BD8CEEF66E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>
                                            <p:graphicEl>
                                              <a:dgm id="{563E15FD-2713-4023-AE1A-BD8CEEF66E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>
                                            <p:graphicEl>
                                              <a:dgm id="{563E15FD-2713-4023-AE1A-BD8CEEF66E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8C1451-7F30-4A48-89C9-E117D2BBCF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graphicEl>
                                              <a:dgm id="{138C1451-7F30-4A48-89C9-E117D2BBCF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">
                                            <p:graphicEl>
                                              <a:dgm id="{138C1451-7F30-4A48-89C9-E117D2BBCF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">
                                            <p:graphicEl>
                                              <a:dgm id="{138C1451-7F30-4A48-89C9-E117D2BBCF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A988C1-2592-4122-8FBB-03CFE6EB3E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6CA988C1-2592-4122-8FBB-03CFE6EB3E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">
                                            <p:graphicEl>
                                              <a:dgm id="{6CA988C1-2592-4122-8FBB-03CFE6EB3E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">
                                            <p:graphicEl>
                                              <a:dgm id="{6CA988C1-2592-4122-8FBB-03CFE6EB3E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80B027-3FE6-40BE-9063-2AF9A5907F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">
                                            <p:graphicEl>
                                              <a:dgm id="{2280B027-3FE6-40BE-9063-2AF9A5907F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">
                                            <p:graphicEl>
                                              <a:dgm id="{2280B027-3FE6-40BE-9063-2AF9A5907F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">
                                            <p:graphicEl>
                                              <a:dgm id="{2280B027-3FE6-40BE-9063-2AF9A5907F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00C5FF-E47B-4AD7-9B4B-F0297FCDE8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">
                                            <p:graphicEl>
                                              <a:dgm id="{1E00C5FF-E47B-4AD7-9B4B-F0297FCDE8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">
                                            <p:graphicEl>
                                              <a:dgm id="{1E00C5FF-E47B-4AD7-9B4B-F0297FCDE8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4">
                                            <p:graphicEl>
                                              <a:dgm id="{1E00C5FF-E47B-4AD7-9B4B-F0297FCDE8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E39BDF-0DE6-458E-AC07-40B6609DCB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">
                                            <p:graphicEl>
                                              <a:dgm id="{1FE39BDF-0DE6-458E-AC07-40B6609DCB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4">
                                            <p:graphicEl>
                                              <a:dgm id="{1FE39BDF-0DE6-458E-AC07-40B6609DCB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4">
                                            <p:graphicEl>
                                              <a:dgm id="{1FE39BDF-0DE6-458E-AC07-40B6609DCB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529AAF-4445-4252-931F-0A8DD14772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4">
                                            <p:graphicEl>
                                              <a:dgm id="{15529AAF-4445-4252-931F-0A8DD14772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4">
                                            <p:graphicEl>
                                              <a:dgm id="{15529AAF-4445-4252-931F-0A8DD14772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4">
                                            <p:graphicEl>
                                              <a:dgm id="{15529AAF-4445-4252-931F-0A8DD14772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DFE8FD-910F-4923-BBDE-9498B32BA7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4">
                                            <p:graphicEl>
                                              <a:dgm id="{C1DFE8FD-910F-4923-BBDE-9498B32BA7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4">
                                            <p:graphicEl>
                                              <a:dgm id="{C1DFE8FD-910F-4923-BBDE-9498B32BA7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4">
                                            <p:graphicEl>
                                              <a:dgm id="{C1DFE8FD-910F-4923-BBDE-9498B32BA7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C.1. Uraian</a:t>
            </a:r>
            <a:br>
              <a:rPr lang="id-ID" dirty="0"/>
            </a:br>
            <a:r>
              <a:rPr lang="id-ID" dirty="0"/>
              <a:t>Kewenangan Mahkamah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d-ID" sz="1800" b="0" dirty="0">
                <a:latin typeface="Cambria" pitchFamily="18" charset="0"/>
              </a:rPr>
              <a:t>Hal yang harus diuraikan/disebutkan dalam bagian ini  adl:</a:t>
            </a:r>
          </a:p>
          <a:p>
            <a:pPr marL="354013" indent="-354013">
              <a:buNone/>
              <a:tabLst>
                <a:tab pos="354013" algn="l"/>
              </a:tabLst>
            </a:pPr>
            <a:r>
              <a:rPr lang="id-ID" sz="1800" b="0" dirty="0">
                <a:latin typeface="Cambria" pitchFamily="18" charset="0"/>
              </a:rPr>
              <a:t>a. 	</a:t>
            </a:r>
            <a:r>
              <a:rPr lang="en-US" sz="1800" b="0" dirty="0" err="1">
                <a:latin typeface="Cambria" pitchFamily="18" charset="0"/>
              </a:rPr>
              <a:t>dasar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hukum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kewenangan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Mahkamah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untuk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mengadili</a:t>
            </a:r>
            <a:r>
              <a:rPr lang="id-ID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perkara</a:t>
            </a:r>
            <a:r>
              <a:rPr lang="en-US" sz="1800" b="0" dirty="0">
                <a:latin typeface="Cambria" pitchFamily="18" charset="0"/>
              </a:rPr>
              <a:t> PHPU </a:t>
            </a:r>
            <a:r>
              <a:rPr lang="en-US" sz="1800" b="0" dirty="0" err="1">
                <a:latin typeface="Cambria" pitchFamily="18" charset="0"/>
              </a:rPr>
              <a:t>anggota</a:t>
            </a:r>
            <a:r>
              <a:rPr lang="en-US" sz="1800" b="0" dirty="0">
                <a:latin typeface="Cambria" pitchFamily="18" charset="0"/>
              </a:rPr>
              <a:t> DPR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DPRD</a:t>
            </a:r>
            <a:r>
              <a:rPr lang="id-ID" sz="1800" b="0" dirty="0">
                <a:latin typeface="Cambria" pitchFamily="18" charset="0"/>
              </a:rPr>
              <a:t>, yaitu:</a:t>
            </a:r>
          </a:p>
          <a:p>
            <a:pPr marL="638175" indent="-285750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 24C ayat (1) UUD 1945;</a:t>
            </a:r>
          </a:p>
          <a:p>
            <a:pPr marL="638175" indent="-285750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10 ayat (1) huruf d UU MK;</a:t>
            </a:r>
          </a:p>
          <a:p>
            <a:pPr marL="638175" indent="-285750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474 ayat (1) UU Pemilu;</a:t>
            </a:r>
          </a:p>
          <a:p>
            <a:pPr marL="354013" indent="-354013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b.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objek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 PHPU </a:t>
            </a:r>
            <a:r>
              <a:rPr lang="en-US" sz="1800" b="0" dirty="0" err="1">
                <a:latin typeface="Cambria" pitchFamily="18" charset="0"/>
              </a:rPr>
              <a:t>anggota</a:t>
            </a:r>
            <a:r>
              <a:rPr lang="en-US" sz="1800" b="0" dirty="0">
                <a:latin typeface="Cambria" pitchFamily="18" charset="0"/>
              </a:rPr>
              <a:t> DPR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DPRD</a:t>
            </a:r>
            <a:r>
              <a:rPr lang="id-ID" sz="1800" b="0" dirty="0">
                <a:latin typeface="Cambria" pitchFamily="18" charset="0"/>
              </a:rPr>
              <a:t>, yaitu surat keputusan KPU mengenai hasil rekapitulasi perolehan suara secara nasional.</a:t>
            </a:r>
          </a:p>
          <a:p>
            <a:pPr marL="354013" indent="-354013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c.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pernyataan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Pemohon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id-ID" sz="1800" b="0" dirty="0">
                <a:latin typeface="Cambria" pitchFamily="18" charset="0"/>
              </a:rPr>
              <a:t>bahwa </a:t>
            </a:r>
            <a:r>
              <a:rPr lang="en-US" sz="1800" b="0" dirty="0" err="1">
                <a:latin typeface="Cambria" pitchFamily="18" charset="0"/>
              </a:rPr>
              <a:t>Mahkamah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id-ID" sz="1800" b="0" dirty="0">
                <a:latin typeface="Cambria" pitchFamily="18" charset="0"/>
              </a:rPr>
              <a:t>berwenang </a:t>
            </a:r>
            <a:r>
              <a:rPr lang="en-US" sz="1800" b="0" dirty="0" err="1">
                <a:latin typeface="Cambria" pitchFamily="18" charset="0"/>
              </a:rPr>
              <a:t>memeriksa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mengadili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memutus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perkara</a:t>
            </a:r>
            <a:r>
              <a:rPr lang="en-US" sz="1800" b="0" dirty="0">
                <a:latin typeface="Cambria" pitchFamily="18" charset="0"/>
              </a:rPr>
              <a:t> PHPU </a:t>
            </a:r>
            <a:r>
              <a:rPr lang="en-US" sz="1800" b="0" dirty="0" err="1">
                <a:latin typeface="Cambria" pitchFamily="18" charset="0"/>
              </a:rPr>
              <a:t>anggota</a:t>
            </a:r>
            <a:r>
              <a:rPr lang="en-US" sz="1800" b="0" dirty="0">
                <a:latin typeface="Cambria" pitchFamily="18" charset="0"/>
              </a:rPr>
              <a:t> DPR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DPRD.</a:t>
            </a:r>
            <a:endParaRPr lang="id-ID" sz="1800" b="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80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C.2. Uraian</a:t>
            </a:r>
            <a:br>
              <a:rPr lang="id-ID" dirty="0"/>
            </a:br>
            <a:r>
              <a:rPr lang="id-ID" dirty="0"/>
              <a:t>Kedudukan Hukum Pemohon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132856"/>
            <a:ext cx="6984776" cy="35798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1800" b="0" dirty="0">
                <a:latin typeface="Cambria" pitchFamily="18" charset="0"/>
              </a:rPr>
              <a:t>Hal yang harus diuraikan/disebutkan dalam bagian ini adl:</a:t>
            </a:r>
          </a:p>
          <a:p>
            <a:pPr marL="354013" indent="-354013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a.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dirty="0" err="1">
                <a:latin typeface="Cambria" pitchFamily="18" charset="0"/>
              </a:rPr>
              <a:t>peraturan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perundang-undangan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id-ID" sz="1800" dirty="0">
                <a:latin typeface="Cambria" pitchFamily="18" charset="0"/>
              </a:rPr>
              <a:t>yang mengatur </a:t>
            </a:r>
            <a:r>
              <a:rPr lang="en-US" sz="1800" dirty="0" err="1">
                <a:latin typeface="Cambria" pitchFamily="18" charset="0"/>
              </a:rPr>
              <a:t>kedudukan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hukum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Pemohon</a:t>
            </a:r>
            <a:r>
              <a:rPr lang="id-ID" sz="1800" b="0" dirty="0">
                <a:latin typeface="Cambria" pitchFamily="18" charset="0"/>
              </a:rPr>
              <a:t>, yaitu:</a:t>
            </a:r>
          </a:p>
          <a:p>
            <a:pPr marL="633413" indent="-279400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74 ayat (1) huruf c UU MK;</a:t>
            </a:r>
          </a:p>
          <a:p>
            <a:pPr marL="633413" indent="-279400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3 ayat (1) PMK 2/2018.</a:t>
            </a:r>
          </a:p>
          <a:p>
            <a:pPr marL="354013" indent="-354013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b.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penjelasan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sebagai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id-ID" sz="1800" b="0" dirty="0">
                <a:latin typeface="Cambria" pitchFamily="18" charset="0"/>
              </a:rPr>
              <a:t>parpol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/</a:t>
            </a:r>
            <a:r>
              <a:rPr lang="en-US" sz="1800" b="0" dirty="0" err="1">
                <a:latin typeface="Cambria" pitchFamily="18" charset="0"/>
              </a:rPr>
              <a:t>atau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calon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anggota</a:t>
            </a:r>
            <a:r>
              <a:rPr lang="en-US" sz="1800" b="0" dirty="0">
                <a:latin typeface="Cambria" pitchFamily="18" charset="0"/>
              </a:rPr>
              <a:t> DPR</a:t>
            </a:r>
            <a:r>
              <a:rPr lang="id-ID" sz="1800" b="0" dirty="0">
                <a:latin typeface="Cambria" pitchFamily="18" charset="0"/>
              </a:rPr>
              <a:t>/</a:t>
            </a:r>
            <a:r>
              <a:rPr lang="en-US" sz="1800" b="0" dirty="0">
                <a:latin typeface="Cambria" pitchFamily="18" charset="0"/>
              </a:rPr>
              <a:t>DPRD </a:t>
            </a:r>
            <a:r>
              <a:rPr lang="id-ID" sz="1800" b="0" dirty="0">
                <a:latin typeface="Cambria" pitchFamily="18" charset="0"/>
              </a:rPr>
              <a:t>p</a:t>
            </a:r>
            <a:r>
              <a:rPr lang="en-US" sz="1800" b="0" dirty="0" err="1">
                <a:latin typeface="Cambria" pitchFamily="18" charset="0"/>
              </a:rPr>
              <a:t>eserta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Pemilu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didasarkan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keputusan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Termohon</a:t>
            </a:r>
            <a:r>
              <a:rPr lang="id-ID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serta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nomor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urut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id-ID" sz="1800" b="0" dirty="0">
                <a:latin typeface="Cambria" pitchFamily="18" charset="0"/>
              </a:rPr>
              <a:t>parpol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/</a:t>
            </a:r>
            <a:r>
              <a:rPr lang="en-US" sz="1800" b="0" dirty="0" err="1">
                <a:latin typeface="Cambria" pitchFamily="18" charset="0"/>
              </a:rPr>
              <a:t>atau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calon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anggota</a:t>
            </a:r>
            <a:r>
              <a:rPr lang="en-US" sz="1800" b="0" dirty="0">
                <a:latin typeface="Cambria" pitchFamily="18" charset="0"/>
              </a:rPr>
              <a:t> DPR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DPRD.</a:t>
            </a:r>
            <a:endParaRPr lang="id-ID" sz="1800" b="0" dirty="0">
              <a:latin typeface="Cambria" pitchFamily="18" charset="0"/>
            </a:endParaRPr>
          </a:p>
          <a:p>
            <a:pPr marL="354013" indent="-354013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c.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pernyataan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bahwa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Pemohon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memiliki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kedudukan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hukum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untuk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mengajukan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 PHPU </a:t>
            </a:r>
            <a:r>
              <a:rPr lang="en-US" sz="1800" b="0" dirty="0" err="1">
                <a:latin typeface="Cambria" pitchFamily="18" charset="0"/>
              </a:rPr>
              <a:t>anggota</a:t>
            </a:r>
            <a:r>
              <a:rPr lang="en-US" sz="1800" b="0" dirty="0">
                <a:latin typeface="Cambria" pitchFamily="18" charset="0"/>
              </a:rPr>
              <a:t> DPR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DPRD.</a:t>
            </a:r>
            <a:endParaRPr lang="id-ID" sz="1800" b="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42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C.3. Uraian Tenggang Waktu Pengajuan Permohonan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2204864"/>
            <a:ext cx="6580212" cy="357984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d-ID" sz="1800" b="0" dirty="0">
                <a:latin typeface="Cambria" pitchFamily="18" charset="0"/>
              </a:rPr>
              <a:t>Hal yang harus diuraikan/disebutkan dalam bagian ini adl:</a:t>
            </a:r>
          </a:p>
          <a:p>
            <a:pPr marL="354013" indent="-354013" algn="just">
              <a:buNone/>
              <a:tabLst>
                <a:tab pos="354013" algn="l"/>
              </a:tabLst>
            </a:pPr>
            <a:r>
              <a:rPr lang="id-ID" sz="1800" b="0" dirty="0">
                <a:latin typeface="Cambria" pitchFamily="18" charset="0"/>
              </a:rPr>
              <a:t>a. 	</a:t>
            </a:r>
            <a:r>
              <a:rPr lang="en-US" sz="1800" dirty="0" err="1">
                <a:latin typeface="Cambria" pitchFamily="18" charset="0"/>
              </a:rPr>
              <a:t>peraturan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perundang-undangan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id-ID" sz="1800" dirty="0">
                <a:latin typeface="Cambria" pitchFamily="18" charset="0"/>
              </a:rPr>
              <a:t>yang mengatur </a:t>
            </a:r>
            <a:r>
              <a:rPr lang="en-US" sz="1800" dirty="0" err="1">
                <a:latin typeface="Cambria" pitchFamily="18" charset="0"/>
              </a:rPr>
              <a:t>tenggang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waktu</a:t>
            </a:r>
            <a:r>
              <a:rPr lang="id-ID" sz="1800" b="0" dirty="0">
                <a:latin typeface="Cambria" pitchFamily="18" charset="0"/>
              </a:rPr>
              <a:t>, yaitu:</a:t>
            </a:r>
          </a:p>
          <a:p>
            <a:pPr marL="633413" indent="-279400" algn="just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74 ayat (3) UU MK;</a:t>
            </a:r>
          </a:p>
          <a:p>
            <a:pPr marL="633413" indent="-279400" algn="just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474 ayat (2) UU Pemilu;</a:t>
            </a:r>
          </a:p>
          <a:p>
            <a:pPr marL="633413" indent="-279400" algn="just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6 ayat (1) PMK 2/2018;</a:t>
            </a:r>
          </a:p>
          <a:p>
            <a:pPr marL="633413" indent="-279400" algn="just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9 ayat (1) PMK 2/2018 (permohonan </a:t>
            </a:r>
            <a:r>
              <a:rPr lang="id-ID" sz="1800" b="0" i="1" dirty="0">
                <a:latin typeface="Cambria" pitchFamily="18" charset="0"/>
              </a:rPr>
              <a:t>online</a:t>
            </a:r>
            <a:r>
              <a:rPr lang="id-ID" sz="1800" b="0" dirty="0">
                <a:latin typeface="Cambria" pitchFamily="18" charset="0"/>
              </a:rPr>
              <a:t>).</a:t>
            </a:r>
          </a:p>
          <a:p>
            <a:pPr marL="354013" indent="-354013" algn="just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b.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hari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tanggal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jam </a:t>
            </a:r>
            <a:r>
              <a:rPr lang="en-US" sz="1800" b="0" dirty="0" err="1">
                <a:latin typeface="Cambria" pitchFamily="18" charset="0"/>
              </a:rPr>
              <a:t>pengumuman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id-ID" sz="1800" b="0" dirty="0">
                <a:latin typeface="Cambria" pitchFamily="18" charset="0"/>
              </a:rPr>
              <a:t>Termohon </a:t>
            </a:r>
            <a:r>
              <a:rPr lang="en-US" sz="1800" b="0" dirty="0" err="1">
                <a:latin typeface="Cambria" pitchFamily="18" charset="0"/>
              </a:rPr>
              <a:t>tentang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penetapan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perolehan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suara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hasil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Pemilu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secara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nasional</a:t>
            </a:r>
            <a:r>
              <a:rPr lang="en-US" sz="1800" b="0" dirty="0">
                <a:latin typeface="Cambria" pitchFamily="18" charset="0"/>
              </a:rPr>
              <a:t>;</a:t>
            </a:r>
            <a:endParaRPr lang="id-ID" sz="1800" b="0" dirty="0">
              <a:latin typeface="Cambria" pitchFamily="18" charset="0"/>
            </a:endParaRPr>
          </a:p>
          <a:p>
            <a:pPr marL="354013" indent="-354013" algn="just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c.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hari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tanggal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jam </a:t>
            </a:r>
            <a:r>
              <a:rPr lang="en-US" sz="1800" b="0" dirty="0" err="1">
                <a:latin typeface="Cambria" pitchFamily="18" charset="0"/>
              </a:rPr>
              <a:t>pengajuan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;</a:t>
            </a:r>
            <a:endParaRPr lang="id-ID" sz="1800" b="0" dirty="0">
              <a:latin typeface="Cambria" pitchFamily="18" charset="0"/>
            </a:endParaRPr>
          </a:p>
          <a:p>
            <a:pPr marL="354013" indent="-354013" algn="just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d.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pernyataan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id-ID" sz="1800" b="0" dirty="0">
                <a:latin typeface="Cambria" pitchFamily="18" charset="0"/>
              </a:rPr>
              <a:t>bahwa </a:t>
            </a:r>
            <a:r>
              <a:rPr lang="en-US" sz="1800" b="0" dirty="0" err="1">
                <a:latin typeface="Cambria" pitchFamily="18" charset="0"/>
              </a:rPr>
              <a:t>pengajuan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Pemohon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masih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dalam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tenggang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waktu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pengajuan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.</a:t>
            </a:r>
            <a:endParaRPr lang="id-ID" sz="1800" b="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53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425</TotalTime>
  <Words>322</Words>
  <Application>Microsoft Office PowerPoint</Application>
  <PresentationFormat>On-screen Show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Pushpin</vt:lpstr>
      <vt:lpstr>Teknik Penyusunan Permohonan Pemohon</vt:lpstr>
      <vt:lpstr>Para Pihak dalam PHPU</vt:lpstr>
      <vt:lpstr>Isi &amp; Sistematika Permohonan Pemohon</vt:lpstr>
      <vt:lpstr>A. Identitas Pemohon</vt:lpstr>
      <vt:lpstr>B. Identitas Termohon</vt:lpstr>
      <vt:lpstr>C. Uraian</vt:lpstr>
      <vt:lpstr>C.1. Uraian Kewenangan Mahkamah</vt:lpstr>
      <vt:lpstr>C.2. Uraian Kedudukan Hukum Pemohon</vt:lpstr>
      <vt:lpstr>C.3. Uraian Tenggang Waktu Pengajuan Permohonan</vt:lpstr>
      <vt:lpstr>C.4. Uraian Pokok Permohonan</vt:lpstr>
      <vt:lpstr>C.5. Uraian Petitum</vt:lpstr>
      <vt:lpstr>Catatan:</vt:lpstr>
      <vt:lpstr>-SELESAI-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Teknik Penyusunan Permohonan Pemohon dan Keterangan Pihak Terkait</dc:title>
  <dc:creator>Mardian</dc:creator>
  <cp:lastModifiedBy>199208072015011001</cp:lastModifiedBy>
  <cp:revision>33</cp:revision>
  <dcterms:created xsi:type="dcterms:W3CDTF">2018-11-10T22:12:41Z</dcterms:created>
  <dcterms:modified xsi:type="dcterms:W3CDTF">2018-12-11T03:28:28Z</dcterms:modified>
</cp:coreProperties>
</file>