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9"/>
  </p:notesMasterIdLst>
  <p:handoutMasterIdLst>
    <p:handoutMasterId r:id="rId20"/>
  </p:handoutMasterIdLst>
  <p:sldIdLst>
    <p:sldId id="617" r:id="rId2"/>
    <p:sldId id="529" r:id="rId3"/>
    <p:sldId id="623" r:id="rId4"/>
    <p:sldId id="625" r:id="rId5"/>
    <p:sldId id="626" r:id="rId6"/>
    <p:sldId id="638" r:id="rId7"/>
    <p:sldId id="719" r:id="rId8"/>
    <p:sldId id="720" r:id="rId9"/>
    <p:sldId id="721" r:id="rId10"/>
    <p:sldId id="722" r:id="rId11"/>
    <p:sldId id="723" r:id="rId12"/>
    <p:sldId id="726" r:id="rId13"/>
    <p:sldId id="727" r:id="rId14"/>
    <p:sldId id="728" r:id="rId15"/>
    <p:sldId id="729" r:id="rId16"/>
    <p:sldId id="730" r:id="rId17"/>
    <p:sldId id="275" r:id="rId18"/>
  </p:sldIdLst>
  <p:sldSz cx="9361488" cy="7200900"/>
  <p:notesSz cx="6811963" cy="9945688"/>
  <p:defaultTextStyle>
    <a:defPPr>
      <a:defRPr lang="en-US"/>
    </a:defPPr>
    <a:lvl1pPr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5pPr>
    <a:lvl6pPr marL="2286000" algn="l" defTabSz="914400" rtl="0" eaLnBrk="1" latinLnBrk="0" hangingPunct="1">
      <a:defRPr sz="2500" kern="1200">
        <a:solidFill>
          <a:schemeClr val="tx1"/>
        </a:solidFill>
        <a:latin typeface="Arial" panose="020B0604020202020204" pitchFamily="34" charset="0"/>
        <a:ea typeface="+mn-ea"/>
        <a:cs typeface="+mn-cs"/>
      </a:defRPr>
    </a:lvl6pPr>
    <a:lvl7pPr marL="2743200" algn="l" defTabSz="914400" rtl="0" eaLnBrk="1" latinLnBrk="0" hangingPunct="1">
      <a:defRPr sz="2500" kern="1200">
        <a:solidFill>
          <a:schemeClr val="tx1"/>
        </a:solidFill>
        <a:latin typeface="Arial" panose="020B0604020202020204" pitchFamily="34" charset="0"/>
        <a:ea typeface="+mn-ea"/>
        <a:cs typeface="+mn-cs"/>
      </a:defRPr>
    </a:lvl7pPr>
    <a:lvl8pPr marL="3200400" algn="l" defTabSz="914400" rtl="0" eaLnBrk="1" latinLnBrk="0" hangingPunct="1">
      <a:defRPr sz="2500" kern="1200">
        <a:solidFill>
          <a:schemeClr val="tx1"/>
        </a:solidFill>
        <a:latin typeface="Arial" panose="020B0604020202020204" pitchFamily="34" charset="0"/>
        <a:ea typeface="+mn-ea"/>
        <a:cs typeface="+mn-cs"/>
      </a:defRPr>
    </a:lvl8pPr>
    <a:lvl9pPr marL="3657600" algn="l" defTabSz="914400" rtl="0" eaLnBrk="1" latinLnBrk="0" hangingPunct="1">
      <a:defRPr sz="25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268">
          <p15:clr>
            <a:srgbClr val="A4A3A4"/>
          </p15:clr>
        </p15:guide>
        <p15:guide id="2" pos="29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D4DA"/>
    <a:srgbClr val="3333FF"/>
    <a:srgbClr val="F8D6DC"/>
    <a:srgbClr val="99CCFF"/>
    <a:srgbClr val="0000CC"/>
    <a:srgbClr val="FF99FF"/>
    <a:srgbClr val="CC00FF"/>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8200" autoAdjust="0"/>
  </p:normalViewPr>
  <p:slideViewPr>
    <p:cSldViewPr snapToGrid="0" snapToObjects="1">
      <p:cViewPr>
        <p:scale>
          <a:sx n="50" d="100"/>
          <a:sy n="50" d="100"/>
        </p:scale>
        <p:origin x="-102" y="-342"/>
      </p:cViewPr>
      <p:guideLst>
        <p:guide orient="horz" pos="2268"/>
        <p:guide pos="294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xmlns="" id="{65BAA6E1-9D87-4931-A357-66B44848FCD8}"/>
              </a:ext>
            </a:extLst>
          </p:cNvPr>
          <p:cNvSpPr>
            <a:spLocks noGrp="1" noChangeArrowheads="1"/>
          </p:cNvSpPr>
          <p:nvPr>
            <p:ph type="hdr" sz="quarter"/>
          </p:nvPr>
        </p:nvSpPr>
        <p:spPr bwMode="auto">
          <a:xfrm>
            <a:off x="0" y="0"/>
            <a:ext cx="2952750" cy="496888"/>
          </a:xfrm>
          <a:prstGeom prst="rect">
            <a:avLst/>
          </a:prstGeom>
          <a:noFill/>
          <a:ln w="9525">
            <a:noFill/>
            <a:miter lim="800000"/>
          </a:ln>
        </p:spPr>
        <p:txBody>
          <a:bodyPr vert="horz" wrap="square" lIns="93652" tIns="46827" rIns="93652" bIns="46827" numCol="1" anchor="t" anchorCtr="0" compatLnSpc="1">
            <a:prstTxWarp prst="textNoShape">
              <a:avLst/>
            </a:prstTxWarp>
          </a:bodyPr>
          <a:lstStyle>
            <a:lvl1pPr defTabSz="936625" eaLnBrk="1" hangingPunct="1">
              <a:buFont typeface="Arial" panose="020B0604020202020204" pitchFamily="34" charset="0"/>
              <a:buNone/>
              <a:defRPr sz="1200"/>
            </a:lvl1pPr>
          </a:lstStyle>
          <a:p>
            <a:pPr>
              <a:defRPr/>
            </a:pPr>
            <a:endParaRPr lang="id-ID" altLang="en-US"/>
          </a:p>
        </p:txBody>
      </p:sp>
      <p:sp>
        <p:nvSpPr>
          <p:cNvPr id="49155" name="Rectangle 3">
            <a:extLst>
              <a:ext uri="{FF2B5EF4-FFF2-40B4-BE49-F238E27FC236}">
                <a16:creationId xmlns:a16="http://schemas.microsoft.com/office/drawing/2014/main" xmlns="" id="{A0C23372-B51D-4391-A960-74E12A817BB8}"/>
              </a:ext>
            </a:extLst>
          </p:cNvPr>
          <p:cNvSpPr>
            <a:spLocks noGrp="1" noChangeArrowheads="1"/>
          </p:cNvSpPr>
          <p:nvPr>
            <p:ph type="dt" sz="quarter" idx="1"/>
          </p:nvPr>
        </p:nvSpPr>
        <p:spPr bwMode="auto">
          <a:xfrm>
            <a:off x="3857625" y="0"/>
            <a:ext cx="2952750" cy="496888"/>
          </a:xfrm>
          <a:prstGeom prst="rect">
            <a:avLst/>
          </a:prstGeom>
          <a:noFill/>
          <a:ln w="9525">
            <a:noFill/>
            <a:miter lim="800000"/>
          </a:ln>
        </p:spPr>
        <p:txBody>
          <a:bodyPr vert="horz" wrap="square" lIns="93652" tIns="46827" rIns="93652" bIns="46827" numCol="1" anchor="t" anchorCtr="0" compatLnSpc="1">
            <a:prstTxWarp prst="textNoShape">
              <a:avLst/>
            </a:prstTxWarp>
          </a:bodyPr>
          <a:lstStyle>
            <a:lvl1pPr algn="r" defTabSz="936625" eaLnBrk="1" hangingPunct="1">
              <a:buFont typeface="Arial" panose="020B0604020202020204" pitchFamily="34" charset="0"/>
              <a:buNone/>
              <a:defRPr sz="1200"/>
            </a:lvl1pPr>
          </a:lstStyle>
          <a:p>
            <a:pPr>
              <a:defRPr/>
            </a:pPr>
            <a:endParaRPr lang="id-ID" altLang="en-US"/>
          </a:p>
        </p:txBody>
      </p:sp>
      <p:sp>
        <p:nvSpPr>
          <p:cNvPr id="49156" name="Rectangle 4">
            <a:extLst>
              <a:ext uri="{FF2B5EF4-FFF2-40B4-BE49-F238E27FC236}">
                <a16:creationId xmlns:a16="http://schemas.microsoft.com/office/drawing/2014/main" xmlns="" id="{E71D93BD-2317-4327-963B-B6E2D5E2F030}"/>
              </a:ext>
            </a:extLst>
          </p:cNvPr>
          <p:cNvSpPr>
            <a:spLocks noGrp="1" noChangeArrowheads="1"/>
          </p:cNvSpPr>
          <p:nvPr>
            <p:ph type="ftr" sz="quarter" idx="2"/>
          </p:nvPr>
        </p:nvSpPr>
        <p:spPr bwMode="auto">
          <a:xfrm>
            <a:off x="0" y="9447213"/>
            <a:ext cx="2952750" cy="496887"/>
          </a:xfrm>
          <a:prstGeom prst="rect">
            <a:avLst/>
          </a:prstGeom>
          <a:noFill/>
          <a:ln w="9525">
            <a:noFill/>
            <a:miter lim="800000"/>
          </a:ln>
        </p:spPr>
        <p:txBody>
          <a:bodyPr vert="horz" wrap="square" lIns="93652" tIns="46827" rIns="93652" bIns="46827" numCol="1" anchor="b" anchorCtr="0" compatLnSpc="1">
            <a:prstTxWarp prst="textNoShape">
              <a:avLst/>
            </a:prstTxWarp>
          </a:bodyPr>
          <a:lstStyle>
            <a:lvl1pPr defTabSz="936625" eaLnBrk="1" hangingPunct="1">
              <a:buFont typeface="Arial" panose="020B0604020202020204" pitchFamily="34" charset="0"/>
              <a:buNone/>
              <a:defRPr sz="1200"/>
            </a:lvl1pPr>
          </a:lstStyle>
          <a:p>
            <a:pPr>
              <a:defRPr/>
            </a:pPr>
            <a:endParaRPr lang="id-ID" altLang="en-US"/>
          </a:p>
        </p:txBody>
      </p:sp>
      <p:sp>
        <p:nvSpPr>
          <p:cNvPr id="49157" name="Rectangle 5">
            <a:extLst>
              <a:ext uri="{FF2B5EF4-FFF2-40B4-BE49-F238E27FC236}">
                <a16:creationId xmlns:a16="http://schemas.microsoft.com/office/drawing/2014/main" xmlns="" id="{839CDADB-563C-4475-9B1B-5820C1A4722B}"/>
              </a:ext>
            </a:extLst>
          </p:cNvPr>
          <p:cNvSpPr>
            <a:spLocks noGrp="1" noChangeArrowheads="1"/>
          </p:cNvSpPr>
          <p:nvPr>
            <p:ph type="sldNum" sz="quarter" idx="3"/>
          </p:nvPr>
        </p:nvSpPr>
        <p:spPr bwMode="auto">
          <a:xfrm>
            <a:off x="3857625" y="9447213"/>
            <a:ext cx="2952750" cy="496887"/>
          </a:xfrm>
          <a:prstGeom prst="rect">
            <a:avLst/>
          </a:prstGeom>
          <a:noFill/>
          <a:ln w="9525">
            <a:noFill/>
            <a:miter lim="800000"/>
          </a:ln>
        </p:spPr>
        <p:txBody>
          <a:bodyPr vert="horz" wrap="square" lIns="93652" tIns="46827" rIns="93652" bIns="46827" numCol="1" anchor="b" anchorCtr="0" compatLnSpc="1">
            <a:prstTxWarp prst="textNoShape">
              <a:avLst/>
            </a:prstTxWarp>
          </a:bodyPr>
          <a:lstStyle>
            <a:lvl1pPr algn="r" defTabSz="936625" eaLnBrk="1" hangingPunct="1">
              <a:buFont typeface="Arial" panose="020B0604020202020204" pitchFamily="34" charset="0"/>
              <a:buNone/>
              <a:defRPr sz="1200"/>
            </a:lvl1pPr>
          </a:lstStyle>
          <a:p>
            <a:pPr>
              <a:defRPr/>
            </a:pPr>
            <a:fld id="{2DD1E5AD-657D-488D-91BC-F678BEBF0F3F}" type="slidenum">
              <a:rPr lang="en-US" altLang="id-ID"/>
              <a:pPr>
                <a:defRPr/>
              </a:pPr>
              <a:t>‹#›</a:t>
            </a:fld>
            <a:endParaRPr lang="en-US" altLang="id-ID"/>
          </a:p>
        </p:txBody>
      </p:sp>
    </p:spTree>
    <p:extLst>
      <p:ext uri="{BB962C8B-B14F-4D97-AF65-F5344CB8AC3E}">
        <p14:creationId xmlns:p14="http://schemas.microsoft.com/office/powerpoint/2010/main" val="846738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9E2E7A44-7E00-4660-8021-FED15A7067FA}"/>
              </a:ext>
            </a:extLst>
          </p:cNvPr>
          <p:cNvSpPr>
            <a:spLocks noGrp="1" noChangeArrowheads="1"/>
          </p:cNvSpPr>
          <p:nvPr>
            <p:ph type="hdr" sz="quarter"/>
          </p:nvPr>
        </p:nvSpPr>
        <p:spPr bwMode="auto">
          <a:xfrm>
            <a:off x="0" y="0"/>
            <a:ext cx="2952750" cy="496888"/>
          </a:xfrm>
          <a:prstGeom prst="rect">
            <a:avLst/>
          </a:prstGeom>
          <a:noFill/>
          <a:ln w="9525">
            <a:noFill/>
            <a:miter lim="800000"/>
          </a:ln>
        </p:spPr>
        <p:txBody>
          <a:bodyPr vert="horz" wrap="square" lIns="93652" tIns="46827" rIns="93652" bIns="46827" numCol="1" anchor="t" anchorCtr="0" compatLnSpc="1">
            <a:prstTxWarp prst="textNoShape">
              <a:avLst/>
            </a:prstTxWarp>
          </a:bodyPr>
          <a:lstStyle>
            <a:lvl1pPr defTabSz="936625" eaLnBrk="1" hangingPunct="1">
              <a:buFont typeface="Arial" panose="020B0604020202020204" pitchFamily="34" charset="0"/>
              <a:buNone/>
              <a:defRPr sz="1200"/>
            </a:lvl1pPr>
          </a:lstStyle>
          <a:p>
            <a:pPr>
              <a:defRPr/>
            </a:pPr>
            <a:endParaRPr lang="id-ID" altLang="en-US"/>
          </a:p>
        </p:txBody>
      </p:sp>
      <p:sp>
        <p:nvSpPr>
          <p:cNvPr id="60419" name="Rectangle 3">
            <a:extLst>
              <a:ext uri="{FF2B5EF4-FFF2-40B4-BE49-F238E27FC236}">
                <a16:creationId xmlns:a16="http://schemas.microsoft.com/office/drawing/2014/main" xmlns="" id="{C047866C-E989-42A7-B947-2C8393E311DD}"/>
              </a:ext>
            </a:extLst>
          </p:cNvPr>
          <p:cNvSpPr>
            <a:spLocks noGrp="1" noChangeArrowheads="1"/>
          </p:cNvSpPr>
          <p:nvPr>
            <p:ph type="dt" idx="1"/>
          </p:nvPr>
        </p:nvSpPr>
        <p:spPr bwMode="auto">
          <a:xfrm>
            <a:off x="3857625" y="0"/>
            <a:ext cx="2952750" cy="496888"/>
          </a:xfrm>
          <a:prstGeom prst="rect">
            <a:avLst/>
          </a:prstGeom>
          <a:noFill/>
          <a:ln w="9525">
            <a:noFill/>
            <a:miter lim="800000"/>
          </a:ln>
        </p:spPr>
        <p:txBody>
          <a:bodyPr vert="horz" wrap="square" lIns="93652" tIns="46827" rIns="93652" bIns="46827" numCol="1" anchor="t" anchorCtr="0" compatLnSpc="1">
            <a:prstTxWarp prst="textNoShape">
              <a:avLst/>
            </a:prstTxWarp>
          </a:bodyPr>
          <a:lstStyle>
            <a:lvl1pPr algn="r" defTabSz="936625" eaLnBrk="1" hangingPunct="1">
              <a:buFont typeface="Arial" panose="020B0604020202020204" pitchFamily="34" charset="0"/>
              <a:buNone/>
              <a:defRPr sz="1200"/>
            </a:lvl1pPr>
          </a:lstStyle>
          <a:p>
            <a:pPr>
              <a:defRPr/>
            </a:pPr>
            <a:endParaRPr lang="id-ID" altLang="en-US"/>
          </a:p>
        </p:txBody>
      </p:sp>
      <p:sp>
        <p:nvSpPr>
          <p:cNvPr id="14340" name="Rectangle 4">
            <a:extLst>
              <a:ext uri="{FF2B5EF4-FFF2-40B4-BE49-F238E27FC236}">
                <a16:creationId xmlns:a16="http://schemas.microsoft.com/office/drawing/2014/main" xmlns="" id="{865BE840-B485-4F57-B7D5-1982A3F2823B}"/>
              </a:ext>
            </a:extLst>
          </p:cNvPr>
          <p:cNvSpPr>
            <a:spLocks noGrp="1" noRot="1" noChangeAspect="1" noChangeArrowheads="1" noTextEdit="1"/>
          </p:cNvSpPr>
          <p:nvPr>
            <p:ph type="sldImg" idx="4294967295"/>
          </p:nvPr>
        </p:nvSpPr>
        <p:spPr bwMode="auto">
          <a:xfrm>
            <a:off x="981075" y="744538"/>
            <a:ext cx="4849813"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a:extLst>
              <a:ext uri="{FF2B5EF4-FFF2-40B4-BE49-F238E27FC236}">
                <a16:creationId xmlns:a16="http://schemas.microsoft.com/office/drawing/2014/main" xmlns="" id="{777E2057-1BF3-4A4E-B4B3-4C447443EBB1}"/>
              </a:ext>
            </a:extLst>
          </p:cNvPr>
          <p:cNvSpPr>
            <a:spLocks noGrp="1" noChangeArrowheads="1"/>
          </p:cNvSpPr>
          <p:nvPr>
            <p:ph type="body" sz="quarter" idx="3"/>
          </p:nvPr>
        </p:nvSpPr>
        <p:spPr bwMode="auto">
          <a:xfrm>
            <a:off x="682625" y="4724400"/>
            <a:ext cx="5446713" cy="4476750"/>
          </a:xfrm>
          <a:prstGeom prst="rect">
            <a:avLst/>
          </a:prstGeom>
          <a:noFill/>
          <a:ln w="9525">
            <a:noFill/>
            <a:miter lim="800000"/>
          </a:ln>
        </p:spPr>
        <p:txBody>
          <a:bodyPr vert="horz" wrap="square" lIns="93652" tIns="46827" rIns="93652" bIns="46827"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a:extLst>
              <a:ext uri="{FF2B5EF4-FFF2-40B4-BE49-F238E27FC236}">
                <a16:creationId xmlns:a16="http://schemas.microsoft.com/office/drawing/2014/main" xmlns="" id="{6A7C1936-4A3B-454A-B6A1-FDE5AB28FE63}"/>
              </a:ext>
            </a:extLst>
          </p:cNvPr>
          <p:cNvSpPr>
            <a:spLocks noGrp="1" noChangeArrowheads="1"/>
          </p:cNvSpPr>
          <p:nvPr>
            <p:ph type="ftr" sz="quarter" idx="4"/>
          </p:nvPr>
        </p:nvSpPr>
        <p:spPr bwMode="auto">
          <a:xfrm>
            <a:off x="0" y="9447213"/>
            <a:ext cx="2952750" cy="496887"/>
          </a:xfrm>
          <a:prstGeom prst="rect">
            <a:avLst/>
          </a:prstGeom>
          <a:noFill/>
          <a:ln w="9525">
            <a:noFill/>
            <a:miter lim="800000"/>
          </a:ln>
        </p:spPr>
        <p:txBody>
          <a:bodyPr vert="horz" wrap="square" lIns="93652" tIns="46827" rIns="93652" bIns="46827" numCol="1" anchor="b" anchorCtr="0" compatLnSpc="1">
            <a:prstTxWarp prst="textNoShape">
              <a:avLst/>
            </a:prstTxWarp>
          </a:bodyPr>
          <a:lstStyle>
            <a:lvl1pPr defTabSz="936625" eaLnBrk="1" hangingPunct="1">
              <a:buFont typeface="Arial" panose="020B0604020202020204" pitchFamily="34" charset="0"/>
              <a:buNone/>
              <a:defRPr sz="1200"/>
            </a:lvl1pPr>
          </a:lstStyle>
          <a:p>
            <a:pPr>
              <a:defRPr/>
            </a:pPr>
            <a:endParaRPr lang="id-ID" altLang="en-US"/>
          </a:p>
        </p:txBody>
      </p:sp>
      <p:sp>
        <p:nvSpPr>
          <p:cNvPr id="60423" name="Rectangle 7">
            <a:extLst>
              <a:ext uri="{FF2B5EF4-FFF2-40B4-BE49-F238E27FC236}">
                <a16:creationId xmlns:a16="http://schemas.microsoft.com/office/drawing/2014/main" xmlns="" id="{56B43D95-038F-4112-8798-8A4497F3EC2D}"/>
              </a:ext>
            </a:extLst>
          </p:cNvPr>
          <p:cNvSpPr>
            <a:spLocks noGrp="1" noChangeArrowheads="1"/>
          </p:cNvSpPr>
          <p:nvPr>
            <p:ph type="sldNum" sz="quarter" idx="5"/>
          </p:nvPr>
        </p:nvSpPr>
        <p:spPr bwMode="auto">
          <a:xfrm>
            <a:off x="3857625" y="9447213"/>
            <a:ext cx="2952750" cy="496887"/>
          </a:xfrm>
          <a:prstGeom prst="rect">
            <a:avLst/>
          </a:prstGeom>
          <a:noFill/>
          <a:ln w="9525">
            <a:noFill/>
            <a:miter lim="800000"/>
          </a:ln>
        </p:spPr>
        <p:txBody>
          <a:bodyPr vert="horz" wrap="square" lIns="93652" tIns="46827" rIns="93652" bIns="46827" numCol="1" anchor="b" anchorCtr="0" compatLnSpc="1">
            <a:prstTxWarp prst="textNoShape">
              <a:avLst/>
            </a:prstTxWarp>
          </a:bodyPr>
          <a:lstStyle>
            <a:lvl1pPr algn="r" defTabSz="936625" eaLnBrk="1" hangingPunct="1">
              <a:buFont typeface="Arial" panose="020B0604020202020204" pitchFamily="34" charset="0"/>
              <a:buNone/>
              <a:defRPr sz="1200"/>
            </a:lvl1pPr>
          </a:lstStyle>
          <a:p>
            <a:pPr>
              <a:defRPr/>
            </a:pPr>
            <a:fld id="{B2E6A362-AD9C-467C-BBCB-FE5D246B8B95}" type="slidenum">
              <a:rPr lang="en-US" altLang="id-ID"/>
              <a:pPr>
                <a:defRPr/>
              </a:pPr>
              <a:t>‹#›</a:t>
            </a:fld>
            <a:endParaRPr lang="en-US" altLang="id-ID"/>
          </a:p>
        </p:txBody>
      </p:sp>
    </p:spTree>
    <p:extLst>
      <p:ext uri="{BB962C8B-B14F-4D97-AF65-F5344CB8AC3E}">
        <p14:creationId xmlns:p14="http://schemas.microsoft.com/office/powerpoint/2010/main" val="27728310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xmlns="" id="{452E8493-BB82-4199-8B8F-6D5132109031}"/>
              </a:ext>
            </a:extLst>
          </p:cNvPr>
          <p:cNvSpPr>
            <a:spLocks noGrp="1" noRot="1" noChangeAspect="1" noChangeArrowheads="1" noTextEdit="1"/>
          </p:cNvSpPr>
          <p:nvPr>
            <p:ph type="sldImg" idx="4294967295"/>
          </p:nvPr>
        </p:nvSpPr>
        <p:spPr>
          <a:xfrm>
            <a:off x="982663" y="746125"/>
            <a:ext cx="4846637" cy="3729038"/>
          </a:xfrm>
          <a:ln/>
        </p:spPr>
      </p:sp>
      <p:sp>
        <p:nvSpPr>
          <p:cNvPr id="17411" name="Notes Placeholder 2">
            <a:extLst>
              <a:ext uri="{FF2B5EF4-FFF2-40B4-BE49-F238E27FC236}">
                <a16:creationId xmlns:a16="http://schemas.microsoft.com/office/drawing/2014/main" xmlns="" id="{FF73B1C4-94F3-42F0-A348-B12F8945A231}"/>
              </a:ext>
            </a:extLst>
          </p:cNvPr>
          <p:cNvSpPr>
            <a:spLocks noGrp="1" noChangeArrowheads="1"/>
          </p:cNvSpPr>
          <p:nvPr>
            <p:ph type="body" idx="4294967295"/>
          </p:nvPr>
        </p:nvSpPr>
        <p:spPr/>
        <p:txBody>
          <a:bodyPr>
            <a:prstTxWarp prst="textNoShape">
              <a:avLst/>
            </a:prstTxWarp>
          </a:bodyPr>
          <a:lstStyle/>
          <a:p>
            <a:endParaRPr lang="id-ID" altLang="id-ID"/>
          </a:p>
        </p:txBody>
      </p:sp>
      <p:sp>
        <p:nvSpPr>
          <p:cNvPr id="17412" name="Slide Number Placeholder 3">
            <a:extLst>
              <a:ext uri="{FF2B5EF4-FFF2-40B4-BE49-F238E27FC236}">
                <a16:creationId xmlns:a16="http://schemas.microsoft.com/office/drawing/2014/main" xmlns="" id="{2B46A13A-9330-437B-B5BE-17FC54E8A1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038">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35038">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35038">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35038">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35038">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35038"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35038"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35038"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35038"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buFontTx/>
              <a:buNone/>
            </a:pPr>
            <a:fld id="{E86CE18D-196E-4785-AAE2-5990EE53E034}" type="slidenum">
              <a:rPr lang="id-ID" altLang="id-ID" smtClean="0"/>
              <a:pPr>
                <a:spcBef>
                  <a:spcPct val="0"/>
                </a:spcBef>
                <a:buFontTx/>
                <a:buNone/>
              </a:pPr>
              <a:t>1</a:t>
            </a:fld>
            <a:endParaRPr lang="id-ID" alt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03DD7739-EA94-4DFF-8E9C-5B218CAF1E11}"/>
              </a:ext>
            </a:extLst>
          </p:cNvPr>
          <p:cNvSpPr>
            <a:spLocks noGrp="1" noRot="1" noChangeAspect="1" noChangeArrowheads="1" noTextEdit="1"/>
          </p:cNvSpPr>
          <p:nvPr>
            <p:ph type="sldImg" idx="4294967295"/>
          </p:nvPr>
        </p:nvSpPr>
        <p:spPr>
          <a:xfrm>
            <a:off x="1231900" y="706438"/>
            <a:ext cx="4562475" cy="3509962"/>
          </a:xfrm>
          <a:ln/>
        </p:spPr>
      </p:sp>
      <p:sp>
        <p:nvSpPr>
          <p:cNvPr id="21507" name="Rectangle 3">
            <a:extLst>
              <a:ext uri="{FF2B5EF4-FFF2-40B4-BE49-F238E27FC236}">
                <a16:creationId xmlns:a16="http://schemas.microsoft.com/office/drawing/2014/main" xmlns="" id="{3F79E01C-DEE4-4AD0-A1CF-A2237DD4E340}"/>
              </a:ext>
            </a:extLst>
          </p:cNvPr>
          <p:cNvSpPr>
            <a:spLocks noGrp="1" noChangeArrowheads="1"/>
          </p:cNvSpPr>
          <p:nvPr>
            <p:ph type="body" idx="4294967295"/>
          </p:nvPr>
        </p:nvSpPr>
        <p:spPr/>
        <p:txBody>
          <a:bodyPr>
            <a:prstTxWarp prst="textNoShape">
              <a:avLst/>
            </a:prstTxWarp>
          </a:bodyPr>
          <a:lstStyle/>
          <a:p>
            <a:pPr eaLnBrk="1" hangingPunct="1">
              <a:spcBef>
                <a:spcPct val="0"/>
              </a:spcBef>
            </a:pPr>
            <a:endParaRPr lang="en-US" alt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9465FFE0-D292-479C-A2EF-A83660610583}"/>
              </a:ext>
            </a:extLst>
          </p:cNvPr>
          <p:cNvSpPr>
            <a:spLocks noGrp="1" noRot="1" noChangeAspect="1" noChangeArrowheads="1" noTextEdit="1"/>
          </p:cNvSpPr>
          <p:nvPr>
            <p:ph type="sldImg" idx="4294967295"/>
          </p:nvPr>
        </p:nvSpPr>
        <p:spPr>
          <a:xfrm>
            <a:off x="1231900" y="706438"/>
            <a:ext cx="4562475" cy="3509962"/>
          </a:xfrm>
          <a:ln/>
        </p:spPr>
      </p:sp>
      <p:sp>
        <p:nvSpPr>
          <p:cNvPr id="23555" name="Rectangle 3">
            <a:extLst>
              <a:ext uri="{FF2B5EF4-FFF2-40B4-BE49-F238E27FC236}">
                <a16:creationId xmlns:a16="http://schemas.microsoft.com/office/drawing/2014/main" xmlns="" id="{51233BC8-B5B6-4948-B0E5-643F147F21A8}"/>
              </a:ext>
            </a:extLst>
          </p:cNvPr>
          <p:cNvSpPr>
            <a:spLocks noGrp="1" noChangeArrowheads="1"/>
          </p:cNvSpPr>
          <p:nvPr>
            <p:ph type="body" idx="4294967295"/>
          </p:nvPr>
        </p:nvSpPr>
        <p:spPr/>
        <p:txBody>
          <a:bodyPr>
            <a:prstTxWarp prst="textNoShape">
              <a:avLst/>
            </a:prstTxWarp>
          </a:bodyPr>
          <a:lstStyle/>
          <a:p>
            <a:pPr eaLnBrk="1" hangingPunct="1">
              <a:spcBef>
                <a:spcPct val="0"/>
              </a:spcBef>
            </a:pPr>
            <a:endParaRPr lang="en-US" alt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E6DA2344-5809-4235-A2C4-EF0F96D70229}"/>
              </a:ext>
            </a:extLst>
          </p:cNvPr>
          <p:cNvSpPr>
            <a:spLocks noGrp="1" noRot="1" noChangeAspect="1" noChangeArrowheads="1" noTextEdit="1"/>
          </p:cNvSpPr>
          <p:nvPr>
            <p:ph type="sldImg" idx="4294967295"/>
          </p:nvPr>
        </p:nvSpPr>
        <p:spPr>
          <a:xfrm>
            <a:off x="1231900" y="706438"/>
            <a:ext cx="4562475" cy="3509962"/>
          </a:xfrm>
          <a:ln/>
        </p:spPr>
      </p:sp>
      <p:sp>
        <p:nvSpPr>
          <p:cNvPr id="25603" name="Rectangle 3">
            <a:extLst>
              <a:ext uri="{FF2B5EF4-FFF2-40B4-BE49-F238E27FC236}">
                <a16:creationId xmlns:a16="http://schemas.microsoft.com/office/drawing/2014/main" xmlns="" id="{CC474899-2E41-4292-9C29-AAF25705D41C}"/>
              </a:ext>
            </a:extLst>
          </p:cNvPr>
          <p:cNvSpPr>
            <a:spLocks noGrp="1" noChangeArrowheads="1"/>
          </p:cNvSpPr>
          <p:nvPr>
            <p:ph type="body" idx="4294967295"/>
          </p:nvPr>
        </p:nvSpPr>
        <p:spPr/>
        <p:txBody>
          <a:bodyPr>
            <a:prstTxWarp prst="textNoShape">
              <a:avLst/>
            </a:prstTxWarp>
          </a:bodyPr>
          <a:lstStyle/>
          <a:p>
            <a:pPr eaLnBrk="1" hangingPunct="1">
              <a:spcBef>
                <a:spcPct val="0"/>
              </a:spcBef>
            </a:pPr>
            <a:endParaRPr lang="en-US" alt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xmlns="" id="{D6B9BEDD-215A-46D9-976B-4C42A38D7418}"/>
              </a:ext>
            </a:extLst>
          </p:cNvPr>
          <p:cNvSpPr>
            <a:spLocks noGrp="1" noRot="1" noChangeAspect="1" noChangeArrowheads="1" noTextEdit="1"/>
          </p:cNvSpPr>
          <p:nvPr>
            <p:ph type="sldImg" idx="4294967295"/>
          </p:nvPr>
        </p:nvSpPr>
        <p:spPr>
          <a:ln/>
        </p:spPr>
      </p:sp>
      <p:sp>
        <p:nvSpPr>
          <p:cNvPr id="101379" name="Rectangle 3">
            <a:extLst>
              <a:ext uri="{FF2B5EF4-FFF2-40B4-BE49-F238E27FC236}">
                <a16:creationId xmlns:a16="http://schemas.microsoft.com/office/drawing/2014/main" xmlns="" id="{90C9178A-38E8-496E-A6B5-A1A7B65F5E60}"/>
              </a:ext>
            </a:extLst>
          </p:cNvPr>
          <p:cNvSpPr>
            <a:spLocks noGrp="1" noChangeArrowheads="1"/>
          </p:cNvSpPr>
          <p:nvPr>
            <p:ph type="body" idx="4294967295"/>
          </p:nvPr>
        </p:nvSpPr>
        <p:spPr/>
        <p:txBody>
          <a:bodyPr>
            <a:prstTxWarp prst="textNoShape">
              <a:avLst/>
            </a:prstTxWarp>
          </a:bodyPr>
          <a:lstStyle/>
          <a:p>
            <a:endParaRPr lang="id-ID" altLang="id-ID"/>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ang_Saka_Merah_Putih.jpg">
            <a:extLst>
              <a:ext uri="{FF2B5EF4-FFF2-40B4-BE49-F238E27FC236}">
                <a16:creationId xmlns:a16="http://schemas.microsoft.com/office/drawing/2014/main" xmlns="" id="{B2A01508-993E-4070-938C-DED9A430B8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7260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garuda.png">
            <a:extLst>
              <a:ext uri="{FF2B5EF4-FFF2-40B4-BE49-F238E27FC236}">
                <a16:creationId xmlns:a16="http://schemas.microsoft.com/office/drawing/2014/main" xmlns="" id="{04004A78-220B-403A-B9E6-1199185F1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4175" y="225425"/>
            <a:ext cx="97313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xmlns="" id="{1B96B116-DB1D-49B4-BD2E-F4492203B108}"/>
              </a:ext>
            </a:extLst>
          </p:cNvPr>
          <p:cNvSpPr txBox="1">
            <a:spLocks noChangeArrowheads="1"/>
          </p:cNvSpPr>
          <p:nvPr/>
        </p:nvSpPr>
        <p:spPr bwMode="auto">
          <a:xfrm>
            <a:off x="3576638" y="1350963"/>
            <a:ext cx="2162175" cy="463550"/>
          </a:xfrm>
          <a:prstGeom prst="rect">
            <a:avLst/>
          </a:prstGeom>
          <a:noFill/>
          <a:ln>
            <a:noFill/>
          </a:ln>
        </p:spPr>
        <p:txBody>
          <a:bodyPr wrap="none" lIns="94632" tIns="47316" rIns="94632" bIns="47316">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id-ID" sz="1200" b="1" dirty="0">
                <a:solidFill>
                  <a:schemeClr val="bg1"/>
                </a:solidFill>
                <a:latin typeface="Tahoma" panose="020B0604030504040204" pitchFamily="34" charset="0"/>
                <a:cs typeface="Tahoma" panose="020B0604030504040204" pitchFamily="34" charset="0"/>
                <a:sym typeface="+mn-ea"/>
              </a:rPr>
              <a:t>MAHKAMAH KONSTITUSI</a:t>
            </a:r>
          </a:p>
          <a:p>
            <a:pPr algn="ctr" eaLnBrk="1" hangingPunct="1">
              <a:defRPr/>
            </a:pPr>
            <a:r>
              <a:rPr lang="id-ID" sz="1200" b="1" dirty="0">
                <a:solidFill>
                  <a:schemeClr val="bg1"/>
                </a:solidFill>
                <a:latin typeface="Tahoma" panose="020B0604030504040204" pitchFamily="34" charset="0"/>
                <a:cs typeface="Tahoma" panose="020B0604030504040204" pitchFamily="34" charset="0"/>
                <a:sym typeface="+mn-ea"/>
              </a:rPr>
              <a:t>REPUBLIK INDONESIA</a:t>
            </a:r>
          </a:p>
        </p:txBody>
      </p:sp>
      <p:sp>
        <p:nvSpPr>
          <p:cNvPr id="2" name="Title 1"/>
          <p:cNvSpPr>
            <a:spLocks noGrp="1"/>
          </p:cNvSpPr>
          <p:nvPr>
            <p:ph type="ctrTitle"/>
          </p:nvPr>
        </p:nvSpPr>
        <p:spPr>
          <a:xfrm>
            <a:off x="702113" y="2236948"/>
            <a:ext cx="7957265" cy="1543526"/>
          </a:xfrm>
        </p:spPr>
        <p:txBody>
          <a:bodyPr/>
          <a:lstStyle/>
          <a:p>
            <a:r>
              <a:rPr lang="en-US" noProof="1"/>
              <a:t>Click to edit Master title style</a:t>
            </a:r>
            <a:endParaRPr lang="id-ID" noProof="1"/>
          </a:p>
        </p:txBody>
      </p:sp>
      <p:sp>
        <p:nvSpPr>
          <p:cNvPr id="3" name="Subtitle 2"/>
          <p:cNvSpPr>
            <a:spLocks noGrp="1"/>
          </p:cNvSpPr>
          <p:nvPr>
            <p:ph type="subTitle" idx="1"/>
          </p:nvPr>
        </p:nvSpPr>
        <p:spPr>
          <a:xfrm>
            <a:off x="1404223" y="4080510"/>
            <a:ext cx="6553042" cy="1840230"/>
          </a:xfrm>
        </p:spPr>
        <p:txBody>
          <a:bodyPr/>
          <a:lstStyle>
            <a:lvl1pPr marL="0" indent="0" algn="ctr">
              <a:buNone/>
              <a:defRPr>
                <a:solidFill>
                  <a:schemeClr val="tx1">
                    <a:tint val="75000"/>
                  </a:schemeClr>
                </a:solidFill>
              </a:defRPr>
            </a:lvl1pPr>
            <a:lvl2pPr marL="473075" indent="0" algn="ctr">
              <a:buNone/>
              <a:defRPr>
                <a:solidFill>
                  <a:schemeClr val="tx1">
                    <a:tint val="75000"/>
                  </a:schemeClr>
                </a:solidFill>
              </a:defRPr>
            </a:lvl2pPr>
            <a:lvl3pPr marL="946150" indent="0" algn="ctr">
              <a:buNone/>
              <a:defRPr>
                <a:solidFill>
                  <a:schemeClr val="tx1">
                    <a:tint val="75000"/>
                  </a:schemeClr>
                </a:solidFill>
              </a:defRPr>
            </a:lvl3pPr>
            <a:lvl4pPr marL="1419225" indent="0" algn="ctr">
              <a:buNone/>
              <a:defRPr>
                <a:solidFill>
                  <a:schemeClr val="tx1">
                    <a:tint val="75000"/>
                  </a:schemeClr>
                </a:solidFill>
              </a:defRPr>
            </a:lvl4pPr>
            <a:lvl5pPr marL="1892935" indent="0" algn="ctr">
              <a:buNone/>
              <a:defRPr>
                <a:solidFill>
                  <a:schemeClr val="tx1">
                    <a:tint val="75000"/>
                  </a:schemeClr>
                </a:solidFill>
              </a:defRPr>
            </a:lvl5pPr>
            <a:lvl6pPr marL="2366010" indent="0" algn="ctr">
              <a:buNone/>
              <a:defRPr>
                <a:solidFill>
                  <a:schemeClr val="tx1">
                    <a:tint val="75000"/>
                  </a:schemeClr>
                </a:solidFill>
              </a:defRPr>
            </a:lvl6pPr>
            <a:lvl7pPr marL="2839085" indent="0" algn="ctr">
              <a:buNone/>
              <a:defRPr>
                <a:solidFill>
                  <a:schemeClr val="tx1">
                    <a:tint val="75000"/>
                  </a:schemeClr>
                </a:solidFill>
              </a:defRPr>
            </a:lvl7pPr>
            <a:lvl8pPr marL="3312160" indent="0" algn="ctr">
              <a:buNone/>
              <a:defRPr>
                <a:solidFill>
                  <a:schemeClr val="tx1">
                    <a:tint val="75000"/>
                  </a:schemeClr>
                </a:solidFill>
              </a:defRPr>
            </a:lvl8pPr>
            <a:lvl9pPr marL="3785235" indent="0" algn="ctr">
              <a:buNone/>
              <a:defRPr>
                <a:solidFill>
                  <a:schemeClr val="tx1">
                    <a:tint val="75000"/>
                  </a:schemeClr>
                </a:solidFill>
              </a:defRPr>
            </a:lvl9pPr>
          </a:lstStyle>
          <a:p>
            <a:r>
              <a:rPr lang="en-US" noProof="1"/>
              <a:t>Click to edit Master subtitle style</a:t>
            </a:r>
            <a:endParaRPr lang="id-ID" noProof="1"/>
          </a:p>
        </p:txBody>
      </p:sp>
      <p:sp>
        <p:nvSpPr>
          <p:cNvPr id="7" name="Date Placeholder 3">
            <a:extLst>
              <a:ext uri="{FF2B5EF4-FFF2-40B4-BE49-F238E27FC236}">
                <a16:creationId xmlns:a16="http://schemas.microsoft.com/office/drawing/2014/main" xmlns="" id="{5A620955-234B-4B42-B918-3842F759F1B1}"/>
              </a:ext>
            </a:extLst>
          </p:cNvPr>
          <p:cNvSpPr>
            <a:spLocks noGrp="1"/>
          </p:cNvSpPr>
          <p:nvPr>
            <p:ph type="dt" sz="half" idx="10"/>
          </p:nvPr>
        </p:nvSpPr>
        <p:spPr/>
        <p:txBody>
          <a:bodyPr/>
          <a:lstStyle>
            <a:lvl1pPr>
              <a:defRPr/>
            </a:lvl1pPr>
          </a:lstStyle>
          <a:p>
            <a:pPr>
              <a:defRPr/>
            </a:pPr>
            <a:fld id="{FB73F7D5-DD2F-41A3-B010-1105F7DE5638}" type="datetime1">
              <a:rPr lang="id-ID" altLang="en-US"/>
              <a:pPr>
                <a:defRPr/>
              </a:pPr>
              <a:t>16/11/2018</a:t>
            </a:fld>
            <a:endParaRPr lang="id-ID" altLang="en-US"/>
          </a:p>
        </p:txBody>
      </p:sp>
      <p:sp>
        <p:nvSpPr>
          <p:cNvPr id="8" name="Footer Placeholder 4">
            <a:extLst>
              <a:ext uri="{FF2B5EF4-FFF2-40B4-BE49-F238E27FC236}">
                <a16:creationId xmlns:a16="http://schemas.microsoft.com/office/drawing/2014/main" xmlns="" id="{1826EF78-60BB-4A3D-9505-9C0612342AAE}"/>
              </a:ext>
            </a:extLst>
          </p:cNvPr>
          <p:cNvSpPr>
            <a:spLocks noGrp="1"/>
          </p:cNvSpPr>
          <p:nvPr>
            <p:ph type="ftr" sz="quarter" idx="11"/>
          </p:nvPr>
        </p:nvSpPr>
        <p:spPr/>
        <p:txBody>
          <a:bodyPr/>
          <a:lstStyle>
            <a:lvl1pPr>
              <a:defRPr/>
            </a:lvl1pPr>
          </a:lstStyle>
          <a:p>
            <a:pPr>
              <a:defRPr/>
            </a:pPr>
            <a:endParaRPr lang="id-ID" altLang="en-US"/>
          </a:p>
        </p:txBody>
      </p:sp>
      <p:sp>
        <p:nvSpPr>
          <p:cNvPr id="9" name="Slide Number Placeholder 5">
            <a:extLst>
              <a:ext uri="{FF2B5EF4-FFF2-40B4-BE49-F238E27FC236}">
                <a16:creationId xmlns:a16="http://schemas.microsoft.com/office/drawing/2014/main" xmlns="" id="{246434C4-CCB3-4832-9218-65C5F4CF5497}"/>
              </a:ext>
            </a:extLst>
          </p:cNvPr>
          <p:cNvSpPr>
            <a:spLocks noGrp="1"/>
          </p:cNvSpPr>
          <p:nvPr>
            <p:ph type="sldNum" sz="quarter" idx="12"/>
          </p:nvPr>
        </p:nvSpPr>
        <p:spPr/>
        <p:txBody>
          <a:bodyPr/>
          <a:lstStyle>
            <a:lvl1pPr>
              <a:defRPr/>
            </a:lvl1pPr>
          </a:lstStyle>
          <a:p>
            <a:pPr>
              <a:defRPr/>
            </a:pPr>
            <a:fld id="{AD3DC27C-F949-4796-A52A-A6196F14843F}" type="slidenum">
              <a:rPr lang="id-ID" altLang="en-US"/>
              <a:pPr>
                <a:defRPr/>
              </a:pPr>
              <a:t>‹#›</a:t>
            </a:fld>
            <a:endParaRPr lang="id-ID" altLang="en-US"/>
          </a:p>
        </p:txBody>
      </p:sp>
    </p:spTree>
    <p:extLst>
      <p:ext uri="{BB962C8B-B14F-4D97-AF65-F5344CB8AC3E}">
        <p14:creationId xmlns:p14="http://schemas.microsoft.com/office/powerpoint/2010/main" val="1802501307"/>
      </p:ext>
    </p:extLst>
  </p:cSld>
  <p:clrMapOvr>
    <a:masterClrMapping/>
  </p:clrMapOvr>
  <p:transition spd="slow">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Content Placeholder 4" descr="merah.jpg">
            <a:extLst>
              <a:ext uri="{FF2B5EF4-FFF2-40B4-BE49-F238E27FC236}">
                <a16:creationId xmlns:a16="http://schemas.microsoft.com/office/drawing/2014/main" xmlns="" id="{E22858BC-6F90-4E70-B058-7D6652C4AA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noProof="1"/>
              <a:t>Click to edit Master title style</a:t>
            </a:r>
            <a:endParaRPr lang="id-ID" noProof="1"/>
          </a:p>
        </p:txBody>
      </p:sp>
      <p:sp>
        <p:nvSpPr>
          <p:cNvPr id="3" name="Vertical Text Placeholder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5" name="Date Placeholder 3">
            <a:extLst>
              <a:ext uri="{FF2B5EF4-FFF2-40B4-BE49-F238E27FC236}">
                <a16:creationId xmlns:a16="http://schemas.microsoft.com/office/drawing/2014/main" xmlns="" id="{C7223D7F-8B38-459B-A759-4234AC6726DA}"/>
              </a:ext>
            </a:extLst>
          </p:cNvPr>
          <p:cNvSpPr>
            <a:spLocks noGrp="1"/>
          </p:cNvSpPr>
          <p:nvPr>
            <p:ph type="dt" sz="half" idx="10"/>
          </p:nvPr>
        </p:nvSpPr>
        <p:spPr/>
        <p:txBody>
          <a:bodyPr/>
          <a:lstStyle>
            <a:lvl1pPr>
              <a:defRPr/>
            </a:lvl1pPr>
          </a:lstStyle>
          <a:p>
            <a:pPr>
              <a:defRPr/>
            </a:pPr>
            <a:fld id="{960193CA-6596-457B-A0F4-740FA7D45452}" type="datetime1">
              <a:rPr lang="id-ID" altLang="en-US"/>
              <a:pPr>
                <a:defRPr/>
              </a:pPr>
              <a:t>16/11/2018</a:t>
            </a:fld>
            <a:endParaRPr lang="id-ID" altLang="en-US"/>
          </a:p>
        </p:txBody>
      </p:sp>
      <p:sp>
        <p:nvSpPr>
          <p:cNvPr id="6" name="Footer Placeholder 4">
            <a:extLst>
              <a:ext uri="{FF2B5EF4-FFF2-40B4-BE49-F238E27FC236}">
                <a16:creationId xmlns:a16="http://schemas.microsoft.com/office/drawing/2014/main" xmlns="" id="{F3AF5C78-CAF6-4D77-A9E9-5E7BDFECAD86}"/>
              </a:ext>
            </a:extLst>
          </p:cNvPr>
          <p:cNvSpPr>
            <a:spLocks noGrp="1"/>
          </p:cNvSpPr>
          <p:nvPr>
            <p:ph type="ftr" sz="quarter" idx="11"/>
          </p:nvPr>
        </p:nvSpPr>
        <p:spPr/>
        <p:txBody>
          <a:bodyPr/>
          <a:lstStyle>
            <a:lvl1pPr>
              <a:defRPr/>
            </a:lvl1pPr>
          </a:lstStyle>
          <a:p>
            <a:pPr>
              <a:defRPr/>
            </a:pPr>
            <a:endParaRPr lang="id-ID" altLang="en-US"/>
          </a:p>
        </p:txBody>
      </p:sp>
      <p:sp>
        <p:nvSpPr>
          <p:cNvPr id="7" name="Slide Number Placeholder 5">
            <a:extLst>
              <a:ext uri="{FF2B5EF4-FFF2-40B4-BE49-F238E27FC236}">
                <a16:creationId xmlns:a16="http://schemas.microsoft.com/office/drawing/2014/main" xmlns="" id="{35FBF331-D50C-454E-B9E7-4BD810FD3FC0}"/>
              </a:ext>
            </a:extLst>
          </p:cNvPr>
          <p:cNvSpPr>
            <a:spLocks noGrp="1"/>
          </p:cNvSpPr>
          <p:nvPr>
            <p:ph type="sldNum" sz="quarter" idx="12"/>
          </p:nvPr>
        </p:nvSpPr>
        <p:spPr/>
        <p:txBody>
          <a:bodyPr/>
          <a:lstStyle>
            <a:lvl1pPr>
              <a:defRPr/>
            </a:lvl1pPr>
          </a:lstStyle>
          <a:p>
            <a:pPr>
              <a:defRPr/>
            </a:pPr>
            <a:fld id="{7A9BE11D-20ED-4007-8A90-C4A5D8FA57D8}" type="slidenum">
              <a:rPr lang="id-ID" altLang="en-US"/>
              <a:pPr>
                <a:defRPr/>
              </a:pPr>
              <a:t>‹#›</a:t>
            </a:fld>
            <a:endParaRPr lang="id-ID" altLang="en-US"/>
          </a:p>
        </p:txBody>
      </p:sp>
    </p:spTree>
    <p:extLst>
      <p:ext uri="{BB962C8B-B14F-4D97-AF65-F5344CB8AC3E}">
        <p14:creationId xmlns:p14="http://schemas.microsoft.com/office/powerpoint/2010/main" val="1277728667"/>
      </p:ext>
    </p:extLst>
  </p:cSld>
  <p:clrMapOvr>
    <a:masterClrMapping/>
  </p:clrMapOvr>
  <p:transition spd="slow">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Content Placeholder 4" descr="merah.jpg">
            <a:extLst>
              <a:ext uri="{FF2B5EF4-FFF2-40B4-BE49-F238E27FC236}">
                <a16:creationId xmlns:a16="http://schemas.microsoft.com/office/drawing/2014/main" xmlns="" id="{F206BBB0-B1DC-4BF3-8B56-9049171028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787080" y="288372"/>
            <a:ext cx="2106335" cy="6144101"/>
          </a:xfrm>
        </p:spPr>
        <p:txBody>
          <a:bodyPr vert="eaVert"/>
          <a:lstStyle/>
          <a:p>
            <a:r>
              <a:rPr lang="en-US" noProof="1"/>
              <a:t>Click to edit Master title style</a:t>
            </a:r>
            <a:endParaRPr lang="id-ID" noProof="1"/>
          </a:p>
        </p:txBody>
      </p:sp>
      <p:sp>
        <p:nvSpPr>
          <p:cNvPr id="3" name="Vertical Text Placeholder 2"/>
          <p:cNvSpPr>
            <a:spLocks noGrp="1"/>
          </p:cNvSpPr>
          <p:nvPr>
            <p:ph type="body" orient="vert" idx="1"/>
          </p:nvPr>
        </p:nvSpPr>
        <p:spPr>
          <a:xfrm>
            <a:off x="468074" y="288372"/>
            <a:ext cx="6162980" cy="6144101"/>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5" name="Date Placeholder 3">
            <a:extLst>
              <a:ext uri="{FF2B5EF4-FFF2-40B4-BE49-F238E27FC236}">
                <a16:creationId xmlns:a16="http://schemas.microsoft.com/office/drawing/2014/main" xmlns="" id="{0FA50CED-6FB4-4E11-9F97-EFD51BABD12E}"/>
              </a:ext>
            </a:extLst>
          </p:cNvPr>
          <p:cNvSpPr>
            <a:spLocks noGrp="1"/>
          </p:cNvSpPr>
          <p:nvPr>
            <p:ph type="dt" sz="half" idx="10"/>
          </p:nvPr>
        </p:nvSpPr>
        <p:spPr/>
        <p:txBody>
          <a:bodyPr/>
          <a:lstStyle>
            <a:lvl1pPr>
              <a:defRPr/>
            </a:lvl1pPr>
          </a:lstStyle>
          <a:p>
            <a:pPr>
              <a:defRPr/>
            </a:pPr>
            <a:fld id="{96A11A73-7405-402B-BB45-DEA8FEA99329}" type="datetime1">
              <a:rPr lang="id-ID" altLang="en-US"/>
              <a:pPr>
                <a:defRPr/>
              </a:pPr>
              <a:t>16/11/2018</a:t>
            </a:fld>
            <a:endParaRPr lang="id-ID" altLang="en-US"/>
          </a:p>
        </p:txBody>
      </p:sp>
      <p:sp>
        <p:nvSpPr>
          <p:cNvPr id="6" name="Footer Placeholder 4">
            <a:extLst>
              <a:ext uri="{FF2B5EF4-FFF2-40B4-BE49-F238E27FC236}">
                <a16:creationId xmlns:a16="http://schemas.microsoft.com/office/drawing/2014/main" xmlns="" id="{F16F88B2-2E0E-4184-B368-F79ADB354D80}"/>
              </a:ext>
            </a:extLst>
          </p:cNvPr>
          <p:cNvSpPr>
            <a:spLocks noGrp="1"/>
          </p:cNvSpPr>
          <p:nvPr>
            <p:ph type="ftr" sz="quarter" idx="11"/>
          </p:nvPr>
        </p:nvSpPr>
        <p:spPr/>
        <p:txBody>
          <a:bodyPr/>
          <a:lstStyle>
            <a:lvl1pPr>
              <a:defRPr/>
            </a:lvl1pPr>
          </a:lstStyle>
          <a:p>
            <a:pPr>
              <a:defRPr/>
            </a:pPr>
            <a:endParaRPr lang="id-ID" altLang="en-US"/>
          </a:p>
        </p:txBody>
      </p:sp>
      <p:sp>
        <p:nvSpPr>
          <p:cNvPr id="7" name="Slide Number Placeholder 5">
            <a:extLst>
              <a:ext uri="{FF2B5EF4-FFF2-40B4-BE49-F238E27FC236}">
                <a16:creationId xmlns:a16="http://schemas.microsoft.com/office/drawing/2014/main" xmlns="" id="{C5E910E5-01D8-4F09-9BA3-9B29301C8B8C}"/>
              </a:ext>
            </a:extLst>
          </p:cNvPr>
          <p:cNvSpPr>
            <a:spLocks noGrp="1"/>
          </p:cNvSpPr>
          <p:nvPr>
            <p:ph type="sldNum" sz="quarter" idx="12"/>
          </p:nvPr>
        </p:nvSpPr>
        <p:spPr/>
        <p:txBody>
          <a:bodyPr/>
          <a:lstStyle>
            <a:lvl1pPr>
              <a:defRPr/>
            </a:lvl1pPr>
          </a:lstStyle>
          <a:p>
            <a:pPr>
              <a:defRPr/>
            </a:pPr>
            <a:fld id="{4D3E5A6D-36F2-4167-AC46-E6356A8D3F48}" type="slidenum">
              <a:rPr lang="id-ID" altLang="en-US"/>
              <a:pPr>
                <a:defRPr/>
              </a:pPr>
              <a:t>‹#›</a:t>
            </a:fld>
            <a:endParaRPr lang="id-ID" altLang="en-US"/>
          </a:p>
        </p:txBody>
      </p:sp>
    </p:spTree>
    <p:extLst>
      <p:ext uri="{BB962C8B-B14F-4D97-AF65-F5344CB8AC3E}">
        <p14:creationId xmlns:p14="http://schemas.microsoft.com/office/powerpoint/2010/main" val="3136191836"/>
      </p:ext>
    </p:extLst>
  </p:cSld>
  <p:clrMapOvr>
    <a:masterClrMapping/>
  </p:clrMapOvr>
  <p:transition spd="slow">
    <p:pull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4" name="Picture 6" descr="Sang_Saka_Merah_Putih.jpg">
            <a:extLst>
              <a:ext uri="{FF2B5EF4-FFF2-40B4-BE49-F238E27FC236}">
                <a16:creationId xmlns:a16="http://schemas.microsoft.com/office/drawing/2014/main" xmlns="" id="{B5C5442A-6E75-4FC8-8A14-81F6DD3F7E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72600" cy="720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02113" y="2236948"/>
            <a:ext cx="7957265" cy="1543526"/>
          </a:xfrm>
        </p:spPr>
        <p:txBody>
          <a:bodyPr/>
          <a:lstStyle/>
          <a:p>
            <a:r>
              <a:rPr lang="en-US" noProof="1"/>
              <a:t>Click to edit Master title style</a:t>
            </a:r>
            <a:endParaRPr lang="id-ID" noProof="1"/>
          </a:p>
        </p:txBody>
      </p:sp>
      <p:sp>
        <p:nvSpPr>
          <p:cNvPr id="3" name="Subtitle 2"/>
          <p:cNvSpPr>
            <a:spLocks noGrp="1"/>
          </p:cNvSpPr>
          <p:nvPr>
            <p:ph type="subTitle" idx="1"/>
          </p:nvPr>
        </p:nvSpPr>
        <p:spPr>
          <a:xfrm>
            <a:off x="1404223" y="4080510"/>
            <a:ext cx="6553042" cy="1840230"/>
          </a:xfrm>
        </p:spPr>
        <p:txBody>
          <a:bodyPr/>
          <a:lstStyle>
            <a:lvl1pPr marL="0" indent="0" algn="ctr">
              <a:buNone/>
              <a:defRPr>
                <a:solidFill>
                  <a:schemeClr val="tx1">
                    <a:tint val="75000"/>
                  </a:schemeClr>
                </a:solidFill>
              </a:defRPr>
            </a:lvl1pPr>
            <a:lvl2pPr marL="473075" indent="0" algn="ctr">
              <a:buNone/>
              <a:defRPr>
                <a:solidFill>
                  <a:schemeClr val="tx1">
                    <a:tint val="75000"/>
                  </a:schemeClr>
                </a:solidFill>
              </a:defRPr>
            </a:lvl2pPr>
            <a:lvl3pPr marL="946150" indent="0" algn="ctr">
              <a:buNone/>
              <a:defRPr>
                <a:solidFill>
                  <a:schemeClr val="tx1">
                    <a:tint val="75000"/>
                  </a:schemeClr>
                </a:solidFill>
              </a:defRPr>
            </a:lvl3pPr>
            <a:lvl4pPr marL="1419225" indent="0" algn="ctr">
              <a:buNone/>
              <a:defRPr>
                <a:solidFill>
                  <a:schemeClr val="tx1">
                    <a:tint val="75000"/>
                  </a:schemeClr>
                </a:solidFill>
              </a:defRPr>
            </a:lvl4pPr>
            <a:lvl5pPr marL="1892935" indent="0" algn="ctr">
              <a:buNone/>
              <a:defRPr>
                <a:solidFill>
                  <a:schemeClr val="tx1">
                    <a:tint val="75000"/>
                  </a:schemeClr>
                </a:solidFill>
              </a:defRPr>
            </a:lvl5pPr>
            <a:lvl6pPr marL="2366010" indent="0" algn="ctr">
              <a:buNone/>
              <a:defRPr>
                <a:solidFill>
                  <a:schemeClr val="tx1">
                    <a:tint val="75000"/>
                  </a:schemeClr>
                </a:solidFill>
              </a:defRPr>
            </a:lvl6pPr>
            <a:lvl7pPr marL="2839085" indent="0" algn="ctr">
              <a:buNone/>
              <a:defRPr>
                <a:solidFill>
                  <a:schemeClr val="tx1">
                    <a:tint val="75000"/>
                  </a:schemeClr>
                </a:solidFill>
              </a:defRPr>
            </a:lvl7pPr>
            <a:lvl8pPr marL="3312160" indent="0" algn="ctr">
              <a:buNone/>
              <a:defRPr>
                <a:solidFill>
                  <a:schemeClr val="tx1">
                    <a:tint val="75000"/>
                  </a:schemeClr>
                </a:solidFill>
              </a:defRPr>
            </a:lvl8pPr>
            <a:lvl9pPr marL="3785235" indent="0" algn="ctr">
              <a:buNone/>
              <a:defRPr>
                <a:solidFill>
                  <a:schemeClr val="tx1">
                    <a:tint val="75000"/>
                  </a:schemeClr>
                </a:solidFill>
              </a:defRPr>
            </a:lvl9pPr>
          </a:lstStyle>
          <a:p>
            <a:r>
              <a:rPr lang="en-US" noProof="1"/>
              <a:t>Click to edit Master subtitle style</a:t>
            </a:r>
            <a:endParaRPr lang="id-ID" noProof="1"/>
          </a:p>
        </p:txBody>
      </p:sp>
      <p:sp>
        <p:nvSpPr>
          <p:cNvPr id="5" name="Date Placeholder 3">
            <a:extLst>
              <a:ext uri="{FF2B5EF4-FFF2-40B4-BE49-F238E27FC236}">
                <a16:creationId xmlns:a16="http://schemas.microsoft.com/office/drawing/2014/main" xmlns="" id="{2EB98174-3A09-4757-BB5C-F1111949383A}"/>
              </a:ext>
            </a:extLst>
          </p:cNvPr>
          <p:cNvSpPr>
            <a:spLocks noGrp="1"/>
          </p:cNvSpPr>
          <p:nvPr>
            <p:ph type="dt" sz="half" idx="10"/>
          </p:nvPr>
        </p:nvSpPr>
        <p:spPr/>
        <p:txBody>
          <a:bodyPr/>
          <a:lstStyle>
            <a:lvl1pPr>
              <a:defRPr/>
            </a:lvl1pPr>
          </a:lstStyle>
          <a:p>
            <a:pPr>
              <a:defRPr/>
            </a:pPr>
            <a:fld id="{037E3615-2AAC-43EA-8455-32E8D5A35E96}" type="datetime1">
              <a:rPr lang="id-ID" altLang="en-US"/>
              <a:pPr>
                <a:defRPr/>
              </a:pPr>
              <a:t>16/11/2018</a:t>
            </a:fld>
            <a:endParaRPr lang="id-ID" altLang="en-US"/>
          </a:p>
        </p:txBody>
      </p:sp>
      <p:sp>
        <p:nvSpPr>
          <p:cNvPr id="6" name="Footer Placeholder 4">
            <a:extLst>
              <a:ext uri="{FF2B5EF4-FFF2-40B4-BE49-F238E27FC236}">
                <a16:creationId xmlns:a16="http://schemas.microsoft.com/office/drawing/2014/main" xmlns="" id="{A17D2DB7-72EE-4842-99F7-47701D91EC4A}"/>
              </a:ext>
            </a:extLst>
          </p:cNvPr>
          <p:cNvSpPr>
            <a:spLocks noGrp="1"/>
          </p:cNvSpPr>
          <p:nvPr>
            <p:ph type="ftr" sz="quarter" idx="11"/>
          </p:nvPr>
        </p:nvSpPr>
        <p:spPr/>
        <p:txBody>
          <a:bodyPr/>
          <a:lstStyle>
            <a:lvl1pPr>
              <a:defRPr/>
            </a:lvl1pPr>
          </a:lstStyle>
          <a:p>
            <a:pPr>
              <a:defRPr/>
            </a:pPr>
            <a:endParaRPr lang="id-ID" altLang="en-US"/>
          </a:p>
        </p:txBody>
      </p:sp>
      <p:sp>
        <p:nvSpPr>
          <p:cNvPr id="7" name="Slide Number Placeholder 5">
            <a:extLst>
              <a:ext uri="{FF2B5EF4-FFF2-40B4-BE49-F238E27FC236}">
                <a16:creationId xmlns:a16="http://schemas.microsoft.com/office/drawing/2014/main" xmlns="" id="{7FC6B463-4865-4DA9-88A6-3C1CCA90F75F}"/>
              </a:ext>
            </a:extLst>
          </p:cNvPr>
          <p:cNvSpPr>
            <a:spLocks noGrp="1"/>
          </p:cNvSpPr>
          <p:nvPr>
            <p:ph type="sldNum" sz="quarter" idx="12"/>
          </p:nvPr>
        </p:nvSpPr>
        <p:spPr/>
        <p:txBody>
          <a:bodyPr/>
          <a:lstStyle>
            <a:lvl1pPr>
              <a:defRPr/>
            </a:lvl1pPr>
          </a:lstStyle>
          <a:p>
            <a:pPr>
              <a:defRPr/>
            </a:pPr>
            <a:fld id="{07014C0D-E9CA-49D9-8A81-0888C3819CC1}" type="slidenum">
              <a:rPr lang="id-ID" altLang="en-US"/>
              <a:pPr>
                <a:defRPr/>
              </a:pPr>
              <a:t>‹#›</a:t>
            </a:fld>
            <a:endParaRPr lang="id-ID" altLang="en-US"/>
          </a:p>
        </p:txBody>
      </p:sp>
    </p:spTree>
    <p:extLst>
      <p:ext uri="{BB962C8B-B14F-4D97-AF65-F5344CB8AC3E}">
        <p14:creationId xmlns:p14="http://schemas.microsoft.com/office/powerpoint/2010/main" val="1340150927"/>
      </p:ext>
    </p:extLst>
  </p:cSld>
  <p:clrMapOvr>
    <a:masterClrMapping/>
  </p:clrMapOvr>
  <p:transition spd="slow">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Content Placeholder 4" descr="merah.jpg">
            <a:extLst>
              <a:ext uri="{FF2B5EF4-FFF2-40B4-BE49-F238E27FC236}">
                <a16:creationId xmlns:a16="http://schemas.microsoft.com/office/drawing/2014/main" xmlns="" id="{28D0B5A4-2897-40E5-B870-583ABDF20B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noProof="1"/>
              <a:t>Click to edit Master title style</a:t>
            </a:r>
            <a:endParaRPr lang="id-ID" noProof="1"/>
          </a:p>
        </p:txBody>
      </p:sp>
      <p:sp>
        <p:nvSpPr>
          <p:cNvPr id="3" name="Content Placeholder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5" name="Date Placeholder 3">
            <a:extLst>
              <a:ext uri="{FF2B5EF4-FFF2-40B4-BE49-F238E27FC236}">
                <a16:creationId xmlns:a16="http://schemas.microsoft.com/office/drawing/2014/main" xmlns="" id="{95C7C170-F509-41DA-92F8-CDA2369853EC}"/>
              </a:ext>
            </a:extLst>
          </p:cNvPr>
          <p:cNvSpPr>
            <a:spLocks noGrp="1"/>
          </p:cNvSpPr>
          <p:nvPr>
            <p:ph type="dt" sz="half" idx="10"/>
          </p:nvPr>
        </p:nvSpPr>
        <p:spPr/>
        <p:txBody>
          <a:bodyPr/>
          <a:lstStyle>
            <a:lvl1pPr>
              <a:defRPr/>
            </a:lvl1pPr>
          </a:lstStyle>
          <a:p>
            <a:pPr>
              <a:defRPr/>
            </a:pPr>
            <a:fld id="{4EC1803F-D9BB-47C3-A03C-E061C10FB7B7}" type="datetime1">
              <a:rPr lang="id-ID" altLang="en-US"/>
              <a:pPr>
                <a:defRPr/>
              </a:pPr>
              <a:t>16/11/2018</a:t>
            </a:fld>
            <a:endParaRPr lang="id-ID" altLang="en-US"/>
          </a:p>
        </p:txBody>
      </p:sp>
      <p:sp>
        <p:nvSpPr>
          <p:cNvPr id="6" name="Footer Placeholder 4">
            <a:extLst>
              <a:ext uri="{FF2B5EF4-FFF2-40B4-BE49-F238E27FC236}">
                <a16:creationId xmlns:a16="http://schemas.microsoft.com/office/drawing/2014/main" xmlns="" id="{41D8FB89-DF82-49AB-8DD2-0400EC507ED3}"/>
              </a:ext>
            </a:extLst>
          </p:cNvPr>
          <p:cNvSpPr>
            <a:spLocks noGrp="1"/>
          </p:cNvSpPr>
          <p:nvPr>
            <p:ph type="ftr" sz="quarter" idx="11"/>
          </p:nvPr>
        </p:nvSpPr>
        <p:spPr/>
        <p:txBody>
          <a:bodyPr/>
          <a:lstStyle>
            <a:lvl1pPr>
              <a:defRPr/>
            </a:lvl1pPr>
          </a:lstStyle>
          <a:p>
            <a:pPr>
              <a:defRPr/>
            </a:pPr>
            <a:endParaRPr lang="id-ID" altLang="en-US"/>
          </a:p>
        </p:txBody>
      </p:sp>
      <p:sp>
        <p:nvSpPr>
          <p:cNvPr id="7" name="Slide Number Placeholder 5">
            <a:extLst>
              <a:ext uri="{FF2B5EF4-FFF2-40B4-BE49-F238E27FC236}">
                <a16:creationId xmlns:a16="http://schemas.microsoft.com/office/drawing/2014/main" xmlns="" id="{021C43D6-E725-4669-AA1E-508F9C106953}"/>
              </a:ext>
            </a:extLst>
          </p:cNvPr>
          <p:cNvSpPr>
            <a:spLocks noGrp="1"/>
          </p:cNvSpPr>
          <p:nvPr>
            <p:ph type="sldNum" sz="quarter" idx="12"/>
          </p:nvPr>
        </p:nvSpPr>
        <p:spPr/>
        <p:txBody>
          <a:bodyPr/>
          <a:lstStyle>
            <a:lvl1pPr>
              <a:defRPr/>
            </a:lvl1pPr>
          </a:lstStyle>
          <a:p>
            <a:pPr>
              <a:defRPr/>
            </a:pPr>
            <a:fld id="{E5575595-9869-4F57-B092-56CECD6A3C0F}" type="slidenum">
              <a:rPr lang="id-ID" altLang="en-US"/>
              <a:pPr>
                <a:defRPr/>
              </a:pPr>
              <a:t>‹#›</a:t>
            </a:fld>
            <a:endParaRPr lang="id-ID" altLang="en-US"/>
          </a:p>
        </p:txBody>
      </p:sp>
    </p:spTree>
    <p:extLst>
      <p:ext uri="{BB962C8B-B14F-4D97-AF65-F5344CB8AC3E}">
        <p14:creationId xmlns:p14="http://schemas.microsoft.com/office/powerpoint/2010/main" val="3354624343"/>
      </p:ext>
    </p:extLst>
  </p:cSld>
  <p:clrMapOvr>
    <a:masterClrMapping/>
  </p:clrMapOvr>
  <p:transition spd="slow">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Content Placeholder 4" descr="merah.jpg">
            <a:extLst>
              <a:ext uri="{FF2B5EF4-FFF2-40B4-BE49-F238E27FC236}">
                <a16:creationId xmlns:a16="http://schemas.microsoft.com/office/drawing/2014/main" xmlns="" id="{11414D27-A51D-4B6E-B6DB-26530DE4F2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9494" y="4627246"/>
            <a:ext cx="7957265" cy="1430179"/>
          </a:xfrm>
        </p:spPr>
        <p:txBody>
          <a:bodyPr anchor="t"/>
          <a:lstStyle>
            <a:lvl1pPr algn="l">
              <a:defRPr sz="4100" b="1" cap="all"/>
            </a:lvl1pPr>
          </a:lstStyle>
          <a:p>
            <a:r>
              <a:rPr lang="en-US" noProof="1"/>
              <a:t>Click to edit Master title style</a:t>
            </a:r>
            <a:endParaRPr lang="id-ID" noProof="1"/>
          </a:p>
        </p:txBody>
      </p:sp>
      <p:sp>
        <p:nvSpPr>
          <p:cNvPr id="3" name="Text Placeholder 2"/>
          <p:cNvSpPr>
            <a:spLocks noGrp="1"/>
          </p:cNvSpPr>
          <p:nvPr>
            <p:ph type="body" idx="1"/>
          </p:nvPr>
        </p:nvSpPr>
        <p:spPr>
          <a:xfrm>
            <a:off x="739494" y="3052049"/>
            <a:ext cx="7957265" cy="1575196"/>
          </a:xfrm>
        </p:spPr>
        <p:txBody>
          <a:bodyPr anchor="b"/>
          <a:lstStyle>
            <a:lvl1pPr marL="0" indent="0">
              <a:buNone/>
              <a:defRPr sz="2100">
                <a:solidFill>
                  <a:schemeClr val="tx1">
                    <a:tint val="75000"/>
                  </a:schemeClr>
                </a:solidFill>
              </a:defRPr>
            </a:lvl1pPr>
            <a:lvl2pPr marL="473075" indent="0">
              <a:buNone/>
              <a:defRPr sz="1900">
                <a:solidFill>
                  <a:schemeClr val="tx1">
                    <a:tint val="75000"/>
                  </a:schemeClr>
                </a:solidFill>
              </a:defRPr>
            </a:lvl2pPr>
            <a:lvl3pPr marL="946150" indent="0">
              <a:buNone/>
              <a:defRPr sz="1700">
                <a:solidFill>
                  <a:schemeClr val="tx1">
                    <a:tint val="75000"/>
                  </a:schemeClr>
                </a:solidFill>
              </a:defRPr>
            </a:lvl3pPr>
            <a:lvl4pPr marL="1419225" indent="0">
              <a:buNone/>
              <a:defRPr sz="1400">
                <a:solidFill>
                  <a:schemeClr val="tx1">
                    <a:tint val="75000"/>
                  </a:schemeClr>
                </a:solidFill>
              </a:defRPr>
            </a:lvl4pPr>
            <a:lvl5pPr marL="1892935" indent="0">
              <a:buNone/>
              <a:defRPr sz="1400">
                <a:solidFill>
                  <a:schemeClr val="tx1">
                    <a:tint val="75000"/>
                  </a:schemeClr>
                </a:solidFill>
              </a:defRPr>
            </a:lvl5pPr>
            <a:lvl6pPr marL="2366010" indent="0">
              <a:buNone/>
              <a:defRPr sz="1400">
                <a:solidFill>
                  <a:schemeClr val="tx1">
                    <a:tint val="75000"/>
                  </a:schemeClr>
                </a:solidFill>
              </a:defRPr>
            </a:lvl6pPr>
            <a:lvl7pPr marL="2839085" indent="0">
              <a:buNone/>
              <a:defRPr sz="1400">
                <a:solidFill>
                  <a:schemeClr val="tx1">
                    <a:tint val="75000"/>
                  </a:schemeClr>
                </a:solidFill>
              </a:defRPr>
            </a:lvl7pPr>
            <a:lvl8pPr marL="3312160" indent="0">
              <a:buNone/>
              <a:defRPr sz="1400">
                <a:solidFill>
                  <a:schemeClr val="tx1">
                    <a:tint val="75000"/>
                  </a:schemeClr>
                </a:solidFill>
              </a:defRPr>
            </a:lvl8pPr>
            <a:lvl9pPr marL="3785235" indent="0">
              <a:buNone/>
              <a:defRPr sz="1400">
                <a:solidFill>
                  <a:schemeClr val="tx1">
                    <a:tint val="75000"/>
                  </a:schemeClr>
                </a:solidFill>
              </a:defRPr>
            </a:lvl9pPr>
          </a:lstStyle>
          <a:p>
            <a:pPr lvl="0"/>
            <a:r>
              <a:rPr lang="en-US" noProof="1"/>
              <a:t>Click to edit Master text styles</a:t>
            </a:r>
          </a:p>
        </p:txBody>
      </p:sp>
      <p:sp>
        <p:nvSpPr>
          <p:cNvPr id="5" name="Date Placeholder 3">
            <a:extLst>
              <a:ext uri="{FF2B5EF4-FFF2-40B4-BE49-F238E27FC236}">
                <a16:creationId xmlns:a16="http://schemas.microsoft.com/office/drawing/2014/main" xmlns="" id="{EE38EC7C-84C0-4A76-9E46-49DBF39F6776}"/>
              </a:ext>
            </a:extLst>
          </p:cNvPr>
          <p:cNvSpPr>
            <a:spLocks noGrp="1"/>
          </p:cNvSpPr>
          <p:nvPr>
            <p:ph type="dt" sz="half" idx="10"/>
          </p:nvPr>
        </p:nvSpPr>
        <p:spPr/>
        <p:txBody>
          <a:bodyPr/>
          <a:lstStyle>
            <a:lvl1pPr>
              <a:defRPr/>
            </a:lvl1pPr>
          </a:lstStyle>
          <a:p>
            <a:pPr>
              <a:defRPr/>
            </a:pPr>
            <a:fld id="{8403C7FE-4D4F-4294-AF0F-60605DBAD340}" type="datetime1">
              <a:rPr lang="id-ID" altLang="en-US"/>
              <a:pPr>
                <a:defRPr/>
              </a:pPr>
              <a:t>16/11/2018</a:t>
            </a:fld>
            <a:endParaRPr lang="id-ID" altLang="en-US"/>
          </a:p>
        </p:txBody>
      </p:sp>
      <p:sp>
        <p:nvSpPr>
          <p:cNvPr id="6" name="Footer Placeholder 4">
            <a:extLst>
              <a:ext uri="{FF2B5EF4-FFF2-40B4-BE49-F238E27FC236}">
                <a16:creationId xmlns:a16="http://schemas.microsoft.com/office/drawing/2014/main" xmlns="" id="{2B67BA69-93A4-421D-8D37-144C20740600}"/>
              </a:ext>
            </a:extLst>
          </p:cNvPr>
          <p:cNvSpPr>
            <a:spLocks noGrp="1"/>
          </p:cNvSpPr>
          <p:nvPr>
            <p:ph type="ftr" sz="quarter" idx="11"/>
          </p:nvPr>
        </p:nvSpPr>
        <p:spPr/>
        <p:txBody>
          <a:bodyPr/>
          <a:lstStyle>
            <a:lvl1pPr>
              <a:defRPr/>
            </a:lvl1pPr>
          </a:lstStyle>
          <a:p>
            <a:pPr>
              <a:defRPr/>
            </a:pPr>
            <a:endParaRPr lang="id-ID" altLang="en-US"/>
          </a:p>
        </p:txBody>
      </p:sp>
      <p:sp>
        <p:nvSpPr>
          <p:cNvPr id="7" name="Slide Number Placeholder 5">
            <a:extLst>
              <a:ext uri="{FF2B5EF4-FFF2-40B4-BE49-F238E27FC236}">
                <a16:creationId xmlns:a16="http://schemas.microsoft.com/office/drawing/2014/main" xmlns="" id="{F154B2C4-05AC-431B-B3E8-6A1E2AFF9733}"/>
              </a:ext>
            </a:extLst>
          </p:cNvPr>
          <p:cNvSpPr>
            <a:spLocks noGrp="1"/>
          </p:cNvSpPr>
          <p:nvPr>
            <p:ph type="sldNum" sz="quarter" idx="12"/>
          </p:nvPr>
        </p:nvSpPr>
        <p:spPr/>
        <p:txBody>
          <a:bodyPr/>
          <a:lstStyle>
            <a:lvl1pPr>
              <a:defRPr/>
            </a:lvl1pPr>
          </a:lstStyle>
          <a:p>
            <a:pPr>
              <a:defRPr/>
            </a:pPr>
            <a:fld id="{DC508852-0014-41AB-8B85-8F5D7CA8E111}" type="slidenum">
              <a:rPr lang="id-ID" altLang="en-US"/>
              <a:pPr>
                <a:defRPr/>
              </a:pPr>
              <a:t>‹#›</a:t>
            </a:fld>
            <a:endParaRPr lang="id-ID" altLang="en-US"/>
          </a:p>
        </p:txBody>
      </p:sp>
    </p:spTree>
    <p:extLst>
      <p:ext uri="{BB962C8B-B14F-4D97-AF65-F5344CB8AC3E}">
        <p14:creationId xmlns:p14="http://schemas.microsoft.com/office/powerpoint/2010/main" val="244715071"/>
      </p:ext>
    </p:extLst>
  </p:cSld>
  <p:clrMapOvr>
    <a:masterClrMapping/>
  </p:clrMapOvr>
  <p:transition spd="slow">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Content Placeholder 4" descr="merah.jpg">
            <a:extLst>
              <a:ext uri="{FF2B5EF4-FFF2-40B4-BE49-F238E27FC236}">
                <a16:creationId xmlns:a16="http://schemas.microsoft.com/office/drawing/2014/main" xmlns="" id="{9EDAB36A-F77F-473F-9283-276A538528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noProof="1"/>
              <a:t>Click to edit Master title style</a:t>
            </a:r>
            <a:endParaRPr lang="id-ID" noProof="1"/>
          </a:p>
        </p:txBody>
      </p:sp>
      <p:sp>
        <p:nvSpPr>
          <p:cNvPr id="3" name="Content Placeholder 2"/>
          <p:cNvSpPr>
            <a:spLocks noGrp="1"/>
          </p:cNvSpPr>
          <p:nvPr>
            <p:ph sz="half" idx="1"/>
          </p:nvPr>
        </p:nvSpPr>
        <p:spPr>
          <a:xfrm>
            <a:off x="468076" y="1680212"/>
            <a:ext cx="4134657"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4" name="Content Placeholder 3"/>
          <p:cNvSpPr>
            <a:spLocks noGrp="1"/>
          </p:cNvSpPr>
          <p:nvPr>
            <p:ph sz="half" idx="2"/>
          </p:nvPr>
        </p:nvSpPr>
        <p:spPr>
          <a:xfrm>
            <a:off x="4758758" y="1680212"/>
            <a:ext cx="4134657" cy="475226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6" name="Date Placeholder 4">
            <a:extLst>
              <a:ext uri="{FF2B5EF4-FFF2-40B4-BE49-F238E27FC236}">
                <a16:creationId xmlns:a16="http://schemas.microsoft.com/office/drawing/2014/main" xmlns="" id="{2A49B6BD-F21E-4C35-B736-9F9680AB0280}"/>
              </a:ext>
            </a:extLst>
          </p:cNvPr>
          <p:cNvSpPr>
            <a:spLocks noGrp="1"/>
          </p:cNvSpPr>
          <p:nvPr>
            <p:ph type="dt" sz="half" idx="10"/>
          </p:nvPr>
        </p:nvSpPr>
        <p:spPr/>
        <p:txBody>
          <a:bodyPr/>
          <a:lstStyle>
            <a:lvl1pPr>
              <a:defRPr/>
            </a:lvl1pPr>
          </a:lstStyle>
          <a:p>
            <a:pPr>
              <a:defRPr/>
            </a:pPr>
            <a:fld id="{2BAEC706-37F7-4955-9329-25A13586F4BF}" type="datetime1">
              <a:rPr lang="id-ID" altLang="en-US"/>
              <a:pPr>
                <a:defRPr/>
              </a:pPr>
              <a:t>16/11/2018</a:t>
            </a:fld>
            <a:endParaRPr lang="id-ID" altLang="en-US"/>
          </a:p>
        </p:txBody>
      </p:sp>
      <p:sp>
        <p:nvSpPr>
          <p:cNvPr id="7" name="Footer Placeholder 5">
            <a:extLst>
              <a:ext uri="{FF2B5EF4-FFF2-40B4-BE49-F238E27FC236}">
                <a16:creationId xmlns:a16="http://schemas.microsoft.com/office/drawing/2014/main" xmlns="" id="{2CDC25D3-012A-4186-9E55-988293E68777}"/>
              </a:ext>
            </a:extLst>
          </p:cNvPr>
          <p:cNvSpPr>
            <a:spLocks noGrp="1"/>
          </p:cNvSpPr>
          <p:nvPr>
            <p:ph type="ftr" sz="quarter" idx="11"/>
          </p:nvPr>
        </p:nvSpPr>
        <p:spPr/>
        <p:txBody>
          <a:bodyPr/>
          <a:lstStyle>
            <a:lvl1pPr>
              <a:defRPr/>
            </a:lvl1pPr>
          </a:lstStyle>
          <a:p>
            <a:pPr>
              <a:defRPr/>
            </a:pPr>
            <a:endParaRPr lang="id-ID" altLang="en-US"/>
          </a:p>
        </p:txBody>
      </p:sp>
      <p:sp>
        <p:nvSpPr>
          <p:cNvPr id="8" name="Slide Number Placeholder 6">
            <a:extLst>
              <a:ext uri="{FF2B5EF4-FFF2-40B4-BE49-F238E27FC236}">
                <a16:creationId xmlns:a16="http://schemas.microsoft.com/office/drawing/2014/main" xmlns="" id="{713867AD-0A0F-4FC9-B42F-C9F0AD4F9744}"/>
              </a:ext>
            </a:extLst>
          </p:cNvPr>
          <p:cNvSpPr>
            <a:spLocks noGrp="1"/>
          </p:cNvSpPr>
          <p:nvPr>
            <p:ph type="sldNum" sz="quarter" idx="12"/>
          </p:nvPr>
        </p:nvSpPr>
        <p:spPr/>
        <p:txBody>
          <a:bodyPr/>
          <a:lstStyle>
            <a:lvl1pPr>
              <a:defRPr/>
            </a:lvl1pPr>
          </a:lstStyle>
          <a:p>
            <a:pPr>
              <a:defRPr/>
            </a:pPr>
            <a:fld id="{930D59DB-99C0-4ACD-AB82-96F061AD8C5C}" type="slidenum">
              <a:rPr lang="id-ID" altLang="en-US"/>
              <a:pPr>
                <a:defRPr/>
              </a:pPr>
              <a:t>‹#›</a:t>
            </a:fld>
            <a:endParaRPr lang="id-ID" altLang="en-US"/>
          </a:p>
        </p:txBody>
      </p:sp>
    </p:spTree>
    <p:extLst>
      <p:ext uri="{BB962C8B-B14F-4D97-AF65-F5344CB8AC3E}">
        <p14:creationId xmlns:p14="http://schemas.microsoft.com/office/powerpoint/2010/main" val="2069970295"/>
      </p:ext>
    </p:extLst>
  </p:cSld>
  <p:clrMapOvr>
    <a:masterClrMapping/>
  </p:clrMapOvr>
  <p:transition spd="slow">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Content Placeholder 4" descr="merah.jpg">
            <a:extLst>
              <a:ext uri="{FF2B5EF4-FFF2-40B4-BE49-F238E27FC236}">
                <a16:creationId xmlns:a16="http://schemas.microsoft.com/office/drawing/2014/main" xmlns="" id="{3B1DC27D-5F00-4B80-9B32-895AE20A99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noProof="1"/>
              <a:t>Click to edit Master title style</a:t>
            </a:r>
            <a:endParaRPr lang="id-ID" noProof="1"/>
          </a:p>
        </p:txBody>
      </p:sp>
      <p:sp>
        <p:nvSpPr>
          <p:cNvPr id="3" name="Text Placeholder 2"/>
          <p:cNvSpPr>
            <a:spLocks noGrp="1"/>
          </p:cNvSpPr>
          <p:nvPr>
            <p:ph type="body" idx="1"/>
          </p:nvPr>
        </p:nvSpPr>
        <p:spPr>
          <a:xfrm>
            <a:off x="468074" y="1611869"/>
            <a:ext cx="4136283" cy="671750"/>
          </a:xfrm>
        </p:spPr>
        <p:txBody>
          <a:bodyPr anchor="b"/>
          <a:lstStyle>
            <a:lvl1pPr marL="0" indent="0">
              <a:buNone/>
              <a:defRPr sz="2500" b="1"/>
            </a:lvl1pPr>
            <a:lvl2pPr marL="473075" indent="0">
              <a:buNone/>
              <a:defRPr sz="2100" b="1"/>
            </a:lvl2pPr>
            <a:lvl3pPr marL="946150" indent="0">
              <a:buNone/>
              <a:defRPr sz="1900" b="1"/>
            </a:lvl3pPr>
            <a:lvl4pPr marL="1419225" indent="0">
              <a:buNone/>
              <a:defRPr sz="1700" b="1"/>
            </a:lvl4pPr>
            <a:lvl5pPr marL="1892935" indent="0">
              <a:buNone/>
              <a:defRPr sz="1700" b="1"/>
            </a:lvl5pPr>
            <a:lvl6pPr marL="2366010" indent="0">
              <a:buNone/>
              <a:defRPr sz="1700" b="1"/>
            </a:lvl6pPr>
            <a:lvl7pPr marL="2839085" indent="0">
              <a:buNone/>
              <a:defRPr sz="1700" b="1"/>
            </a:lvl7pPr>
            <a:lvl8pPr marL="3312160" indent="0">
              <a:buNone/>
              <a:defRPr sz="1700" b="1"/>
            </a:lvl8pPr>
            <a:lvl9pPr marL="3785235" indent="0">
              <a:buNone/>
              <a:defRPr sz="1700" b="1"/>
            </a:lvl9pPr>
          </a:lstStyle>
          <a:p>
            <a:pPr lvl="0"/>
            <a:r>
              <a:rPr lang="en-US" noProof="1"/>
              <a:t>Click to edit Master text styles</a:t>
            </a:r>
          </a:p>
        </p:txBody>
      </p:sp>
      <p:sp>
        <p:nvSpPr>
          <p:cNvPr id="4" name="Content Placeholder 3"/>
          <p:cNvSpPr>
            <a:spLocks noGrp="1"/>
          </p:cNvSpPr>
          <p:nvPr>
            <p:ph sz="half" idx="2"/>
          </p:nvPr>
        </p:nvSpPr>
        <p:spPr>
          <a:xfrm>
            <a:off x="468074" y="2283619"/>
            <a:ext cx="4136283"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5" name="Text Placeholder 4"/>
          <p:cNvSpPr>
            <a:spLocks noGrp="1"/>
          </p:cNvSpPr>
          <p:nvPr>
            <p:ph type="body" sz="quarter" idx="3"/>
          </p:nvPr>
        </p:nvSpPr>
        <p:spPr>
          <a:xfrm>
            <a:off x="4755506" y="1611869"/>
            <a:ext cx="4137908" cy="671750"/>
          </a:xfrm>
        </p:spPr>
        <p:txBody>
          <a:bodyPr anchor="b"/>
          <a:lstStyle>
            <a:lvl1pPr marL="0" indent="0">
              <a:buNone/>
              <a:defRPr sz="2500" b="1"/>
            </a:lvl1pPr>
            <a:lvl2pPr marL="473075" indent="0">
              <a:buNone/>
              <a:defRPr sz="2100" b="1"/>
            </a:lvl2pPr>
            <a:lvl3pPr marL="946150" indent="0">
              <a:buNone/>
              <a:defRPr sz="1900" b="1"/>
            </a:lvl3pPr>
            <a:lvl4pPr marL="1419225" indent="0">
              <a:buNone/>
              <a:defRPr sz="1700" b="1"/>
            </a:lvl4pPr>
            <a:lvl5pPr marL="1892935" indent="0">
              <a:buNone/>
              <a:defRPr sz="1700" b="1"/>
            </a:lvl5pPr>
            <a:lvl6pPr marL="2366010" indent="0">
              <a:buNone/>
              <a:defRPr sz="1700" b="1"/>
            </a:lvl6pPr>
            <a:lvl7pPr marL="2839085" indent="0">
              <a:buNone/>
              <a:defRPr sz="1700" b="1"/>
            </a:lvl7pPr>
            <a:lvl8pPr marL="3312160" indent="0">
              <a:buNone/>
              <a:defRPr sz="1700" b="1"/>
            </a:lvl8pPr>
            <a:lvl9pPr marL="3785235" indent="0">
              <a:buNone/>
              <a:defRPr sz="1700" b="1"/>
            </a:lvl9pPr>
          </a:lstStyle>
          <a:p>
            <a:pPr lvl="0"/>
            <a:r>
              <a:rPr lang="en-US" noProof="1"/>
              <a:t>Click to edit Master text styles</a:t>
            </a:r>
          </a:p>
        </p:txBody>
      </p:sp>
      <p:sp>
        <p:nvSpPr>
          <p:cNvPr id="6" name="Content Placeholder 5"/>
          <p:cNvSpPr>
            <a:spLocks noGrp="1"/>
          </p:cNvSpPr>
          <p:nvPr>
            <p:ph sz="quarter" idx="4"/>
          </p:nvPr>
        </p:nvSpPr>
        <p:spPr>
          <a:xfrm>
            <a:off x="4755506" y="2283619"/>
            <a:ext cx="4137908"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8" name="Date Placeholder 6">
            <a:extLst>
              <a:ext uri="{FF2B5EF4-FFF2-40B4-BE49-F238E27FC236}">
                <a16:creationId xmlns:a16="http://schemas.microsoft.com/office/drawing/2014/main" xmlns="" id="{84F7641D-D926-4458-B2F7-A9423DE9719B}"/>
              </a:ext>
            </a:extLst>
          </p:cNvPr>
          <p:cNvSpPr>
            <a:spLocks noGrp="1"/>
          </p:cNvSpPr>
          <p:nvPr>
            <p:ph type="dt" sz="half" idx="10"/>
          </p:nvPr>
        </p:nvSpPr>
        <p:spPr/>
        <p:txBody>
          <a:bodyPr/>
          <a:lstStyle>
            <a:lvl1pPr>
              <a:defRPr/>
            </a:lvl1pPr>
          </a:lstStyle>
          <a:p>
            <a:pPr>
              <a:defRPr/>
            </a:pPr>
            <a:fld id="{083C273B-C3AF-4825-BFAF-544DBC42CCDD}" type="datetime1">
              <a:rPr lang="id-ID" altLang="en-US"/>
              <a:pPr>
                <a:defRPr/>
              </a:pPr>
              <a:t>16/11/2018</a:t>
            </a:fld>
            <a:endParaRPr lang="id-ID" altLang="en-US"/>
          </a:p>
        </p:txBody>
      </p:sp>
      <p:sp>
        <p:nvSpPr>
          <p:cNvPr id="9" name="Footer Placeholder 7">
            <a:extLst>
              <a:ext uri="{FF2B5EF4-FFF2-40B4-BE49-F238E27FC236}">
                <a16:creationId xmlns:a16="http://schemas.microsoft.com/office/drawing/2014/main" xmlns="" id="{8C332C53-C96A-4FDE-952E-3622D7F11C7C}"/>
              </a:ext>
            </a:extLst>
          </p:cNvPr>
          <p:cNvSpPr>
            <a:spLocks noGrp="1"/>
          </p:cNvSpPr>
          <p:nvPr>
            <p:ph type="ftr" sz="quarter" idx="11"/>
          </p:nvPr>
        </p:nvSpPr>
        <p:spPr/>
        <p:txBody>
          <a:bodyPr/>
          <a:lstStyle>
            <a:lvl1pPr>
              <a:defRPr/>
            </a:lvl1pPr>
          </a:lstStyle>
          <a:p>
            <a:pPr>
              <a:defRPr/>
            </a:pPr>
            <a:endParaRPr lang="id-ID" altLang="en-US"/>
          </a:p>
        </p:txBody>
      </p:sp>
      <p:sp>
        <p:nvSpPr>
          <p:cNvPr id="10" name="Slide Number Placeholder 8">
            <a:extLst>
              <a:ext uri="{FF2B5EF4-FFF2-40B4-BE49-F238E27FC236}">
                <a16:creationId xmlns:a16="http://schemas.microsoft.com/office/drawing/2014/main" xmlns="" id="{54FD8A00-294C-4F21-A39C-63AC8D5A7513}"/>
              </a:ext>
            </a:extLst>
          </p:cNvPr>
          <p:cNvSpPr>
            <a:spLocks noGrp="1"/>
          </p:cNvSpPr>
          <p:nvPr>
            <p:ph type="sldNum" sz="quarter" idx="12"/>
          </p:nvPr>
        </p:nvSpPr>
        <p:spPr/>
        <p:txBody>
          <a:bodyPr/>
          <a:lstStyle>
            <a:lvl1pPr>
              <a:defRPr/>
            </a:lvl1pPr>
          </a:lstStyle>
          <a:p>
            <a:pPr>
              <a:defRPr/>
            </a:pPr>
            <a:fld id="{86C14DCC-66B1-4A67-87D3-A296769A61B6}" type="slidenum">
              <a:rPr lang="id-ID" altLang="en-US"/>
              <a:pPr>
                <a:defRPr/>
              </a:pPr>
              <a:t>‹#›</a:t>
            </a:fld>
            <a:endParaRPr lang="id-ID" altLang="en-US"/>
          </a:p>
        </p:txBody>
      </p:sp>
    </p:spTree>
    <p:extLst>
      <p:ext uri="{BB962C8B-B14F-4D97-AF65-F5344CB8AC3E}">
        <p14:creationId xmlns:p14="http://schemas.microsoft.com/office/powerpoint/2010/main" val="2575379961"/>
      </p:ext>
    </p:extLst>
  </p:cSld>
  <p:clrMapOvr>
    <a:masterClrMapping/>
  </p:clrMapOvr>
  <p:transition spd="slow">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Content Placeholder 4" descr="merah.jpg">
            <a:extLst>
              <a:ext uri="{FF2B5EF4-FFF2-40B4-BE49-F238E27FC236}">
                <a16:creationId xmlns:a16="http://schemas.microsoft.com/office/drawing/2014/main" xmlns="" id="{D0107DF6-8B17-450D-9874-CC160FFC5C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noProof="1"/>
              <a:t>Click to edit Master title style</a:t>
            </a:r>
            <a:endParaRPr lang="id-ID" noProof="1"/>
          </a:p>
        </p:txBody>
      </p:sp>
      <p:sp>
        <p:nvSpPr>
          <p:cNvPr id="4" name="Date Placeholder 2">
            <a:extLst>
              <a:ext uri="{FF2B5EF4-FFF2-40B4-BE49-F238E27FC236}">
                <a16:creationId xmlns:a16="http://schemas.microsoft.com/office/drawing/2014/main" xmlns="" id="{73FBB947-9855-4BE2-9C96-C022F72253A2}"/>
              </a:ext>
            </a:extLst>
          </p:cNvPr>
          <p:cNvSpPr>
            <a:spLocks noGrp="1"/>
          </p:cNvSpPr>
          <p:nvPr>
            <p:ph type="dt" sz="half" idx="10"/>
          </p:nvPr>
        </p:nvSpPr>
        <p:spPr/>
        <p:txBody>
          <a:bodyPr/>
          <a:lstStyle>
            <a:lvl1pPr>
              <a:defRPr/>
            </a:lvl1pPr>
          </a:lstStyle>
          <a:p>
            <a:pPr>
              <a:defRPr/>
            </a:pPr>
            <a:fld id="{0386D39E-48BE-411B-9A99-B263EF0DC3FF}" type="datetime1">
              <a:rPr lang="id-ID" altLang="en-US"/>
              <a:pPr>
                <a:defRPr/>
              </a:pPr>
              <a:t>16/11/2018</a:t>
            </a:fld>
            <a:endParaRPr lang="id-ID" altLang="en-US"/>
          </a:p>
        </p:txBody>
      </p:sp>
      <p:sp>
        <p:nvSpPr>
          <p:cNvPr id="5" name="Footer Placeholder 3">
            <a:extLst>
              <a:ext uri="{FF2B5EF4-FFF2-40B4-BE49-F238E27FC236}">
                <a16:creationId xmlns:a16="http://schemas.microsoft.com/office/drawing/2014/main" xmlns="" id="{AE5EAF04-91EF-4C83-86A9-4946A8CC3985}"/>
              </a:ext>
            </a:extLst>
          </p:cNvPr>
          <p:cNvSpPr>
            <a:spLocks noGrp="1"/>
          </p:cNvSpPr>
          <p:nvPr>
            <p:ph type="ftr" sz="quarter" idx="11"/>
          </p:nvPr>
        </p:nvSpPr>
        <p:spPr/>
        <p:txBody>
          <a:bodyPr/>
          <a:lstStyle>
            <a:lvl1pPr>
              <a:defRPr/>
            </a:lvl1pPr>
          </a:lstStyle>
          <a:p>
            <a:pPr>
              <a:defRPr/>
            </a:pPr>
            <a:endParaRPr lang="id-ID" altLang="en-US"/>
          </a:p>
        </p:txBody>
      </p:sp>
      <p:sp>
        <p:nvSpPr>
          <p:cNvPr id="6" name="Slide Number Placeholder 4">
            <a:extLst>
              <a:ext uri="{FF2B5EF4-FFF2-40B4-BE49-F238E27FC236}">
                <a16:creationId xmlns:a16="http://schemas.microsoft.com/office/drawing/2014/main" xmlns="" id="{2507AF69-A77C-4438-BE2A-435443A29EE1}"/>
              </a:ext>
            </a:extLst>
          </p:cNvPr>
          <p:cNvSpPr>
            <a:spLocks noGrp="1"/>
          </p:cNvSpPr>
          <p:nvPr>
            <p:ph type="sldNum" sz="quarter" idx="12"/>
          </p:nvPr>
        </p:nvSpPr>
        <p:spPr/>
        <p:txBody>
          <a:bodyPr/>
          <a:lstStyle>
            <a:lvl1pPr>
              <a:defRPr/>
            </a:lvl1pPr>
          </a:lstStyle>
          <a:p>
            <a:pPr>
              <a:defRPr/>
            </a:pPr>
            <a:fld id="{E363AF45-4936-4D4B-A2BF-B9BEDFEA5ABF}" type="slidenum">
              <a:rPr lang="id-ID" altLang="en-US"/>
              <a:pPr>
                <a:defRPr/>
              </a:pPr>
              <a:t>‹#›</a:t>
            </a:fld>
            <a:endParaRPr lang="id-ID" altLang="en-US"/>
          </a:p>
        </p:txBody>
      </p:sp>
    </p:spTree>
    <p:extLst>
      <p:ext uri="{BB962C8B-B14F-4D97-AF65-F5344CB8AC3E}">
        <p14:creationId xmlns:p14="http://schemas.microsoft.com/office/powerpoint/2010/main" val="3060834447"/>
      </p:ext>
    </p:extLst>
  </p:cSld>
  <p:clrMapOvr>
    <a:masterClrMapping/>
  </p:clrMapOvr>
  <p:transition spd="slow">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Content Placeholder 4" descr="merah.jpg">
            <a:extLst>
              <a:ext uri="{FF2B5EF4-FFF2-40B4-BE49-F238E27FC236}">
                <a16:creationId xmlns:a16="http://schemas.microsoft.com/office/drawing/2014/main" xmlns="" id="{0CBD19EE-BEA4-4091-ACE0-DDE65172B7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a:extLst>
              <a:ext uri="{FF2B5EF4-FFF2-40B4-BE49-F238E27FC236}">
                <a16:creationId xmlns:a16="http://schemas.microsoft.com/office/drawing/2014/main" xmlns="" id="{4D2E04C5-869F-4BF1-8802-E4BCA4B102CA}"/>
              </a:ext>
            </a:extLst>
          </p:cNvPr>
          <p:cNvSpPr>
            <a:spLocks noGrp="1"/>
          </p:cNvSpPr>
          <p:nvPr>
            <p:ph type="dt" sz="half" idx="10"/>
          </p:nvPr>
        </p:nvSpPr>
        <p:spPr/>
        <p:txBody>
          <a:bodyPr/>
          <a:lstStyle>
            <a:lvl1pPr>
              <a:defRPr/>
            </a:lvl1pPr>
          </a:lstStyle>
          <a:p>
            <a:pPr>
              <a:defRPr/>
            </a:pPr>
            <a:fld id="{BE4E1C2F-927C-4081-8DFA-3363BC16C266}" type="datetime1">
              <a:rPr lang="id-ID" altLang="en-US"/>
              <a:pPr>
                <a:defRPr/>
              </a:pPr>
              <a:t>16/11/2018</a:t>
            </a:fld>
            <a:endParaRPr lang="id-ID" altLang="en-US"/>
          </a:p>
        </p:txBody>
      </p:sp>
      <p:sp>
        <p:nvSpPr>
          <p:cNvPr id="4" name="Footer Placeholder 2">
            <a:extLst>
              <a:ext uri="{FF2B5EF4-FFF2-40B4-BE49-F238E27FC236}">
                <a16:creationId xmlns:a16="http://schemas.microsoft.com/office/drawing/2014/main" xmlns="" id="{BE8A664A-BE69-4BF3-9A5D-B4FBE3E55CB0}"/>
              </a:ext>
            </a:extLst>
          </p:cNvPr>
          <p:cNvSpPr>
            <a:spLocks noGrp="1"/>
          </p:cNvSpPr>
          <p:nvPr>
            <p:ph type="ftr" sz="quarter" idx="11"/>
          </p:nvPr>
        </p:nvSpPr>
        <p:spPr/>
        <p:txBody>
          <a:bodyPr/>
          <a:lstStyle>
            <a:lvl1pPr>
              <a:defRPr/>
            </a:lvl1pPr>
          </a:lstStyle>
          <a:p>
            <a:pPr>
              <a:defRPr/>
            </a:pPr>
            <a:endParaRPr lang="id-ID" altLang="en-US"/>
          </a:p>
        </p:txBody>
      </p:sp>
      <p:sp>
        <p:nvSpPr>
          <p:cNvPr id="5" name="Slide Number Placeholder 3">
            <a:extLst>
              <a:ext uri="{FF2B5EF4-FFF2-40B4-BE49-F238E27FC236}">
                <a16:creationId xmlns:a16="http://schemas.microsoft.com/office/drawing/2014/main" xmlns="" id="{B8DC9306-57EC-4765-A1DA-76BBB9EEAA9A}"/>
              </a:ext>
            </a:extLst>
          </p:cNvPr>
          <p:cNvSpPr>
            <a:spLocks noGrp="1"/>
          </p:cNvSpPr>
          <p:nvPr>
            <p:ph type="sldNum" sz="quarter" idx="12"/>
          </p:nvPr>
        </p:nvSpPr>
        <p:spPr/>
        <p:txBody>
          <a:bodyPr/>
          <a:lstStyle>
            <a:lvl1pPr>
              <a:defRPr/>
            </a:lvl1pPr>
          </a:lstStyle>
          <a:p>
            <a:pPr>
              <a:defRPr/>
            </a:pPr>
            <a:fld id="{2BD4EE90-2CF1-45D9-A6BF-9C3EC35447DD}" type="slidenum">
              <a:rPr lang="id-ID" altLang="en-US"/>
              <a:pPr>
                <a:defRPr/>
              </a:pPr>
              <a:t>‹#›</a:t>
            </a:fld>
            <a:endParaRPr lang="id-ID" altLang="en-US"/>
          </a:p>
        </p:txBody>
      </p:sp>
    </p:spTree>
    <p:extLst>
      <p:ext uri="{BB962C8B-B14F-4D97-AF65-F5344CB8AC3E}">
        <p14:creationId xmlns:p14="http://schemas.microsoft.com/office/powerpoint/2010/main" val="946105006"/>
      </p:ext>
    </p:extLst>
  </p:cSld>
  <p:clrMapOvr>
    <a:masterClrMapping/>
  </p:clrMapOvr>
  <p:transition spd="slow">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Content Placeholder 4" descr="merah.jpg">
            <a:extLst>
              <a:ext uri="{FF2B5EF4-FFF2-40B4-BE49-F238E27FC236}">
                <a16:creationId xmlns:a16="http://schemas.microsoft.com/office/drawing/2014/main" xmlns="" id="{FC545164-FCF0-4E54-8C21-BFD9496351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68076" y="286702"/>
            <a:ext cx="3079865" cy="1220153"/>
          </a:xfrm>
        </p:spPr>
        <p:txBody>
          <a:bodyPr anchor="b"/>
          <a:lstStyle>
            <a:lvl1pPr algn="l">
              <a:defRPr sz="2100" b="1"/>
            </a:lvl1pPr>
          </a:lstStyle>
          <a:p>
            <a:r>
              <a:rPr lang="en-US" noProof="1"/>
              <a:t>Click to edit Master title style</a:t>
            </a:r>
            <a:endParaRPr lang="id-ID" noProof="1"/>
          </a:p>
        </p:txBody>
      </p:sp>
      <p:sp>
        <p:nvSpPr>
          <p:cNvPr id="3" name="Content Placeholder 2"/>
          <p:cNvSpPr>
            <a:spLocks noGrp="1"/>
          </p:cNvSpPr>
          <p:nvPr>
            <p:ph idx="1"/>
          </p:nvPr>
        </p:nvSpPr>
        <p:spPr>
          <a:xfrm>
            <a:off x="3660082" y="286704"/>
            <a:ext cx="5233332" cy="6145769"/>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id-ID" noProof="1"/>
          </a:p>
        </p:txBody>
      </p:sp>
      <p:sp>
        <p:nvSpPr>
          <p:cNvPr id="4" name="Text Placeholder 3"/>
          <p:cNvSpPr>
            <a:spLocks noGrp="1"/>
          </p:cNvSpPr>
          <p:nvPr>
            <p:ph type="body" sz="half" idx="2"/>
          </p:nvPr>
        </p:nvSpPr>
        <p:spPr>
          <a:xfrm>
            <a:off x="468076" y="1506857"/>
            <a:ext cx="3079865" cy="4925616"/>
          </a:xfrm>
        </p:spPr>
        <p:txBody>
          <a:bodyPr/>
          <a:lstStyle>
            <a:lvl1pPr marL="0" indent="0">
              <a:buNone/>
              <a:defRPr sz="1400"/>
            </a:lvl1pPr>
            <a:lvl2pPr marL="473075" indent="0">
              <a:buNone/>
              <a:defRPr sz="1200"/>
            </a:lvl2pPr>
            <a:lvl3pPr marL="946150" indent="0">
              <a:buNone/>
              <a:defRPr sz="1000"/>
            </a:lvl3pPr>
            <a:lvl4pPr marL="1419225" indent="0">
              <a:buNone/>
              <a:defRPr sz="900"/>
            </a:lvl4pPr>
            <a:lvl5pPr marL="1892935" indent="0">
              <a:buNone/>
              <a:defRPr sz="900"/>
            </a:lvl5pPr>
            <a:lvl6pPr marL="2366010" indent="0">
              <a:buNone/>
              <a:defRPr sz="900"/>
            </a:lvl6pPr>
            <a:lvl7pPr marL="2839085" indent="0">
              <a:buNone/>
              <a:defRPr sz="900"/>
            </a:lvl7pPr>
            <a:lvl8pPr marL="3312160" indent="0">
              <a:buNone/>
              <a:defRPr sz="900"/>
            </a:lvl8pPr>
            <a:lvl9pPr marL="3785235" indent="0">
              <a:buNone/>
              <a:defRPr sz="900"/>
            </a:lvl9pPr>
          </a:lstStyle>
          <a:p>
            <a:pPr lvl="0"/>
            <a:r>
              <a:rPr lang="en-US" noProof="1"/>
              <a:t>Click to edit Master text styles</a:t>
            </a:r>
          </a:p>
        </p:txBody>
      </p:sp>
      <p:sp>
        <p:nvSpPr>
          <p:cNvPr id="6" name="Date Placeholder 4">
            <a:extLst>
              <a:ext uri="{FF2B5EF4-FFF2-40B4-BE49-F238E27FC236}">
                <a16:creationId xmlns:a16="http://schemas.microsoft.com/office/drawing/2014/main" xmlns="" id="{B7A97C81-41D4-4445-84A8-66B3322552DB}"/>
              </a:ext>
            </a:extLst>
          </p:cNvPr>
          <p:cNvSpPr>
            <a:spLocks noGrp="1"/>
          </p:cNvSpPr>
          <p:nvPr>
            <p:ph type="dt" sz="half" idx="10"/>
          </p:nvPr>
        </p:nvSpPr>
        <p:spPr/>
        <p:txBody>
          <a:bodyPr/>
          <a:lstStyle>
            <a:lvl1pPr>
              <a:defRPr/>
            </a:lvl1pPr>
          </a:lstStyle>
          <a:p>
            <a:pPr>
              <a:defRPr/>
            </a:pPr>
            <a:fld id="{EC508D83-DB51-4285-AB5B-B079A09A6B9B}" type="datetime1">
              <a:rPr lang="id-ID" altLang="en-US"/>
              <a:pPr>
                <a:defRPr/>
              </a:pPr>
              <a:t>16/11/2018</a:t>
            </a:fld>
            <a:endParaRPr lang="id-ID" altLang="en-US"/>
          </a:p>
        </p:txBody>
      </p:sp>
      <p:sp>
        <p:nvSpPr>
          <p:cNvPr id="7" name="Footer Placeholder 5">
            <a:extLst>
              <a:ext uri="{FF2B5EF4-FFF2-40B4-BE49-F238E27FC236}">
                <a16:creationId xmlns:a16="http://schemas.microsoft.com/office/drawing/2014/main" xmlns="" id="{AD3977A2-2E62-4FB4-8EEA-495E852726BA}"/>
              </a:ext>
            </a:extLst>
          </p:cNvPr>
          <p:cNvSpPr>
            <a:spLocks noGrp="1"/>
          </p:cNvSpPr>
          <p:nvPr>
            <p:ph type="ftr" sz="quarter" idx="11"/>
          </p:nvPr>
        </p:nvSpPr>
        <p:spPr/>
        <p:txBody>
          <a:bodyPr/>
          <a:lstStyle>
            <a:lvl1pPr>
              <a:defRPr/>
            </a:lvl1pPr>
          </a:lstStyle>
          <a:p>
            <a:pPr>
              <a:defRPr/>
            </a:pPr>
            <a:endParaRPr lang="id-ID" altLang="en-US"/>
          </a:p>
        </p:txBody>
      </p:sp>
      <p:sp>
        <p:nvSpPr>
          <p:cNvPr id="8" name="Slide Number Placeholder 6">
            <a:extLst>
              <a:ext uri="{FF2B5EF4-FFF2-40B4-BE49-F238E27FC236}">
                <a16:creationId xmlns:a16="http://schemas.microsoft.com/office/drawing/2014/main" xmlns="" id="{C7F920CC-96E3-410E-A83A-2AAA7C261FF5}"/>
              </a:ext>
            </a:extLst>
          </p:cNvPr>
          <p:cNvSpPr>
            <a:spLocks noGrp="1"/>
          </p:cNvSpPr>
          <p:nvPr>
            <p:ph type="sldNum" sz="quarter" idx="12"/>
          </p:nvPr>
        </p:nvSpPr>
        <p:spPr/>
        <p:txBody>
          <a:bodyPr/>
          <a:lstStyle>
            <a:lvl1pPr>
              <a:defRPr/>
            </a:lvl1pPr>
          </a:lstStyle>
          <a:p>
            <a:pPr>
              <a:defRPr/>
            </a:pPr>
            <a:fld id="{40999E32-C8B8-45D0-91D1-50D2A9ECBB21}" type="slidenum">
              <a:rPr lang="id-ID" altLang="en-US"/>
              <a:pPr>
                <a:defRPr/>
              </a:pPr>
              <a:t>‹#›</a:t>
            </a:fld>
            <a:endParaRPr lang="id-ID" altLang="en-US"/>
          </a:p>
        </p:txBody>
      </p:sp>
    </p:spTree>
    <p:extLst>
      <p:ext uri="{BB962C8B-B14F-4D97-AF65-F5344CB8AC3E}">
        <p14:creationId xmlns:p14="http://schemas.microsoft.com/office/powerpoint/2010/main" val="2829019810"/>
      </p:ext>
    </p:extLst>
  </p:cSld>
  <p:clrMapOvr>
    <a:masterClrMapping/>
  </p:clrMapOvr>
  <p:transition spd="slow">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Content Placeholder 4" descr="merah.jpg">
            <a:extLst>
              <a:ext uri="{FF2B5EF4-FFF2-40B4-BE49-F238E27FC236}">
                <a16:creationId xmlns:a16="http://schemas.microsoft.com/office/drawing/2014/main" xmlns="" id="{A4CF67E4-5FD0-47E7-BF4B-9CD43DDB3D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6148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834917" y="5040631"/>
            <a:ext cx="5616893" cy="595075"/>
          </a:xfrm>
        </p:spPr>
        <p:txBody>
          <a:bodyPr anchor="b"/>
          <a:lstStyle>
            <a:lvl1pPr algn="l">
              <a:defRPr sz="2100" b="1"/>
            </a:lvl1pPr>
          </a:lstStyle>
          <a:p>
            <a:r>
              <a:rPr lang="en-US" noProof="1"/>
              <a:t>Click to edit Master title style</a:t>
            </a:r>
            <a:endParaRPr lang="id-ID" noProof="1"/>
          </a:p>
        </p:txBody>
      </p:sp>
      <p:sp>
        <p:nvSpPr>
          <p:cNvPr id="3" name="Picture Placeholder 2"/>
          <p:cNvSpPr>
            <a:spLocks noGrp="1"/>
          </p:cNvSpPr>
          <p:nvPr>
            <p:ph type="pic" idx="1"/>
          </p:nvPr>
        </p:nvSpPr>
        <p:spPr>
          <a:xfrm>
            <a:off x="1834917" y="643414"/>
            <a:ext cx="5616893" cy="4320540"/>
          </a:xfrm>
        </p:spPr>
        <p:txBody>
          <a:bodyPr rtlCol="0">
            <a:normAutofit/>
          </a:bodyPr>
          <a:lstStyle>
            <a:lvl1pPr marL="0" indent="0">
              <a:buNone/>
              <a:defRPr sz="3300"/>
            </a:lvl1pPr>
            <a:lvl2pPr marL="473075" indent="0">
              <a:buNone/>
              <a:defRPr sz="2900"/>
            </a:lvl2pPr>
            <a:lvl3pPr marL="946150" indent="0">
              <a:buNone/>
              <a:defRPr sz="2500"/>
            </a:lvl3pPr>
            <a:lvl4pPr marL="1419225" indent="0">
              <a:buNone/>
              <a:defRPr sz="2100"/>
            </a:lvl4pPr>
            <a:lvl5pPr marL="1892935" indent="0">
              <a:buNone/>
              <a:defRPr sz="2100"/>
            </a:lvl5pPr>
            <a:lvl6pPr marL="2366010" indent="0">
              <a:buNone/>
              <a:defRPr sz="2100"/>
            </a:lvl6pPr>
            <a:lvl7pPr marL="2839085" indent="0">
              <a:buNone/>
              <a:defRPr sz="2100"/>
            </a:lvl7pPr>
            <a:lvl8pPr marL="3312160" indent="0">
              <a:buNone/>
              <a:defRPr sz="2100"/>
            </a:lvl8pPr>
            <a:lvl9pPr marL="3785235" indent="0">
              <a:buNone/>
              <a:defRPr sz="2100"/>
            </a:lvl9pPr>
          </a:lstStyle>
          <a:p>
            <a:pPr lvl="0"/>
            <a:r>
              <a:rPr lang="en-US" noProof="0"/>
              <a:t>Click icon to add picture</a:t>
            </a:r>
            <a:endParaRPr lang="id-ID" noProof="0"/>
          </a:p>
        </p:txBody>
      </p:sp>
      <p:sp>
        <p:nvSpPr>
          <p:cNvPr id="4" name="Text Placeholder 3"/>
          <p:cNvSpPr>
            <a:spLocks noGrp="1"/>
          </p:cNvSpPr>
          <p:nvPr>
            <p:ph type="body" sz="half" idx="2"/>
          </p:nvPr>
        </p:nvSpPr>
        <p:spPr>
          <a:xfrm>
            <a:off x="1834917" y="5635706"/>
            <a:ext cx="5616893" cy="845105"/>
          </a:xfrm>
        </p:spPr>
        <p:txBody>
          <a:bodyPr/>
          <a:lstStyle>
            <a:lvl1pPr marL="0" indent="0">
              <a:buNone/>
              <a:defRPr sz="1400"/>
            </a:lvl1pPr>
            <a:lvl2pPr marL="473075" indent="0">
              <a:buNone/>
              <a:defRPr sz="1200"/>
            </a:lvl2pPr>
            <a:lvl3pPr marL="946150" indent="0">
              <a:buNone/>
              <a:defRPr sz="1000"/>
            </a:lvl3pPr>
            <a:lvl4pPr marL="1419225" indent="0">
              <a:buNone/>
              <a:defRPr sz="900"/>
            </a:lvl4pPr>
            <a:lvl5pPr marL="1892935" indent="0">
              <a:buNone/>
              <a:defRPr sz="900"/>
            </a:lvl5pPr>
            <a:lvl6pPr marL="2366010" indent="0">
              <a:buNone/>
              <a:defRPr sz="900"/>
            </a:lvl6pPr>
            <a:lvl7pPr marL="2839085" indent="0">
              <a:buNone/>
              <a:defRPr sz="900"/>
            </a:lvl7pPr>
            <a:lvl8pPr marL="3312160" indent="0">
              <a:buNone/>
              <a:defRPr sz="900"/>
            </a:lvl8pPr>
            <a:lvl9pPr marL="3785235" indent="0">
              <a:buNone/>
              <a:defRPr sz="900"/>
            </a:lvl9pPr>
          </a:lstStyle>
          <a:p>
            <a:pPr lvl="0"/>
            <a:r>
              <a:rPr lang="en-US" noProof="1"/>
              <a:t>Click to edit Master text styles</a:t>
            </a:r>
          </a:p>
        </p:txBody>
      </p:sp>
      <p:sp>
        <p:nvSpPr>
          <p:cNvPr id="6" name="Date Placeholder 4">
            <a:extLst>
              <a:ext uri="{FF2B5EF4-FFF2-40B4-BE49-F238E27FC236}">
                <a16:creationId xmlns:a16="http://schemas.microsoft.com/office/drawing/2014/main" xmlns="" id="{9356EBC2-4367-4FBB-8AF0-F4E270F3C1CF}"/>
              </a:ext>
            </a:extLst>
          </p:cNvPr>
          <p:cNvSpPr>
            <a:spLocks noGrp="1"/>
          </p:cNvSpPr>
          <p:nvPr>
            <p:ph type="dt" sz="half" idx="10"/>
          </p:nvPr>
        </p:nvSpPr>
        <p:spPr/>
        <p:txBody>
          <a:bodyPr/>
          <a:lstStyle>
            <a:lvl1pPr>
              <a:defRPr/>
            </a:lvl1pPr>
          </a:lstStyle>
          <a:p>
            <a:pPr>
              <a:defRPr/>
            </a:pPr>
            <a:fld id="{37722D57-20EA-42DB-B118-1DC50AE4B8BE}" type="datetime1">
              <a:rPr lang="id-ID" altLang="en-US"/>
              <a:pPr>
                <a:defRPr/>
              </a:pPr>
              <a:t>16/11/2018</a:t>
            </a:fld>
            <a:endParaRPr lang="id-ID" altLang="en-US"/>
          </a:p>
        </p:txBody>
      </p:sp>
      <p:sp>
        <p:nvSpPr>
          <p:cNvPr id="7" name="Footer Placeholder 5">
            <a:extLst>
              <a:ext uri="{FF2B5EF4-FFF2-40B4-BE49-F238E27FC236}">
                <a16:creationId xmlns:a16="http://schemas.microsoft.com/office/drawing/2014/main" xmlns="" id="{EE491DBC-E494-4829-95CB-41CA5C4074BC}"/>
              </a:ext>
            </a:extLst>
          </p:cNvPr>
          <p:cNvSpPr>
            <a:spLocks noGrp="1"/>
          </p:cNvSpPr>
          <p:nvPr>
            <p:ph type="ftr" sz="quarter" idx="11"/>
          </p:nvPr>
        </p:nvSpPr>
        <p:spPr/>
        <p:txBody>
          <a:bodyPr/>
          <a:lstStyle>
            <a:lvl1pPr>
              <a:defRPr/>
            </a:lvl1pPr>
          </a:lstStyle>
          <a:p>
            <a:pPr>
              <a:defRPr/>
            </a:pPr>
            <a:endParaRPr lang="id-ID" altLang="en-US"/>
          </a:p>
        </p:txBody>
      </p:sp>
      <p:sp>
        <p:nvSpPr>
          <p:cNvPr id="8" name="Slide Number Placeholder 6">
            <a:extLst>
              <a:ext uri="{FF2B5EF4-FFF2-40B4-BE49-F238E27FC236}">
                <a16:creationId xmlns:a16="http://schemas.microsoft.com/office/drawing/2014/main" xmlns="" id="{6A78BB60-45E3-4466-81D4-88D2066752ED}"/>
              </a:ext>
            </a:extLst>
          </p:cNvPr>
          <p:cNvSpPr>
            <a:spLocks noGrp="1"/>
          </p:cNvSpPr>
          <p:nvPr>
            <p:ph type="sldNum" sz="quarter" idx="12"/>
          </p:nvPr>
        </p:nvSpPr>
        <p:spPr/>
        <p:txBody>
          <a:bodyPr/>
          <a:lstStyle>
            <a:lvl1pPr>
              <a:defRPr/>
            </a:lvl1pPr>
          </a:lstStyle>
          <a:p>
            <a:pPr>
              <a:defRPr/>
            </a:pPr>
            <a:fld id="{DAF62FBD-1DF9-4673-AD35-1548D9ECFD2C}" type="slidenum">
              <a:rPr lang="id-ID" altLang="en-US"/>
              <a:pPr>
                <a:defRPr/>
              </a:pPr>
              <a:t>‹#›</a:t>
            </a:fld>
            <a:endParaRPr lang="id-ID" altLang="en-US"/>
          </a:p>
        </p:txBody>
      </p:sp>
    </p:spTree>
    <p:extLst>
      <p:ext uri="{BB962C8B-B14F-4D97-AF65-F5344CB8AC3E}">
        <p14:creationId xmlns:p14="http://schemas.microsoft.com/office/powerpoint/2010/main" val="449987306"/>
      </p:ext>
    </p:extLst>
  </p:cSld>
  <p:clrMapOvr>
    <a:masterClrMapping/>
  </p:clrMapOvr>
  <p:transition spd="slow">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A2339A9C-8AA9-4D04-8795-A7A432C3EC00}"/>
              </a:ext>
            </a:extLst>
          </p:cNvPr>
          <p:cNvSpPr>
            <a:spLocks noGrp="1" noChangeArrowheads="1"/>
          </p:cNvSpPr>
          <p:nvPr>
            <p:ph type="title" idx="4294967295"/>
          </p:nvPr>
        </p:nvSpPr>
        <p:spPr bwMode="auto">
          <a:xfrm>
            <a:off x="468313" y="288925"/>
            <a:ext cx="84248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632" tIns="47316" rIns="94632" bIns="47316" numCol="1" anchor="ctr" anchorCtr="0" compatLnSpc="1">
            <a:prstTxWarp prst="textNoShape">
              <a:avLst/>
            </a:prstTxWarp>
          </a:bodyPr>
          <a:lstStyle/>
          <a:p>
            <a:pPr lvl="0"/>
            <a:r>
              <a:rPr lang="en-US" altLang="en-US"/>
              <a:t>Click to edit Master title style</a:t>
            </a:r>
            <a:endParaRPr lang="id-ID" altLang="en-US"/>
          </a:p>
        </p:txBody>
      </p:sp>
      <p:sp>
        <p:nvSpPr>
          <p:cNvPr id="1027" name="Text Placeholder 2">
            <a:extLst>
              <a:ext uri="{FF2B5EF4-FFF2-40B4-BE49-F238E27FC236}">
                <a16:creationId xmlns:a16="http://schemas.microsoft.com/office/drawing/2014/main" xmlns="" id="{AAE2423D-4E4C-4603-AF94-06C08B9259D9}"/>
              </a:ext>
            </a:extLst>
          </p:cNvPr>
          <p:cNvSpPr>
            <a:spLocks noGrp="1" noChangeArrowheads="1"/>
          </p:cNvSpPr>
          <p:nvPr>
            <p:ph type="body" idx="4294967295"/>
          </p:nvPr>
        </p:nvSpPr>
        <p:spPr bwMode="auto">
          <a:xfrm>
            <a:off x="468313" y="1679575"/>
            <a:ext cx="8424862"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632" tIns="47316" rIns="94632" bIns="4731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id-ID" altLang="en-US"/>
          </a:p>
        </p:txBody>
      </p:sp>
      <p:sp>
        <p:nvSpPr>
          <p:cNvPr id="4" name="Date Placeholder 3">
            <a:extLst>
              <a:ext uri="{FF2B5EF4-FFF2-40B4-BE49-F238E27FC236}">
                <a16:creationId xmlns:a16="http://schemas.microsoft.com/office/drawing/2014/main" xmlns="" id="{756B5E4B-F3ED-415B-B62A-84E460D91392}"/>
              </a:ext>
            </a:extLst>
          </p:cNvPr>
          <p:cNvSpPr>
            <a:spLocks noGrp="1"/>
          </p:cNvSpPr>
          <p:nvPr>
            <p:ph type="dt" sz="half" idx="2"/>
          </p:nvPr>
        </p:nvSpPr>
        <p:spPr>
          <a:xfrm>
            <a:off x="468313" y="6673850"/>
            <a:ext cx="2184400" cy="384175"/>
          </a:xfrm>
          <a:prstGeom prst="rect">
            <a:avLst/>
          </a:prstGeom>
        </p:spPr>
        <p:txBody>
          <a:bodyPr vert="horz" wrap="square" lIns="94632" tIns="47316" rIns="94632" bIns="47316" numCol="1" anchor="ctr" anchorCtr="0" compatLnSpc="1">
            <a:prstTxWarp prst="textNoShape">
              <a:avLst/>
            </a:prstTxWarp>
          </a:bodyPr>
          <a:lstStyle>
            <a:lvl1pPr eaLnBrk="0" hangingPunct="0">
              <a:buFont typeface="Arial" panose="020B0604020202020204" pitchFamily="34" charset="0"/>
              <a:buNone/>
              <a:defRPr sz="1200">
                <a:solidFill>
                  <a:srgbClr val="898989"/>
                </a:solidFill>
                <a:latin typeface="Calibri" panose="020F0502020204030204" pitchFamily="34" charset="0"/>
              </a:defRPr>
            </a:lvl1pPr>
          </a:lstStyle>
          <a:p>
            <a:pPr>
              <a:defRPr/>
            </a:pPr>
            <a:fld id="{CD953417-528F-4A59-924A-5D07E53946D6}" type="datetime1">
              <a:rPr lang="id-ID" altLang="en-US"/>
              <a:pPr>
                <a:defRPr/>
              </a:pPr>
              <a:t>16/11/2018</a:t>
            </a:fld>
            <a:endParaRPr lang="id-ID" altLang="en-US"/>
          </a:p>
        </p:txBody>
      </p:sp>
      <p:sp>
        <p:nvSpPr>
          <p:cNvPr id="5" name="Footer Placeholder 4">
            <a:extLst>
              <a:ext uri="{FF2B5EF4-FFF2-40B4-BE49-F238E27FC236}">
                <a16:creationId xmlns:a16="http://schemas.microsoft.com/office/drawing/2014/main" xmlns="" id="{FFE56731-7DC5-41F5-9741-FBEA6FCDBBE2}"/>
              </a:ext>
            </a:extLst>
          </p:cNvPr>
          <p:cNvSpPr>
            <a:spLocks noGrp="1"/>
          </p:cNvSpPr>
          <p:nvPr>
            <p:ph type="ftr" sz="quarter" idx="3"/>
          </p:nvPr>
        </p:nvSpPr>
        <p:spPr>
          <a:xfrm>
            <a:off x="3198813" y="6673850"/>
            <a:ext cx="2963862" cy="384175"/>
          </a:xfrm>
          <a:prstGeom prst="rect">
            <a:avLst/>
          </a:prstGeom>
        </p:spPr>
        <p:txBody>
          <a:bodyPr vert="horz" wrap="square" lIns="94632" tIns="47316" rIns="94632" bIns="47316" numCol="1" anchor="ctr" anchorCtr="0" compatLnSpc="1">
            <a:prstTxWarp prst="textNoShape">
              <a:avLst/>
            </a:prstTxWarp>
          </a:bodyPr>
          <a:lstStyle>
            <a:lvl1pPr algn="ctr" eaLnBrk="0" hangingPunct="0">
              <a:buFont typeface="Arial" panose="020B0604020202020204" pitchFamily="34" charset="0"/>
              <a:buNone/>
              <a:defRPr sz="1200">
                <a:solidFill>
                  <a:srgbClr val="898989"/>
                </a:solidFill>
                <a:latin typeface="Calibri" panose="020F0502020204030204" pitchFamily="34" charset="0"/>
              </a:defRPr>
            </a:lvl1pPr>
          </a:lstStyle>
          <a:p>
            <a:pPr>
              <a:defRPr/>
            </a:pPr>
            <a:endParaRPr lang="id-ID" altLang="en-US"/>
          </a:p>
        </p:txBody>
      </p:sp>
      <p:sp>
        <p:nvSpPr>
          <p:cNvPr id="6" name="Slide Number Placeholder 5">
            <a:extLst>
              <a:ext uri="{FF2B5EF4-FFF2-40B4-BE49-F238E27FC236}">
                <a16:creationId xmlns:a16="http://schemas.microsoft.com/office/drawing/2014/main" xmlns="" id="{0014F888-11D9-4E29-BC2C-BE134F152270}"/>
              </a:ext>
            </a:extLst>
          </p:cNvPr>
          <p:cNvSpPr>
            <a:spLocks noGrp="1"/>
          </p:cNvSpPr>
          <p:nvPr>
            <p:ph type="sldNum" sz="quarter" idx="4"/>
          </p:nvPr>
        </p:nvSpPr>
        <p:spPr>
          <a:xfrm>
            <a:off x="6708775" y="6673850"/>
            <a:ext cx="2184400" cy="384175"/>
          </a:xfrm>
          <a:prstGeom prst="rect">
            <a:avLst/>
          </a:prstGeom>
        </p:spPr>
        <p:txBody>
          <a:bodyPr vert="horz" wrap="square" lIns="94632" tIns="47316" rIns="94632" bIns="47316" numCol="1" anchor="ctr" anchorCtr="0" compatLnSpc="1">
            <a:prstTxWarp prst="textNoShape">
              <a:avLst/>
            </a:prstTxWarp>
          </a:bodyPr>
          <a:lstStyle>
            <a:lvl1pPr algn="r" eaLnBrk="0" hangingPunct="0">
              <a:buFont typeface="Arial" panose="020B0604020202020204" pitchFamily="34" charset="0"/>
              <a:buNone/>
              <a:defRPr sz="1200">
                <a:solidFill>
                  <a:srgbClr val="898989"/>
                </a:solidFill>
                <a:latin typeface="Calibri" panose="020F0502020204030204" pitchFamily="34" charset="0"/>
              </a:defRPr>
            </a:lvl1pPr>
          </a:lstStyle>
          <a:p>
            <a:pPr>
              <a:defRPr/>
            </a:pPr>
            <a:fld id="{B941C659-2238-4896-A6A7-8EBDE1298B50}" type="slidenum">
              <a:rPr lang="id-ID" altLang="en-US"/>
              <a:pPr>
                <a:defRPr/>
              </a:pPr>
              <a:t>‹#›</a:t>
            </a:fld>
            <a:endParaRPr lang="id-ID" altLang="en-US"/>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Lst>
  <p:transition spd="slow">
    <p:pull dir="r"/>
  </p:transition>
  <p:txStyles>
    <p:titleStyle>
      <a:lvl1pPr algn="ctr" rtl="0" eaLnBrk="0" fontAlgn="base" hangingPunct="0">
        <a:spcBef>
          <a:spcPct val="0"/>
        </a:spcBef>
        <a:spcAft>
          <a:spcPct val="0"/>
        </a:spcAft>
        <a:defRPr sz="4600" kern="1200">
          <a:solidFill>
            <a:schemeClr val="tx1"/>
          </a:solidFill>
          <a:latin typeface="+mj-lt"/>
          <a:ea typeface="+mj-ea"/>
          <a:cs typeface="+mj-cs"/>
        </a:defRPr>
      </a:lvl1pPr>
      <a:lvl2pPr algn="ctr" rtl="0" eaLnBrk="0" fontAlgn="base" hangingPunct="0">
        <a:spcBef>
          <a:spcPct val="0"/>
        </a:spcBef>
        <a:spcAft>
          <a:spcPct val="0"/>
        </a:spcAft>
        <a:defRPr sz="4600">
          <a:solidFill>
            <a:schemeClr val="tx1"/>
          </a:solidFill>
          <a:latin typeface="Calibri" panose="020F0502020204030204" pitchFamily="34" charset="0"/>
        </a:defRPr>
      </a:lvl2pPr>
      <a:lvl3pPr algn="ctr" rtl="0" eaLnBrk="0" fontAlgn="base" hangingPunct="0">
        <a:spcBef>
          <a:spcPct val="0"/>
        </a:spcBef>
        <a:spcAft>
          <a:spcPct val="0"/>
        </a:spcAft>
        <a:defRPr sz="4600">
          <a:solidFill>
            <a:schemeClr val="tx1"/>
          </a:solidFill>
          <a:latin typeface="Calibri" panose="020F0502020204030204" pitchFamily="34" charset="0"/>
        </a:defRPr>
      </a:lvl3pPr>
      <a:lvl4pPr algn="ctr" rtl="0" eaLnBrk="0" fontAlgn="base" hangingPunct="0">
        <a:spcBef>
          <a:spcPct val="0"/>
        </a:spcBef>
        <a:spcAft>
          <a:spcPct val="0"/>
        </a:spcAft>
        <a:defRPr sz="4600">
          <a:solidFill>
            <a:schemeClr val="tx1"/>
          </a:solidFill>
          <a:latin typeface="Calibri" panose="020F0502020204030204" pitchFamily="34" charset="0"/>
        </a:defRPr>
      </a:lvl4pPr>
      <a:lvl5pPr algn="ctr" rtl="0" eaLnBrk="0" fontAlgn="base" hangingPunct="0">
        <a:spcBef>
          <a:spcPct val="0"/>
        </a:spcBef>
        <a:spcAft>
          <a:spcPct val="0"/>
        </a:spcAft>
        <a:defRPr sz="4600">
          <a:solidFill>
            <a:schemeClr val="tx1"/>
          </a:solidFill>
          <a:latin typeface="Calibri" panose="020F0502020204030204" pitchFamily="34" charset="0"/>
        </a:defRPr>
      </a:lvl5pPr>
      <a:lvl6pPr marL="473075" algn="ctr" rtl="0" fontAlgn="base">
        <a:spcBef>
          <a:spcPct val="0"/>
        </a:spcBef>
        <a:spcAft>
          <a:spcPct val="0"/>
        </a:spcAft>
        <a:defRPr sz="4600">
          <a:solidFill>
            <a:schemeClr val="tx1"/>
          </a:solidFill>
          <a:latin typeface="Calibri" panose="020F0502020204030204" pitchFamily="34" charset="0"/>
        </a:defRPr>
      </a:lvl6pPr>
      <a:lvl7pPr marL="946150" algn="ctr" rtl="0" fontAlgn="base">
        <a:spcBef>
          <a:spcPct val="0"/>
        </a:spcBef>
        <a:spcAft>
          <a:spcPct val="0"/>
        </a:spcAft>
        <a:defRPr sz="4600">
          <a:solidFill>
            <a:schemeClr val="tx1"/>
          </a:solidFill>
          <a:latin typeface="Calibri" panose="020F0502020204030204" pitchFamily="34" charset="0"/>
        </a:defRPr>
      </a:lvl7pPr>
      <a:lvl8pPr marL="1419225" algn="ctr" rtl="0" fontAlgn="base">
        <a:spcBef>
          <a:spcPct val="0"/>
        </a:spcBef>
        <a:spcAft>
          <a:spcPct val="0"/>
        </a:spcAft>
        <a:defRPr sz="4600">
          <a:solidFill>
            <a:schemeClr val="tx1"/>
          </a:solidFill>
          <a:latin typeface="Calibri" panose="020F0502020204030204" pitchFamily="34" charset="0"/>
        </a:defRPr>
      </a:lvl8pPr>
      <a:lvl9pPr marL="1892935" algn="ctr" rtl="0" fontAlgn="base">
        <a:spcBef>
          <a:spcPct val="0"/>
        </a:spcBef>
        <a:spcAft>
          <a:spcPct val="0"/>
        </a:spcAft>
        <a:defRPr sz="4600">
          <a:solidFill>
            <a:schemeClr val="tx1"/>
          </a:solidFill>
          <a:latin typeface="Calibri" panose="020F0502020204030204" pitchFamily="34" charset="0"/>
        </a:defRPr>
      </a:lvl9pPr>
    </p:titleStyle>
    <p:bodyStyle>
      <a:lvl1pPr marL="352425" indent="-352425" algn="l"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6763" indent="-293688" algn="l"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81100" indent="-234950" algn="l"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54175" indent="-234950"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27250" indent="-234950"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02230" indent="-236855" algn="l" defTabSz="94615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075305" indent="-236855" algn="l" defTabSz="94615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549015" indent="-236855" algn="l" defTabSz="94615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22090" indent="-236855" algn="l" defTabSz="94615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id-ID"/>
      </a:defPPr>
      <a:lvl1pPr marL="0" algn="l" defTabSz="946150" rtl="0" eaLnBrk="1" latinLnBrk="0" hangingPunct="1">
        <a:defRPr sz="1900" kern="1200">
          <a:solidFill>
            <a:schemeClr val="tx1"/>
          </a:solidFill>
          <a:latin typeface="+mn-lt"/>
          <a:ea typeface="+mn-ea"/>
          <a:cs typeface="+mn-cs"/>
        </a:defRPr>
      </a:lvl1pPr>
      <a:lvl2pPr marL="473075" algn="l" defTabSz="946150" rtl="0" eaLnBrk="1" latinLnBrk="0" hangingPunct="1">
        <a:defRPr sz="1900" kern="1200">
          <a:solidFill>
            <a:schemeClr val="tx1"/>
          </a:solidFill>
          <a:latin typeface="+mn-lt"/>
          <a:ea typeface="+mn-ea"/>
          <a:cs typeface="+mn-cs"/>
        </a:defRPr>
      </a:lvl2pPr>
      <a:lvl3pPr marL="946150" algn="l" defTabSz="946150" rtl="0" eaLnBrk="1" latinLnBrk="0" hangingPunct="1">
        <a:defRPr sz="1900" kern="1200">
          <a:solidFill>
            <a:schemeClr val="tx1"/>
          </a:solidFill>
          <a:latin typeface="+mn-lt"/>
          <a:ea typeface="+mn-ea"/>
          <a:cs typeface="+mn-cs"/>
        </a:defRPr>
      </a:lvl3pPr>
      <a:lvl4pPr marL="1419225" algn="l" defTabSz="946150" rtl="0" eaLnBrk="1" latinLnBrk="0" hangingPunct="1">
        <a:defRPr sz="1900" kern="1200">
          <a:solidFill>
            <a:schemeClr val="tx1"/>
          </a:solidFill>
          <a:latin typeface="+mn-lt"/>
          <a:ea typeface="+mn-ea"/>
          <a:cs typeface="+mn-cs"/>
        </a:defRPr>
      </a:lvl4pPr>
      <a:lvl5pPr marL="1892935" algn="l" defTabSz="946150" rtl="0" eaLnBrk="1" latinLnBrk="0" hangingPunct="1">
        <a:defRPr sz="1900" kern="1200">
          <a:solidFill>
            <a:schemeClr val="tx1"/>
          </a:solidFill>
          <a:latin typeface="+mn-lt"/>
          <a:ea typeface="+mn-ea"/>
          <a:cs typeface="+mn-cs"/>
        </a:defRPr>
      </a:lvl5pPr>
      <a:lvl6pPr marL="2366010" algn="l" defTabSz="946150" rtl="0" eaLnBrk="1" latinLnBrk="0" hangingPunct="1">
        <a:defRPr sz="1900" kern="1200">
          <a:solidFill>
            <a:schemeClr val="tx1"/>
          </a:solidFill>
          <a:latin typeface="+mn-lt"/>
          <a:ea typeface="+mn-ea"/>
          <a:cs typeface="+mn-cs"/>
        </a:defRPr>
      </a:lvl6pPr>
      <a:lvl7pPr marL="2839085" algn="l" defTabSz="946150" rtl="0" eaLnBrk="1" latinLnBrk="0" hangingPunct="1">
        <a:defRPr sz="1900" kern="1200">
          <a:solidFill>
            <a:schemeClr val="tx1"/>
          </a:solidFill>
          <a:latin typeface="+mn-lt"/>
          <a:ea typeface="+mn-ea"/>
          <a:cs typeface="+mn-cs"/>
        </a:defRPr>
      </a:lvl7pPr>
      <a:lvl8pPr marL="3312160" algn="l" defTabSz="946150" rtl="0" eaLnBrk="1" latinLnBrk="0" hangingPunct="1">
        <a:defRPr sz="1900" kern="1200">
          <a:solidFill>
            <a:schemeClr val="tx1"/>
          </a:solidFill>
          <a:latin typeface="+mn-lt"/>
          <a:ea typeface="+mn-ea"/>
          <a:cs typeface="+mn-cs"/>
        </a:defRPr>
      </a:lvl8pPr>
      <a:lvl9pPr marL="3785235" algn="l" defTabSz="946150"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8BAA3335-B511-431C-AAB6-355EC89DF8DF}"/>
              </a:ext>
            </a:extLst>
          </p:cNvPr>
          <p:cNvSpPr>
            <a:spLocks noChangeArrowheads="1"/>
          </p:cNvSpPr>
          <p:nvPr/>
        </p:nvSpPr>
        <p:spPr bwMode="auto">
          <a:xfrm>
            <a:off x="273050" y="2217738"/>
            <a:ext cx="8826500" cy="4835525"/>
          </a:xfrm>
          <a:prstGeom prst="rect">
            <a:avLst/>
          </a:prstGeom>
          <a:noFill/>
          <a:ln w="9525">
            <a:noFill/>
            <a:miter lim="800000"/>
          </a:ln>
        </p:spPr>
        <p:txBody>
          <a:bodyPr lIns="94640" tIns="47320" rIns="94640" bIns="47320">
            <a:spAutoFit/>
          </a:bodyPr>
          <a:lstStyle>
            <a:lvl1pPr defTabSz="946150" eaLnBrk="0" hangingPunct="0">
              <a:defRPr sz="2500">
                <a:solidFill>
                  <a:schemeClr val="tx1"/>
                </a:solidFill>
                <a:latin typeface="Arial" panose="020B0604020202020204" pitchFamily="34" charset="0"/>
              </a:defRPr>
            </a:lvl1pPr>
            <a:lvl2pPr defTabSz="946150" eaLnBrk="0" hangingPunct="0">
              <a:defRPr sz="2500">
                <a:solidFill>
                  <a:schemeClr val="tx1"/>
                </a:solidFill>
                <a:latin typeface="Arial" panose="020B0604020202020204" pitchFamily="34" charset="0"/>
              </a:defRPr>
            </a:lvl2pPr>
            <a:lvl3pPr defTabSz="946150" eaLnBrk="0" hangingPunct="0">
              <a:defRPr sz="2500">
                <a:solidFill>
                  <a:schemeClr val="tx1"/>
                </a:solidFill>
                <a:latin typeface="Arial" panose="020B0604020202020204" pitchFamily="34" charset="0"/>
              </a:defRPr>
            </a:lvl3pPr>
            <a:lvl4pPr defTabSz="946150" eaLnBrk="0" hangingPunct="0">
              <a:defRPr sz="2500">
                <a:solidFill>
                  <a:schemeClr val="tx1"/>
                </a:solidFill>
                <a:latin typeface="Arial" panose="020B0604020202020204" pitchFamily="34" charset="0"/>
              </a:defRPr>
            </a:lvl4pPr>
            <a:lvl5pPr defTabSz="946150" eaLnBrk="0" hangingPunct="0">
              <a:defRPr sz="2500">
                <a:solidFill>
                  <a:schemeClr val="tx1"/>
                </a:solidFill>
                <a:latin typeface="Arial" panose="020B0604020202020204" pitchFamily="34" charset="0"/>
              </a:defRPr>
            </a:lvl5pPr>
            <a:lvl6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6pPr>
            <a:lvl7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7pPr>
            <a:lvl8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8pPr>
            <a:lvl9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9pPr>
          </a:lstStyle>
          <a:p>
            <a:pPr algn="ctr">
              <a:buFont typeface="Arial" panose="020B0604020202020204" pitchFamily="34" charset="0"/>
              <a:buNone/>
              <a:defRPr/>
            </a:pPr>
            <a:endParaRPr lang="id-ID" altLang="id-ID" sz="20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id-ID" altLang="id-ID" sz="20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id-ID" altLang="id-ID" sz="20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id-ID"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id-ID"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id-ID"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r>
              <a:rPr lang="id-ID" altLang="id-ID" sz="1800" b="1" dirty="0">
                <a:effectLst>
                  <a:outerShdw blurRad="38100" dist="38100" dir="2700000" algn="tl">
                    <a:srgbClr val="C0C0C0"/>
                  </a:outerShdw>
                </a:effectLst>
                <a:latin typeface="Tahoma" panose="020B0604030504040204" pitchFamily="34" charset="0"/>
              </a:rPr>
              <a:t>Oleh:</a:t>
            </a:r>
          </a:p>
          <a:p>
            <a:pPr algn="ctr">
              <a:buFont typeface="Arial" panose="020B0604020202020204" pitchFamily="34" charset="0"/>
              <a:buNone/>
              <a:defRPr/>
            </a:pPr>
            <a:r>
              <a:rPr lang="en-US" altLang="id-ID" sz="1800" b="1" dirty="0">
                <a:effectLst>
                  <a:outerShdw blurRad="38100" dist="38100" dir="2700000" algn="tl">
                    <a:srgbClr val="C0C0C0"/>
                  </a:outerShdw>
                </a:effectLst>
                <a:latin typeface="Tahoma" panose="020B0604030504040204" pitchFamily="34" charset="0"/>
              </a:rPr>
              <a:t>KE</a:t>
            </a:r>
            <a:r>
              <a:rPr lang="id-ID" altLang="id-ID" sz="1800" b="1" dirty="0">
                <a:effectLst>
                  <a:outerShdw blurRad="38100" dist="38100" dir="2700000" algn="tl">
                    <a:srgbClr val="C0C0C0"/>
                  </a:outerShdw>
                </a:effectLst>
                <a:latin typeface="Tahoma" panose="020B0604030504040204" pitchFamily="34" charset="0"/>
              </a:rPr>
              <a:t>PANITERA</a:t>
            </a:r>
            <a:r>
              <a:rPr lang="en-US" altLang="id-ID" sz="1800" b="1" dirty="0">
                <a:effectLst>
                  <a:outerShdw blurRad="38100" dist="38100" dir="2700000" algn="tl">
                    <a:srgbClr val="C0C0C0"/>
                  </a:outerShdw>
                </a:effectLst>
                <a:latin typeface="Tahoma" panose="020B0604030504040204" pitchFamily="34" charset="0"/>
              </a:rPr>
              <a:t>AN DAN SEKRETARIAT JENDERAL</a:t>
            </a:r>
            <a:r>
              <a:rPr lang="id-ID" altLang="id-ID" sz="1800" b="1" dirty="0">
                <a:effectLst>
                  <a:outerShdw blurRad="38100" dist="38100" dir="2700000" algn="tl">
                    <a:srgbClr val="C0C0C0"/>
                  </a:outerShdw>
                </a:effectLst>
                <a:latin typeface="Tahoma" panose="020B0604030504040204" pitchFamily="34" charset="0"/>
              </a:rPr>
              <a:t> </a:t>
            </a:r>
            <a:r>
              <a:rPr lang="en-US" altLang="id-ID" sz="1800" b="1" dirty="0">
                <a:effectLst>
                  <a:outerShdw blurRad="38100" dist="38100" dir="2700000" algn="tl">
                    <a:srgbClr val="C0C0C0"/>
                  </a:outerShdw>
                </a:effectLst>
                <a:latin typeface="Tahoma" panose="020B0604030504040204" pitchFamily="34" charset="0"/>
              </a:rPr>
              <a:t>MAHKAMAH KONSTITUSI</a:t>
            </a: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endParaRPr lang="en-US" altLang="id-ID" sz="1400" b="1" dirty="0">
              <a:effectLst>
                <a:outerShdw blurRad="38100" dist="38100" dir="2700000" algn="tl">
                  <a:srgbClr val="C0C0C0"/>
                </a:outerShdw>
              </a:effectLst>
              <a:latin typeface="Tahoma" panose="020B0604030504040204" pitchFamily="34" charset="0"/>
            </a:endParaRPr>
          </a:p>
          <a:p>
            <a:pPr algn="ctr">
              <a:buFont typeface="Arial" panose="020B0604020202020204" pitchFamily="34" charset="0"/>
              <a:buNone/>
              <a:defRPr/>
            </a:pPr>
            <a:r>
              <a:rPr lang="en-US" altLang="id-ID" sz="1600" b="1" dirty="0">
                <a:effectLst>
                  <a:outerShdw blurRad="38100" dist="38100" dir="2700000" algn="tl">
                    <a:srgbClr val="C0C0C0"/>
                  </a:outerShdw>
                </a:effectLst>
                <a:latin typeface="Tahoma" panose="020B0604030504040204" pitchFamily="34" charset="0"/>
              </a:rPr>
              <a:t>TAHUN </a:t>
            </a:r>
            <a:r>
              <a:rPr lang="id-ID" altLang="id-ID" sz="1600" b="1" dirty="0">
                <a:effectLst>
                  <a:outerShdw blurRad="38100" dist="38100" dir="2700000" algn="tl">
                    <a:srgbClr val="C0C0C0"/>
                  </a:outerShdw>
                </a:effectLst>
                <a:latin typeface="Tahoma" panose="020B0604030504040204" pitchFamily="34" charset="0"/>
              </a:rPr>
              <a:t>201</a:t>
            </a:r>
            <a:r>
              <a:rPr lang="en-ID" altLang="id-ID" sz="1600" b="1" dirty="0">
                <a:effectLst>
                  <a:outerShdw blurRad="38100" dist="38100" dir="2700000" algn="tl">
                    <a:srgbClr val="C0C0C0"/>
                  </a:outerShdw>
                </a:effectLst>
                <a:latin typeface="Tahoma" panose="020B0604030504040204" pitchFamily="34" charset="0"/>
              </a:rPr>
              <a:t>8</a:t>
            </a:r>
            <a:endParaRPr lang="en-US" altLang="id-ID" sz="1600" b="1" dirty="0">
              <a:effectLst>
                <a:outerShdw blurRad="38100" dist="38100" dir="2700000" algn="tl">
                  <a:srgbClr val="C0C0C0"/>
                </a:outerShdw>
              </a:effectLst>
              <a:latin typeface="Tahoma" panose="020B0604030504040204" pitchFamily="34" charset="0"/>
            </a:endParaRPr>
          </a:p>
        </p:txBody>
      </p:sp>
      <p:sp>
        <p:nvSpPr>
          <p:cNvPr id="5" name="Rectangle 3">
            <a:extLst>
              <a:ext uri="{FF2B5EF4-FFF2-40B4-BE49-F238E27FC236}">
                <a16:creationId xmlns:a16="http://schemas.microsoft.com/office/drawing/2014/main" xmlns="" id="{C74F2515-E334-4ACF-B2B4-96F91963E821}"/>
              </a:ext>
            </a:extLst>
          </p:cNvPr>
          <p:cNvSpPr>
            <a:spLocks noChangeArrowheads="1"/>
          </p:cNvSpPr>
          <p:nvPr/>
        </p:nvSpPr>
        <p:spPr bwMode="auto">
          <a:xfrm>
            <a:off x="261938" y="2847975"/>
            <a:ext cx="8826500" cy="1111227"/>
          </a:xfrm>
          <a:prstGeom prst="rect">
            <a:avLst/>
          </a:prstGeom>
          <a:noFill/>
          <a:ln w="9525">
            <a:noFill/>
            <a:miter lim="800000"/>
          </a:ln>
        </p:spPr>
        <p:txBody>
          <a:bodyPr lIns="94640" tIns="47320" rIns="94640" bIns="47320">
            <a:spAutoFit/>
          </a:bodyPr>
          <a:lstStyle>
            <a:lvl1pPr defTabSz="946150" eaLnBrk="0" hangingPunct="0">
              <a:defRPr sz="2500">
                <a:solidFill>
                  <a:schemeClr val="tx1"/>
                </a:solidFill>
                <a:latin typeface="Arial" panose="020B0604020202020204" pitchFamily="34" charset="0"/>
              </a:defRPr>
            </a:lvl1pPr>
            <a:lvl2pPr defTabSz="946150" eaLnBrk="0" hangingPunct="0">
              <a:defRPr sz="2500">
                <a:solidFill>
                  <a:schemeClr val="tx1"/>
                </a:solidFill>
                <a:latin typeface="Arial" panose="020B0604020202020204" pitchFamily="34" charset="0"/>
              </a:defRPr>
            </a:lvl2pPr>
            <a:lvl3pPr defTabSz="946150" eaLnBrk="0" hangingPunct="0">
              <a:defRPr sz="2500">
                <a:solidFill>
                  <a:schemeClr val="tx1"/>
                </a:solidFill>
                <a:latin typeface="Arial" panose="020B0604020202020204" pitchFamily="34" charset="0"/>
              </a:defRPr>
            </a:lvl3pPr>
            <a:lvl4pPr defTabSz="946150" eaLnBrk="0" hangingPunct="0">
              <a:defRPr sz="2500">
                <a:solidFill>
                  <a:schemeClr val="tx1"/>
                </a:solidFill>
                <a:latin typeface="Arial" panose="020B0604020202020204" pitchFamily="34" charset="0"/>
              </a:defRPr>
            </a:lvl4pPr>
            <a:lvl5pPr defTabSz="946150" eaLnBrk="0" hangingPunct="0">
              <a:defRPr sz="2500">
                <a:solidFill>
                  <a:schemeClr val="tx1"/>
                </a:solidFill>
                <a:latin typeface="Arial" panose="020B0604020202020204" pitchFamily="34" charset="0"/>
              </a:defRPr>
            </a:lvl5pPr>
            <a:lvl6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6pPr>
            <a:lvl7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7pPr>
            <a:lvl8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8pPr>
            <a:lvl9pPr defTabSz="946150"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9pPr>
          </a:lstStyle>
          <a:p>
            <a:pPr algn="ctr">
              <a:buFont typeface="Arial" panose="020B0604020202020204" pitchFamily="34" charset="0"/>
              <a:buNone/>
              <a:defRPr/>
            </a:pPr>
            <a:r>
              <a:rPr lang="en-US" altLang="id-ID" sz="2000" b="1" dirty="0">
                <a:effectLst>
                  <a:outerShdw blurRad="38100" dist="38100" dir="2700000" algn="tl">
                    <a:srgbClr val="C0C0C0"/>
                  </a:outerShdw>
                </a:effectLst>
                <a:latin typeface="Tahoma" panose="020B0604030504040204" pitchFamily="34" charset="0"/>
              </a:rPr>
              <a:t>  </a:t>
            </a:r>
            <a:r>
              <a:rPr lang="id-ID" altLang="id-ID" sz="2200" b="1">
                <a:effectLst>
                  <a:outerShdw blurRad="38100" dist="38100" dir="2700000" algn="tl">
                    <a:srgbClr val="C0C0C0"/>
                  </a:outerShdw>
                </a:effectLst>
                <a:latin typeface="Tahoma" panose="020B0604030504040204" pitchFamily="34" charset="0"/>
              </a:rPr>
              <a:t>TEKNIK PENYUSUNAN</a:t>
            </a:r>
            <a:r>
              <a:rPr lang="en-US" altLang="id-ID" sz="2200" b="1">
                <a:effectLst>
                  <a:outerShdw blurRad="38100" dist="38100" dir="2700000" algn="tl">
                    <a:srgbClr val="C0C0C0"/>
                  </a:outerShdw>
                </a:effectLst>
                <a:latin typeface="Tahoma" panose="020B0604030504040204" pitchFamily="34" charset="0"/>
              </a:rPr>
              <a:t> KETERANGAN </a:t>
            </a:r>
            <a:r>
              <a:rPr lang="en-US" altLang="id-ID" sz="2200" b="1" dirty="0">
                <a:effectLst>
                  <a:outerShdw blurRad="38100" dist="38100" dir="2700000" algn="tl">
                    <a:srgbClr val="C0C0C0"/>
                  </a:outerShdw>
                </a:effectLst>
                <a:latin typeface="Tahoma" panose="020B0604030504040204" pitchFamily="34" charset="0"/>
              </a:rPr>
              <a:t>BAWASLU</a:t>
            </a:r>
            <a:r>
              <a:rPr lang="id-ID" altLang="id-ID" sz="2200" b="1" dirty="0">
                <a:effectLst>
                  <a:outerShdw blurRad="38100" dist="38100" dir="2700000" algn="tl">
                    <a:srgbClr val="C0C0C0"/>
                  </a:outerShdw>
                </a:effectLst>
                <a:latin typeface="Tahoma" panose="020B0604030504040204" pitchFamily="34" charset="0"/>
              </a:rPr>
              <a:t> </a:t>
            </a:r>
          </a:p>
          <a:p>
            <a:pPr algn="ctr">
              <a:buFont typeface="Arial" panose="020B0604020202020204" pitchFamily="34" charset="0"/>
              <a:buNone/>
              <a:defRPr/>
            </a:pPr>
            <a:r>
              <a:rPr lang="id-ID" altLang="id-ID" sz="2200" b="1" dirty="0">
                <a:effectLst>
                  <a:outerShdw blurRad="38100" dist="38100" dir="2700000" algn="tl">
                    <a:srgbClr val="C0C0C0"/>
                  </a:outerShdw>
                </a:effectLst>
                <a:latin typeface="Tahoma" panose="020B0604030504040204" pitchFamily="34" charset="0"/>
              </a:rPr>
              <a:t>DALAM PERKARA PERSELISIHAN HASIL PEMILIHAN UMUM TAHUN 2019</a:t>
            </a:r>
            <a:endParaRPr lang="en-US" altLang="id-ID" sz="2200" b="1" dirty="0">
              <a:effectLst>
                <a:outerShdw blurRad="38100" dist="38100" dir="2700000" algn="tl">
                  <a:srgbClr val="C0C0C0"/>
                </a:outerShdw>
              </a:effectLst>
              <a:latin typeface="Tahoma" panose="020B0604030504040204" pitchFamily="34" charset="0"/>
            </a:endParaRPr>
          </a:p>
        </p:txBody>
      </p:sp>
    </p:spTree>
  </p:cSld>
  <p:clrMapOvr>
    <a:masterClrMapping/>
  </p:clrMapOvr>
  <p:transition spd="slow">
    <p:pull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4647D0D-3DE8-49EB-A36A-2ECC14157C4D}"/>
              </a:ext>
            </a:extLst>
          </p:cNvPr>
          <p:cNvSpPr>
            <a:spLocks noGrp="1"/>
          </p:cNvSpPr>
          <p:nvPr>
            <p:ph idx="1"/>
          </p:nvPr>
        </p:nvSpPr>
        <p:spPr>
          <a:xfrm>
            <a:off x="468313" y="1360488"/>
            <a:ext cx="8313737" cy="5465762"/>
          </a:xfrm>
        </p:spPr>
        <p:txBody>
          <a:bodyPr/>
          <a:lstStyle/>
          <a:p>
            <a:pPr marL="0" indent="0">
              <a:buFont typeface="Arial" panose="020B0604020202020204" pitchFamily="34" charset="0"/>
              <a:buNone/>
              <a:defRPr/>
            </a:pPr>
            <a:r>
              <a:rPr lang="en-US" sz="2800" i="1" dirty="0" err="1">
                <a:latin typeface="Tahoma" panose="020B0604030504040204" pitchFamily="34" charset="0"/>
                <a:ea typeface="Tahoma" panose="020B0604030504040204" pitchFamily="34" charset="0"/>
                <a:cs typeface="Tahoma" panose="020B0604030504040204" pitchFamily="34" charset="0"/>
              </a:rPr>
              <a:t>Lanjutan</a:t>
            </a:r>
            <a:r>
              <a:rPr lang="en-US" sz="2800" i="1" dirty="0">
                <a:latin typeface="Tahoma" panose="020B0604030504040204" pitchFamily="34" charset="0"/>
                <a:ea typeface="Tahoma" panose="020B0604030504040204" pitchFamily="34" charset="0"/>
                <a:cs typeface="Tahoma" panose="020B0604030504040204" pitchFamily="34" charset="0"/>
              </a:rPr>
              <a:t>..,</a:t>
            </a:r>
          </a:p>
          <a:p>
            <a:pPr>
              <a:defRPr/>
            </a:pPr>
            <a:r>
              <a:rPr lang="en-US" sz="2800" b="1" dirty="0">
                <a:latin typeface="Tahoma" panose="020B0604030504040204" pitchFamily="34" charset="0"/>
                <a:ea typeface="Tahoma" panose="020B0604030504040204" pitchFamily="34" charset="0"/>
                <a:cs typeface="Tahoma" panose="020B0604030504040204" pitchFamily="34" charset="0"/>
              </a:rPr>
              <a:t>Yang </a:t>
            </a:r>
            <a:r>
              <a:rPr lang="en-US" sz="2800" b="1" dirty="0" err="1">
                <a:latin typeface="Tahoma" panose="020B0604030504040204" pitchFamily="34" charset="0"/>
                <a:ea typeface="Tahoma" panose="020B0604030504040204" pitchFamily="34" charset="0"/>
                <a:cs typeface="Tahoma" panose="020B0604030504040204" pitchFamily="34" charset="0"/>
              </a:rPr>
              <a:t>Mulia</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Ketua</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Mahkamah</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Konstitusi</a:t>
            </a:r>
            <a:endParaRPr lang="en-US" sz="2800" b="1" dirty="0">
              <a:latin typeface="Tahoma" panose="020B0604030504040204" pitchFamily="34" charset="0"/>
              <a:ea typeface="Tahoma" panose="020B0604030504040204" pitchFamily="34" charset="0"/>
              <a:cs typeface="Tahoma" panose="020B0604030504040204" pitchFamily="34" charset="0"/>
            </a:endParaRPr>
          </a:p>
          <a:p>
            <a:pPr marL="0" indent="276225">
              <a:buFont typeface="Arial" panose="020B0604020202020204" pitchFamily="34" charset="0"/>
              <a:buNone/>
              <a:defRPr/>
            </a:pPr>
            <a:r>
              <a:rPr lang="en-US" sz="2800" b="1" dirty="0" err="1">
                <a:latin typeface="Tahoma" panose="020B0604030504040204" pitchFamily="34" charset="0"/>
                <a:ea typeface="Tahoma" panose="020B0604030504040204" pitchFamily="34" charset="0"/>
                <a:cs typeface="Tahoma" panose="020B0604030504040204" pitchFamily="34" charset="0"/>
              </a:rPr>
              <a:t>Jalan</a:t>
            </a:r>
            <a:r>
              <a:rPr lang="en-US" sz="2800" b="1" dirty="0">
                <a:latin typeface="Tahoma" panose="020B0604030504040204" pitchFamily="34" charset="0"/>
                <a:ea typeface="Tahoma" panose="020B0604030504040204" pitchFamily="34" charset="0"/>
                <a:cs typeface="Tahoma" panose="020B0604030504040204" pitchFamily="34" charset="0"/>
              </a:rPr>
              <a:t> Medan </a:t>
            </a:r>
            <a:r>
              <a:rPr lang="en-US" sz="2800" b="1" dirty="0" err="1">
                <a:latin typeface="Tahoma" panose="020B0604030504040204" pitchFamily="34" charset="0"/>
                <a:ea typeface="Tahoma" panose="020B0604030504040204" pitchFamily="34" charset="0"/>
                <a:cs typeface="Tahoma" panose="020B0604030504040204" pitchFamily="34" charset="0"/>
              </a:rPr>
              <a:t>Merdeka</a:t>
            </a:r>
            <a:r>
              <a:rPr lang="en-US" sz="2800" b="1" dirty="0">
                <a:latin typeface="Tahoma" panose="020B0604030504040204" pitchFamily="34" charset="0"/>
                <a:ea typeface="Tahoma" panose="020B0604030504040204" pitchFamily="34" charset="0"/>
                <a:cs typeface="Tahoma" panose="020B0604030504040204" pitchFamily="34" charset="0"/>
              </a:rPr>
              <a:t> Barat </a:t>
            </a:r>
            <a:r>
              <a:rPr lang="en-US" sz="2800" b="1" dirty="0" err="1">
                <a:latin typeface="Tahoma" panose="020B0604030504040204" pitchFamily="34" charset="0"/>
                <a:ea typeface="Tahoma" panose="020B0604030504040204" pitchFamily="34" charset="0"/>
                <a:cs typeface="Tahoma" panose="020B0604030504040204" pitchFamily="34" charset="0"/>
              </a:rPr>
              <a:t>Nomor</a:t>
            </a:r>
            <a:r>
              <a:rPr lang="en-US" sz="2800" b="1" dirty="0">
                <a:latin typeface="Tahoma" panose="020B0604030504040204" pitchFamily="34" charset="0"/>
                <a:ea typeface="Tahoma" panose="020B0604030504040204" pitchFamily="34" charset="0"/>
                <a:cs typeface="Tahoma" panose="020B0604030504040204" pitchFamily="34" charset="0"/>
              </a:rPr>
              <a:t> 6</a:t>
            </a:r>
          </a:p>
          <a:p>
            <a:pPr marL="0" indent="276225">
              <a:buFont typeface="Arial" panose="020B0604020202020204" pitchFamily="34" charset="0"/>
              <a:buNone/>
              <a:defRPr/>
            </a:pPr>
            <a:r>
              <a:rPr lang="en-US" sz="2800" b="1" dirty="0">
                <a:latin typeface="Tahoma" panose="020B0604030504040204" pitchFamily="34" charset="0"/>
                <a:ea typeface="Tahoma" panose="020B0604030504040204" pitchFamily="34" charset="0"/>
                <a:cs typeface="Tahoma" panose="020B0604030504040204" pitchFamily="34" charset="0"/>
              </a:rPr>
              <a:t>Jakarta </a:t>
            </a:r>
            <a:r>
              <a:rPr lang="en-US" sz="2800" b="1" dirty="0" err="1">
                <a:latin typeface="Tahoma" panose="020B0604030504040204" pitchFamily="34" charset="0"/>
                <a:ea typeface="Tahoma" panose="020B0604030504040204" pitchFamily="34" charset="0"/>
                <a:cs typeface="Tahoma" panose="020B0604030504040204" pitchFamily="34" charset="0"/>
              </a:rPr>
              <a:t>Pusat</a:t>
            </a:r>
            <a:endParaRPr lang="en-US" sz="2800" b="1" dirty="0">
              <a:latin typeface="Tahoma" panose="020B0604030504040204" pitchFamily="34" charset="0"/>
              <a:ea typeface="Tahoma" panose="020B0604030504040204" pitchFamily="34" charset="0"/>
              <a:cs typeface="Tahoma" panose="020B0604030504040204" pitchFamily="34" charset="0"/>
            </a:endParaRPr>
          </a:p>
          <a:p>
            <a:pPr>
              <a:defRPr/>
            </a:pPr>
            <a:r>
              <a:rPr lang="en-US" sz="2800" dirty="0">
                <a:latin typeface="Tahoma" panose="020B0604030504040204" pitchFamily="34" charset="0"/>
                <a:ea typeface="Tahoma" panose="020B0604030504040204" pitchFamily="34" charset="0"/>
                <a:cs typeface="Tahoma" panose="020B0604030504040204" pitchFamily="34" charset="0"/>
              </a:rPr>
              <a:t>Yang </a:t>
            </a:r>
            <a:r>
              <a:rPr lang="en-US" sz="2800" dirty="0" err="1">
                <a:latin typeface="Tahoma" panose="020B0604030504040204" pitchFamily="34" charset="0"/>
                <a:ea typeface="Tahoma" panose="020B0604030504040204" pitchFamily="34" charset="0"/>
                <a:cs typeface="Tahoma" panose="020B0604030504040204" pitchFamily="34" charset="0"/>
              </a:rPr>
              <a:t>bertanda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tangan</a:t>
            </a:r>
            <a:r>
              <a:rPr lang="en-US" sz="2800" dirty="0">
                <a:latin typeface="Tahoma" panose="020B0604030504040204" pitchFamily="34" charset="0"/>
                <a:ea typeface="Tahoma" panose="020B0604030504040204" pitchFamily="34" charset="0"/>
                <a:cs typeface="Tahoma" panose="020B0604030504040204" pitchFamily="34" charset="0"/>
              </a:rPr>
              <a:t> di </a:t>
            </a:r>
            <a:r>
              <a:rPr lang="en-US" sz="2800" dirty="0" err="1">
                <a:latin typeface="Tahoma" panose="020B0604030504040204" pitchFamily="34" charset="0"/>
                <a:ea typeface="Tahoma" panose="020B0604030504040204" pitchFamily="34" charset="0"/>
                <a:cs typeface="Tahoma" panose="020B0604030504040204" pitchFamily="34" charset="0"/>
              </a:rPr>
              <a:t>bawah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ini</a:t>
            </a:r>
            <a:r>
              <a:rPr lang="en-US" sz="2800" dirty="0">
                <a:latin typeface="Tahoma" panose="020B0604030504040204" pitchFamily="34" charset="0"/>
                <a:ea typeface="Tahoma" panose="020B0604030504040204" pitchFamily="34" charset="0"/>
                <a:cs typeface="Tahoma" panose="020B0604030504040204" pitchFamily="34" charset="0"/>
              </a:rPr>
              <a:t>:</a:t>
            </a:r>
          </a:p>
          <a:p>
            <a:pPr marL="514350" indent="-514350">
              <a:buFont typeface="+mj-lt"/>
              <a:buAutoNum type="arabicPeriod"/>
              <a:tabLst>
                <a:tab pos="468313" algn="l"/>
              </a:tabLst>
              <a:defRPr/>
            </a:pPr>
            <a:r>
              <a:rPr lang="en-US" sz="2800" dirty="0" err="1">
                <a:latin typeface="Tahoma" panose="020B0604030504040204" pitchFamily="34" charset="0"/>
                <a:ea typeface="Tahoma" panose="020B0604030504040204" pitchFamily="34" charset="0"/>
                <a:cs typeface="Tahoma" panose="020B0604030504040204" pitchFamily="34" charset="0"/>
              </a:rPr>
              <a:t>Nama</a:t>
            </a:r>
            <a:r>
              <a:rPr lang="en-US" sz="2800" dirty="0">
                <a:latin typeface="Tahoma" panose="020B0604030504040204" pitchFamily="34" charset="0"/>
                <a:ea typeface="Tahoma" panose="020B0604030504040204" pitchFamily="34" charset="0"/>
                <a:cs typeface="Tahoma" panose="020B0604030504040204" pitchFamily="34" charset="0"/>
              </a:rPr>
              <a:t> :</a:t>
            </a:r>
          </a:p>
          <a:p>
            <a:pPr marL="0" indent="0">
              <a:buFont typeface="Arial" panose="020B0604020202020204" pitchFamily="34" charset="0"/>
              <a:buNone/>
              <a:tabLst>
                <a:tab pos="468313" algn="l"/>
              </a:tabLst>
              <a:defRPr/>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Jabatan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Ketua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Badan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Pengawas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Pemilu</a:t>
            </a: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tabLst>
                <a:tab pos="468313" algn="l"/>
              </a:tabLst>
              <a:defRPr/>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Alamat</a:t>
            </a:r>
            <a:r>
              <a:rPr lang="en-US" sz="2800" dirty="0">
                <a:latin typeface="Tahoma" panose="020B0604030504040204" pitchFamily="34" charset="0"/>
                <a:ea typeface="Tahoma" panose="020B0604030504040204" pitchFamily="34" charset="0"/>
                <a:cs typeface="Tahoma" panose="020B0604030504040204" pitchFamily="34" charset="0"/>
              </a:rPr>
              <a:t> Kantor:………….(</a:t>
            </a:r>
            <a:r>
              <a:rPr lang="en-US" sz="2800" dirty="0" err="1">
                <a:latin typeface="Tahoma" panose="020B0604030504040204" pitchFamily="34" charset="0"/>
                <a:ea typeface="Tahoma" panose="020B0604030504040204" pitchFamily="34" charset="0"/>
                <a:cs typeface="Tahoma" panose="020B0604030504040204" pitchFamily="34" charset="0"/>
              </a:rPr>
              <a:t>nomor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telepon</a:t>
            </a:r>
            <a:r>
              <a:rPr lang="en-US" sz="2800" dirty="0">
                <a:latin typeface="Tahoma" panose="020B0604030504040204" pitchFamily="34" charset="0"/>
                <a:ea typeface="Tahoma" panose="020B0604030504040204" pitchFamily="34" charset="0"/>
                <a:cs typeface="Tahoma" panose="020B0604030504040204" pitchFamily="34" charset="0"/>
              </a:rPr>
              <a:t> </a:t>
            </a:r>
          </a:p>
          <a:p>
            <a:pPr marL="0" indent="0">
              <a:buFont typeface="Arial" panose="020B0604020202020204" pitchFamily="34" charset="0"/>
              <a:buNone/>
              <a:tabLst>
                <a:tab pos="468313" algn="l"/>
              </a:tabLst>
              <a:defRPr/>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kantor</a:t>
            </a:r>
            <a:r>
              <a:rPr lang="en-US" sz="2800" dirty="0">
                <a:latin typeface="Tahoma" panose="020B0604030504040204" pitchFamily="34" charset="0"/>
                <a:ea typeface="Tahoma" panose="020B0604030504040204" pitchFamily="34" charset="0"/>
                <a:cs typeface="Tahoma" panose="020B0604030504040204" pitchFamily="34" charset="0"/>
              </a:rPr>
              <a:t>)….(email)</a:t>
            </a:r>
          </a:p>
          <a:p>
            <a:pPr marL="514350" indent="-514350">
              <a:buFont typeface="+mj-lt"/>
              <a:buAutoNum type="arabicPeriod" startAt="2"/>
              <a:tabLst>
                <a:tab pos="468313" algn="l"/>
              </a:tabLst>
              <a:defRPr/>
            </a:pP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i="1" dirty="0" err="1">
                <a:latin typeface="Tahoma" panose="020B0604030504040204" pitchFamily="34" charset="0"/>
                <a:ea typeface="Tahoma" panose="020B0604030504040204" pitchFamily="34" charset="0"/>
                <a:cs typeface="Tahoma" panose="020B0604030504040204" pitchFamily="34" charset="0"/>
              </a:rPr>
              <a:t>dst</a:t>
            </a:r>
            <a:r>
              <a:rPr lang="en-US" sz="2800" i="1" dirty="0">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pull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CDF5507-CC22-4B13-88B6-C9C7D69D7FC0}"/>
              </a:ext>
            </a:extLst>
          </p:cNvPr>
          <p:cNvSpPr>
            <a:spLocks noGrp="1"/>
          </p:cNvSpPr>
          <p:nvPr>
            <p:ph idx="1"/>
          </p:nvPr>
        </p:nvSpPr>
        <p:spPr>
          <a:xfrm>
            <a:off x="468313" y="1233488"/>
            <a:ext cx="8655050" cy="5967412"/>
          </a:xfrm>
        </p:spPr>
        <p:txBody>
          <a:bodyPr/>
          <a:lstStyle/>
          <a:p>
            <a:pPr marL="0" indent="0">
              <a:buFont typeface="Arial" panose="020B0604020202020204" pitchFamily="34" charset="0"/>
              <a:buNone/>
              <a:defRPr/>
            </a:pPr>
            <a:r>
              <a:rPr lang="en-US" sz="2800" i="1" dirty="0" err="1">
                <a:latin typeface="Tahoma" panose="020B0604030504040204" pitchFamily="34" charset="0"/>
                <a:ea typeface="Tahoma" panose="020B0604030504040204" pitchFamily="34" charset="0"/>
                <a:cs typeface="Tahoma" panose="020B0604030504040204" pitchFamily="34" charset="0"/>
              </a:rPr>
              <a:t>Lanjutan</a:t>
            </a:r>
            <a:r>
              <a:rPr lang="en-US" sz="2800" i="1" dirty="0">
                <a:latin typeface="Tahoma" panose="020B0604030504040204" pitchFamily="34" charset="0"/>
                <a:ea typeface="Tahoma" panose="020B0604030504040204" pitchFamily="34" charset="0"/>
                <a:cs typeface="Tahoma" panose="020B0604030504040204" pitchFamily="34" charset="0"/>
              </a:rPr>
              <a:t>..,</a:t>
            </a:r>
          </a:p>
          <a:p>
            <a:pPr>
              <a:defRPr/>
            </a:pPr>
            <a:r>
              <a:rPr lang="en-US" sz="2800" dirty="0" err="1">
                <a:latin typeface="Tahoma" panose="020B0604030504040204" pitchFamily="34" charset="0"/>
                <a:ea typeface="Tahoma" panose="020B0604030504040204" pitchFamily="34" charset="0"/>
                <a:cs typeface="Tahoma" panose="020B0604030504040204" pitchFamily="34" charset="0"/>
              </a:rPr>
              <a:t>bertindak</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untuk</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atas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nama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Badan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Pengawas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Pemilu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berdasarkan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Surat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Kuasa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Khusu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Nomor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memberi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kuasa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kepada</a:t>
            </a:r>
            <a:r>
              <a:rPr lang="en-US" sz="2800" dirty="0">
                <a:latin typeface="Tahoma" panose="020B0604030504040204" pitchFamily="34" charset="0"/>
                <a:ea typeface="Tahoma" panose="020B0604030504040204" pitchFamily="34" charset="0"/>
                <a:cs typeface="Tahoma" panose="020B0604030504040204" pitchFamily="34" charset="0"/>
              </a:rPr>
              <a:t>:</a:t>
            </a:r>
          </a:p>
          <a:p>
            <a:pPr marL="977900" indent="-514350">
              <a:buFont typeface="+mj-lt"/>
              <a:buAutoNum type="arabicParenR"/>
              <a:defRPr/>
            </a:pPr>
            <a:r>
              <a:rPr lang="en-US" sz="2800" dirty="0">
                <a:latin typeface="Tahoma" panose="020B0604030504040204" pitchFamily="34" charset="0"/>
                <a:ea typeface="Tahoma" panose="020B0604030504040204" pitchFamily="34" charset="0"/>
                <a:cs typeface="Tahoma" panose="020B0604030504040204" pitchFamily="34" charset="0"/>
              </a:rPr>
              <a:t>..,</a:t>
            </a:r>
          </a:p>
          <a:p>
            <a:pPr marL="977900" indent="-514350">
              <a:buFont typeface="+mj-lt"/>
              <a:buAutoNum type="arabicParenR"/>
              <a:defRPr/>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err="1">
                <a:latin typeface="Tahoma" panose="020B0604030504040204" pitchFamily="34" charset="0"/>
                <a:ea typeface="Tahoma" panose="020B0604030504040204" pitchFamily="34" charset="0"/>
                <a:cs typeface="Tahoma" panose="020B0604030504040204" pitchFamily="34" charset="0"/>
              </a:rPr>
              <a:t>dst</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a:t>
            </a:r>
          </a:p>
          <a:p>
            <a:pPr marL="457200" indent="-457200">
              <a:defRPr/>
            </a:pPr>
            <a:r>
              <a:rPr lang="en-AU" sz="2800" dirty="0" err="1">
                <a:latin typeface="Tahoma" panose="020B0604030504040204" pitchFamily="34" charset="0"/>
                <a:ea typeface="Tahoma" panose="020B0604030504040204" pitchFamily="34" charset="0"/>
                <a:cs typeface="Tahoma" panose="020B0604030504040204" pitchFamily="34" charset="0"/>
              </a:rPr>
              <a:t>kesemuanya</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adalah</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Advokat</a:t>
            </a:r>
            <a:r>
              <a:rPr lang="en-AU" sz="2800" dirty="0">
                <a:latin typeface="Tahoma" panose="020B0604030504040204" pitchFamily="34" charset="0"/>
                <a:ea typeface="Tahoma" panose="020B0604030504040204" pitchFamily="34" charset="0"/>
                <a:cs typeface="Tahoma" panose="020B0604030504040204" pitchFamily="34" charset="0"/>
              </a:rPr>
              <a:t>/</a:t>
            </a:r>
            <a:r>
              <a:rPr lang="en-AU" sz="2800" dirty="0" err="1">
                <a:latin typeface="Tahoma" panose="020B0604030504040204" pitchFamily="34" charset="0"/>
                <a:ea typeface="Tahoma" panose="020B0604030504040204" pitchFamily="34" charset="0"/>
                <a:cs typeface="Tahoma" panose="020B0604030504040204" pitchFamily="34" charset="0"/>
              </a:rPr>
              <a:t>Penasihat</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Hukum</a:t>
            </a:r>
            <a:r>
              <a:rPr lang="en-AU" sz="2800" dirty="0">
                <a:latin typeface="Tahoma" panose="020B0604030504040204" pitchFamily="34" charset="0"/>
                <a:ea typeface="Tahoma" panose="020B0604030504040204" pitchFamily="34" charset="0"/>
                <a:cs typeface="Tahoma" panose="020B0604030504040204" pitchFamily="34" charset="0"/>
              </a:rPr>
              <a:t> </a:t>
            </a:r>
            <a:r>
              <a:rPr lang="id-ID" sz="2800" dirty="0">
                <a:latin typeface="Tahoma" panose="020B0604030504040204" pitchFamily="34" charset="0"/>
                <a:ea typeface="Tahoma" panose="020B0604030504040204" pitchFamily="34" charset="0"/>
                <a:cs typeface="Tahoma" panose="020B0604030504040204" pitchFamily="34" charset="0"/>
              </a:rPr>
              <a:t>pada </a:t>
            </a:r>
            <a:r>
              <a:rPr lang="en-AU" sz="2800" dirty="0">
                <a:latin typeface="Tahoma" panose="020B0604030504040204" pitchFamily="34" charset="0"/>
                <a:ea typeface="Tahoma" panose="020B0604030504040204" pitchFamily="34" charset="0"/>
                <a:cs typeface="Tahoma" panose="020B0604030504040204" pitchFamily="34" charset="0"/>
              </a:rPr>
              <a:t>Kantor…, yang </a:t>
            </a:r>
            <a:r>
              <a:rPr lang="id-ID" sz="2800" dirty="0">
                <a:latin typeface="Tahoma" panose="020B0604030504040204" pitchFamily="34" charset="0"/>
                <a:ea typeface="Tahoma" panose="020B0604030504040204" pitchFamily="34" charset="0"/>
                <a:cs typeface="Tahoma" panose="020B0604030504040204" pitchFamily="34" charset="0"/>
              </a:rPr>
              <a:t>beralamat </a:t>
            </a:r>
            <a:r>
              <a:rPr lang="en-AU" sz="2800" dirty="0">
                <a:latin typeface="Tahoma" panose="020B0604030504040204" pitchFamily="34" charset="0"/>
                <a:ea typeface="Tahoma" panose="020B0604030504040204" pitchFamily="34" charset="0"/>
                <a:cs typeface="Tahoma" panose="020B0604030504040204" pitchFamily="34" charset="0"/>
              </a:rPr>
              <a:t>di …, </a:t>
            </a:r>
            <a:r>
              <a:rPr lang="en-AU" sz="2800" dirty="0" err="1">
                <a:latin typeface="Tahoma" panose="020B0604030504040204" pitchFamily="34" charset="0"/>
                <a:ea typeface="Tahoma" panose="020B0604030504040204" pitchFamily="34" charset="0"/>
                <a:cs typeface="Tahoma" panose="020B0604030504040204" pitchFamily="34" charset="0"/>
              </a:rPr>
              <a:t>nomor</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telepon</a:t>
            </a:r>
            <a:r>
              <a:rPr lang="en-AU" sz="2800" dirty="0">
                <a:latin typeface="Tahoma" panose="020B0604030504040204" pitchFamily="34" charset="0"/>
                <a:ea typeface="Tahoma" panose="020B0604030504040204" pitchFamily="34" charset="0"/>
                <a:cs typeface="Tahoma" panose="020B0604030504040204" pitchFamily="34" charset="0"/>
              </a:rPr>
              <a:t>/HP…, </a:t>
            </a:r>
            <a:r>
              <a:rPr lang="en-AU" sz="2800" i="1" dirty="0">
                <a:latin typeface="Tahoma" panose="020B0604030504040204" pitchFamily="34" charset="0"/>
                <a:ea typeface="Tahoma" panose="020B0604030504040204" pitchFamily="34" charset="0"/>
                <a:cs typeface="Tahoma" panose="020B0604030504040204" pitchFamily="34" charset="0"/>
              </a:rPr>
              <a:t>email</a:t>
            </a:r>
            <a:r>
              <a:rPr lang="en-AU" sz="2800" dirty="0">
                <a:latin typeface="Tahoma" panose="020B0604030504040204" pitchFamily="34" charset="0"/>
                <a:ea typeface="Tahoma" panose="020B0604030504040204" pitchFamily="34" charset="0"/>
                <a:cs typeface="Tahoma" panose="020B0604030504040204" pitchFamily="34" charset="0"/>
              </a:rPr>
              <a:t>:…, NIK/</a:t>
            </a:r>
            <a:r>
              <a:rPr lang="en-AU" sz="2800" dirty="0" err="1">
                <a:latin typeface="Tahoma" panose="020B0604030504040204" pitchFamily="34" charset="0"/>
                <a:ea typeface="Tahoma" panose="020B0604030504040204" pitchFamily="34" charset="0"/>
                <a:cs typeface="Tahoma" panose="020B0604030504040204" pitchFamily="34" charset="0"/>
              </a:rPr>
              <a:t>Kartu</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advokat</a:t>
            </a:r>
            <a:r>
              <a:rPr lang="en-AU" sz="2800" dirty="0">
                <a:latin typeface="Tahoma" panose="020B0604030504040204" pitchFamily="34" charset="0"/>
                <a:ea typeface="Tahoma" panose="020B0604030504040204" pitchFamily="34" charset="0"/>
                <a:cs typeface="Tahoma" panose="020B0604030504040204" pitchFamily="34" charset="0"/>
              </a:rPr>
              <a:t> …, </a:t>
            </a:r>
            <a:r>
              <a:rPr lang="en-AU" sz="2800" dirty="0" err="1">
                <a:latin typeface="Tahoma" panose="020B0604030504040204" pitchFamily="34" charset="0"/>
                <a:ea typeface="Tahoma" panose="020B0604030504040204" pitchFamily="34" charset="0"/>
                <a:cs typeface="Tahoma" panose="020B0604030504040204" pitchFamily="34" charset="0"/>
              </a:rPr>
              <a:t>ba</a:t>
            </a:r>
            <a:r>
              <a:rPr lang="id-ID" sz="2800" dirty="0">
                <a:latin typeface="Tahoma" panose="020B0604030504040204" pitchFamily="34" charset="0"/>
                <a:ea typeface="Tahoma" panose="020B0604030504040204" pitchFamily="34" charset="0"/>
                <a:cs typeface="Tahoma" panose="020B0604030504040204" pitchFamily="34" charset="0"/>
              </a:rPr>
              <a:t>i</a:t>
            </a:r>
            <a:r>
              <a:rPr lang="en-AU" sz="2800" dirty="0">
                <a:latin typeface="Tahoma" panose="020B0604030504040204" pitchFamily="34" charset="0"/>
                <a:ea typeface="Tahoma" panose="020B0604030504040204" pitchFamily="34" charset="0"/>
                <a:cs typeface="Tahoma" panose="020B0604030504040204" pitchFamily="34" charset="0"/>
              </a:rPr>
              <a:t>k </a:t>
            </a:r>
            <a:r>
              <a:rPr lang="en-AU" sz="2800" dirty="0" err="1">
                <a:latin typeface="Tahoma" panose="020B0604030504040204" pitchFamily="34" charset="0"/>
                <a:ea typeface="Tahoma" panose="020B0604030504040204" pitchFamily="34" charset="0"/>
                <a:cs typeface="Tahoma" panose="020B0604030504040204" pitchFamily="34" charset="0"/>
              </a:rPr>
              <a:t>sendiri-sendiri</a:t>
            </a:r>
            <a:r>
              <a:rPr lang="en-AU" sz="2800" dirty="0">
                <a:latin typeface="Tahoma" panose="020B0604030504040204" pitchFamily="34" charset="0"/>
                <a:ea typeface="Tahoma" panose="020B0604030504040204" pitchFamily="34" charset="0"/>
                <a:cs typeface="Tahoma" panose="020B0604030504040204" pitchFamily="34" charset="0"/>
              </a:rPr>
              <a:t> </a:t>
            </a:r>
            <a:r>
              <a:rPr lang="id-ID" sz="2800" dirty="0">
                <a:latin typeface="Tahoma" panose="020B0604030504040204" pitchFamily="34" charset="0"/>
                <a:ea typeface="Tahoma" panose="020B0604030504040204" pitchFamily="34" charset="0"/>
                <a:cs typeface="Tahoma" panose="020B0604030504040204" pitchFamily="34" charset="0"/>
              </a:rPr>
              <a:t>maupun</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bersama-sama</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bertindak</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untuk</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dan</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atas</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nama</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Pemberi</a:t>
            </a:r>
            <a:r>
              <a:rPr lang="en-AU" sz="2800" dirty="0">
                <a:latin typeface="Tahoma" panose="020B0604030504040204" pitchFamily="34" charset="0"/>
                <a:ea typeface="Tahoma" panose="020B0604030504040204" pitchFamily="34" charset="0"/>
                <a:cs typeface="Tahoma" panose="020B0604030504040204" pitchFamily="34" charset="0"/>
              </a:rPr>
              <a:t> </a:t>
            </a:r>
            <a:r>
              <a:rPr lang="en-AU" sz="2800" dirty="0" err="1">
                <a:latin typeface="Tahoma" panose="020B0604030504040204" pitchFamily="34" charset="0"/>
                <a:ea typeface="Tahoma" panose="020B0604030504040204" pitchFamily="34" charset="0"/>
                <a:cs typeface="Tahoma" panose="020B0604030504040204" pitchFamily="34" charset="0"/>
              </a:rPr>
              <a:t>Kuasa</a:t>
            </a:r>
            <a:r>
              <a:rPr lang="en-AU" sz="2800" dirty="0">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p>
            <a:pPr marL="457200" indent="-457200">
              <a:defRPr/>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xmlns="" id="{2D414BEE-2A33-451F-AD6D-D6BD84106D22}"/>
              </a:ext>
            </a:extLst>
          </p:cNvPr>
          <p:cNvSpPr>
            <a:spLocks noGrp="1"/>
          </p:cNvSpPr>
          <p:nvPr>
            <p:ph type="title"/>
          </p:nvPr>
        </p:nvSpPr>
        <p:spPr/>
        <p:txBody>
          <a:bodyPr/>
          <a:lstStyle/>
          <a:p>
            <a:endParaRPr lang="en-US" altLang="en-US"/>
          </a:p>
        </p:txBody>
      </p:sp>
      <p:sp>
        <p:nvSpPr>
          <p:cNvPr id="3" name="Content Placeholder 2">
            <a:extLst>
              <a:ext uri="{FF2B5EF4-FFF2-40B4-BE49-F238E27FC236}">
                <a16:creationId xmlns:a16="http://schemas.microsoft.com/office/drawing/2014/main" xmlns="" id="{50000688-97B4-48D2-B366-7B2268E7C8F3}"/>
              </a:ext>
            </a:extLst>
          </p:cNvPr>
          <p:cNvSpPr>
            <a:spLocks noGrp="1"/>
          </p:cNvSpPr>
          <p:nvPr>
            <p:ph idx="1"/>
          </p:nvPr>
        </p:nvSpPr>
        <p:spPr>
          <a:xfrm>
            <a:off x="468313" y="1679575"/>
            <a:ext cx="8696325" cy="4752975"/>
          </a:xfrm>
        </p:spPr>
        <p:txBody>
          <a:bodyPr/>
          <a:lstStyle/>
          <a:p>
            <a:pPr marL="0" indent="0">
              <a:buFont typeface="Arial" panose="020B0604020202020204" pitchFamily="34" charset="0"/>
              <a:buNone/>
              <a:defRPr/>
            </a:pPr>
            <a:r>
              <a:rPr lang="en-AU" sz="2400" i="1" dirty="0" err="1">
                <a:latin typeface="Tahoma" panose="020B0604030504040204" pitchFamily="34" charset="0"/>
                <a:ea typeface="Tahoma" panose="020B0604030504040204" pitchFamily="34" charset="0"/>
                <a:cs typeface="Tahoma" panose="020B0604030504040204" pitchFamily="34" charset="0"/>
              </a:rPr>
              <a:t>Lanjutan</a:t>
            </a:r>
            <a:r>
              <a:rPr lang="en-AU" sz="2400" i="1" dirty="0">
                <a:latin typeface="Tahoma" panose="020B0604030504040204" pitchFamily="34" charset="0"/>
                <a:ea typeface="Tahoma" panose="020B0604030504040204" pitchFamily="34" charset="0"/>
                <a:cs typeface="Tahoma" panose="020B0604030504040204" pitchFamily="34" charset="0"/>
              </a:rPr>
              <a:t>..,</a:t>
            </a:r>
          </a:p>
          <a:p>
            <a:pPr>
              <a:defRPr/>
            </a:pPr>
            <a:r>
              <a:rPr lang="en-AU" sz="2400" dirty="0" err="1">
                <a:latin typeface="Tahoma" panose="020B0604030504040204" pitchFamily="34" charset="0"/>
                <a:ea typeface="Tahoma" panose="020B0604030504040204" pitchFamily="34" charset="0"/>
                <a:cs typeface="Tahoma" panose="020B0604030504040204" pitchFamily="34" charset="0"/>
              </a:rPr>
              <a:t>Dalam</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hal</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ini</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memberi</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Keterangan</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dalam</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Perkara</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Nomor</a:t>
            </a:r>
            <a:r>
              <a:rPr lang="en-AU" sz="2400" dirty="0">
                <a:latin typeface="Tahoma" panose="020B0604030504040204" pitchFamily="34" charset="0"/>
                <a:ea typeface="Tahoma" panose="020B0604030504040204" pitchFamily="34" charset="0"/>
                <a:cs typeface="Tahoma" panose="020B0604030504040204" pitchFamily="34" charset="0"/>
              </a:rPr>
              <a:t> … ...-.../PHPU.DPR-DPRD-XVII/2019 yang </a:t>
            </a:r>
            <a:r>
              <a:rPr lang="en-AU" sz="2400" dirty="0" err="1">
                <a:latin typeface="Tahoma" panose="020B0604030504040204" pitchFamily="34" charset="0"/>
                <a:ea typeface="Tahoma" panose="020B0604030504040204" pitchFamily="34" charset="0"/>
                <a:cs typeface="Tahoma" panose="020B0604030504040204" pitchFamily="34" charset="0"/>
              </a:rPr>
              <a:t>dimohonkan</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oleh</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partai</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politik</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Nomor</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Urut</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untuk</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daerah</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pemilihan</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Provinsi</a:t>
            </a:r>
            <a:r>
              <a:rPr lang="en-AU" sz="2400" dirty="0">
                <a:latin typeface="Tahoma" panose="020B0604030504040204" pitchFamily="34" charset="0"/>
                <a:ea typeface="Tahoma" panose="020B0604030504040204" pitchFamily="34" charset="0"/>
                <a:cs typeface="Tahoma" panose="020B0604030504040204" pitchFamily="34" charset="0"/>
              </a:rPr>
              <a:t> …, </a:t>
            </a:r>
            <a:r>
              <a:rPr lang="en-AU" sz="2400" dirty="0" err="1">
                <a:latin typeface="Tahoma" panose="020B0604030504040204" pitchFamily="34" charset="0"/>
                <a:ea typeface="Tahoma" panose="020B0604030504040204" pitchFamily="34" charset="0"/>
                <a:cs typeface="Tahoma" panose="020B0604030504040204" pitchFamily="34" charset="0"/>
              </a:rPr>
              <a:t>sebagai</a:t>
            </a:r>
            <a:r>
              <a:rPr lang="en-AU" sz="2400" dirty="0">
                <a:latin typeface="Tahoma" panose="020B0604030504040204" pitchFamily="34" charset="0"/>
                <a:ea typeface="Tahoma" panose="020B0604030504040204" pitchFamily="34" charset="0"/>
                <a:cs typeface="Tahoma" panose="020B0604030504040204" pitchFamily="34" charset="0"/>
              </a:rPr>
              <a:t> </a:t>
            </a:r>
            <a:r>
              <a:rPr lang="en-AU" sz="2400" dirty="0" err="1">
                <a:latin typeface="Tahoma" panose="020B0604030504040204" pitchFamily="34" charset="0"/>
                <a:ea typeface="Tahoma" panose="020B0604030504040204" pitchFamily="34" charset="0"/>
                <a:cs typeface="Tahoma" panose="020B0604030504040204" pitchFamily="34" charset="0"/>
              </a:rPr>
              <a:t>berikut</a:t>
            </a:r>
            <a:r>
              <a:rPr lang="en-AU" sz="2400"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977900" indent="-514350">
              <a:buFont typeface="+mj-lt"/>
              <a:buAutoNum type="alphaUcPeriod"/>
              <a:defRPr/>
            </a:pPr>
            <a:r>
              <a:rPr lang="en-US" sz="2400" b="1" dirty="0" err="1">
                <a:latin typeface="Tahoma" panose="020B0604030504040204" pitchFamily="34" charset="0"/>
                <a:ea typeface="Tahoma" panose="020B0604030504040204" pitchFamily="34" charset="0"/>
                <a:cs typeface="Tahoma" panose="020B0604030504040204" pitchFamily="34" charset="0"/>
              </a:rPr>
              <a:t>Pelaksanaan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Pengawasan</a:t>
            </a:r>
            <a:endParaRPr lang="en-US" sz="2400" b="1" dirty="0">
              <a:latin typeface="Tahoma" panose="020B0604030504040204" pitchFamily="34" charset="0"/>
              <a:ea typeface="Tahoma" panose="020B0604030504040204" pitchFamily="34" charset="0"/>
              <a:cs typeface="Tahoma" panose="020B0604030504040204" pitchFamily="34" charset="0"/>
            </a:endParaRPr>
          </a:p>
          <a:p>
            <a:pPr marL="1147763" indent="-514350">
              <a:buFont typeface="+mj-lt"/>
              <a:buAutoNum type="arabicParenR"/>
              <a:defRPr/>
            </a:pPr>
            <a:r>
              <a:rPr lang="en-US" sz="2400" dirty="0" err="1">
                <a:latin typeface="Tahoma" panose="020B0604030504040204" pitchFamily="34" charset="0"/>
                <a:ea typeface="Tahoma" panose="020B0604030504040204" pitchFamily="34" charset="0"/>
                <a:cs typeface="Tahoma" panose="020B0604030504040204" pitchFamily="34" charset="0"/>
              </a:rPr>
              <a:t>Bahwa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i="1" dirty="0" err="1">
                <a:latin typeface="Tahoma" panose="020B0604030504040204" pitchFamily="34" charset="0"/>
                <a:ea typeface="Tahoma" panose="020B0604030504040204" pitchFamily="34" charset="0"/>
                <a:cs typeface="Tahoma" panose="020B0604030504040204" pitchFamily="34" charset="0"/>
              </a:rPr>
              <a:t>Bukti</a:t>
            </a:r>
            <a:r>
              <a:rPr lang="en-US" sz="2400" i="1" dirty="0">
                <a:latin typeface="Tahoma" panose="020B0604030504040204" pitchFamily="34" charset="0"/>
                <a:ea typeface="Tahoma" panose="020B0604030504040204" pitchFamily="34" charset="0"/>
                <a:cs typeface="Tahoma" panose="020B0604030504040204" pitchFamily="34" charset="0"/>
              </a:rPr>
              <a:t>-PK..,</a:t>
            </a:r>
            <a:r>
              <a:rPr lang="en-US" sz="2400" dirty="0">
                <a:latin typeface="Tahoma" panose="020B0604030504040204" pitchFamily="34" charset="0"/>
                <a:ea typeface="Tahoma" panose="020B0604030504040204" pitchFamily="34" charset="0"/>
                <a:cs typeface="Tahoma" panose="020B0604030504040204" pitchFamily="34" charset="0"/>
              </a:rPr>
              <a:t>)</a:t>
            </a:r>
          </a:p>
          <a:p>
            <a:pPr marL="1147763" indent="-514350">
              <a:buFont typeface="+mj-lt"/>
              <a:buAutoNum type="arabicParenR"/>
              <a:defRPr/>
            </a:pPr>
            <a:r>
              <a:rPr lang="en-US" sz="2400" dirty="0" err="1">
                <a:latin typeface="Tahoma" panose="020B0604030504040204" pitchFamily="34" charset="0"/>
                <a:ea typeface="Tahoma" panose="020B0604030504040204" pitchFamily="34" charset="0"/>
                <a:cs typeface="Tahoma" panose="020B0604030504040204" pitchFamily="34" charset="0"/>
              </a:rPr>
              <a:t>Bahwa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i="1" dirty="0" err="1">
                <a:latin typeface="Tahoma" panose="020B0604030504040204" pitchFamily="34" charset="0"/>
                <a:ea typeface="Tahoma" panose="020B0604030504040204" pitchFamily="34" charset="0"/>
                <a:cs typeface="Tahoma" panose="020B0604030504040204" pitchFamily="34" charset="0"/>
              </a:rPr>
              <a:t>Bukti</a:t>
            </a:r>
            <a:r>
              <a:rPr lang="en-US" sz="2400" i="1" dirty="0">
                <a:latin typeface="Tahoma" panose="020B0604030504040204" pitchFamily="34" charset="0"/>
                <a:ea typeface="Tahoma" panose="020B0604030504040204" pitchFamily="34" charset="0"/>
                <a:cs typeface="Tahoma" panose="020B0604030504040204" pitchFamily="34" charset="0"/>
              </a:rPr>
              <a:t>-PK..,</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dst</a:t>
            </a:r>
            <a:r>
              <a:rPr lang="en-US" sz="2400" dirty="0">
                <a:latin typeface="Tahoma" panose="020B0604030504040204" pitchFamily="34" charset="0"/>
                <a:ea typeface="Tahoma" panose="020B0604030504040204" pitchFamily="34" charset="0"/>
                <a:cs typeface="Tahoma" panose="020B0604030504040204" pitchFamily="34" charset="0"/>
              </a:rPr>
              <a:t>.</a:t>
            </a:r>
          </a:p>
          <a:p>
            <a:pPr marL="463550" indent="0">
              <a:buFont typeface="Arial" panose="020B0604020202020204" pitchFamily="34" charset="0"/>
              <a:buNone/>
              <a:defRPr/>
            </a:pPr>
            <a:r>
              <a:rPr lang="id-ID" sz="2400" i="1" dirty="0">
                <a:latin typeface="Tahoma" panose="020B0604030504040204" pitchFamily="34" charset="0"/>
                <a:ea typeface="Tahoma" panose="020B0604030504040204" pitchFamily="34" charset="0"/>
                <a:cs typeface="Tahoma" panose="020B0604030504040204" pitchFamily="34" charset="0"/>
              </a:rPr>
              <a:t>(Uraikan secara singkat pengawasan yang telah dilaksanakan untuk seluruh tahapan pelaksanaan </a:t>
            </a:r>
            <a:r>
              <a:rPr lang="en-ID" sz="2400" i="1" dirty="0" err="1">
                <a:latin typeface="Tahoma" panose="020B0604030504040204" pitchFamily="34" charset="0"/>
                <a:ea typeface="Tahoma" panose="020B0604030504040204" pitchFamily="34" charset="0"/>
                <a:cs typeface="Tahoma" panose="020B0604030504040204" pitchFamily="34" charset="0"/>
              </a:rPr>
              <a:t>Pemilu</a:t>
            </a:r>
            <a:r>
              <a:rPr lang="en-ID" sz="2400" i="1" dirty="0">
                <a:latin typeface="Tahoma" panose="020B0604030504040204" pitchFamily="34" charset="0"/>
                <a:ea typeface="Tahoma" panose="020B0604030504040204" pitchFamily="34" charset="0"/>
                <a:cs typeface="Tahoma" panose="020B0604030504040204" pitchFamily="34" charset="0"/>
              </a:rPr>
              <a:t> </a:t>
            </a:r>
            <a:r>
              <a:rPr lang="en-ID" sz="2400" i="1" dirty="0" err="1">
                <a:latin typeface="Tahoma" panose="020B0604030504040204" pitchFamily="34" charset="0"/>
                <a:ea typeface="Tahoma" panose="020B0604030504040204" pitchFamily="34" charset="0"/>
                <a:cs typeface="Tahoma" panose="020B0604030504040204" pitchFamily="34" charset="0"/>
              </a:rPr>
              <a:t>anggota</a:t>
            </a:r>
            <a:r>
              <a:rPr lang="en-ID" sz="2400" i="1" dirty="0">
                <a:latin typeface="Tahoma" panose="020B0604030504040204" pitchFamily="34" charset="0"/>
                <a:ea typeface="Tahoma" panose="020B0604030504040204" pitchFamily="34" charset="0"/>
                <a:cs typeface="Tahoma" panose="020B0604030504040204" pitchFamily="34" charset="0"/>
              </a:rPr>
              <a:t> DPR </a:t>
            </a:r>
            <a:r>
              <a:rPr lang="en-ID" sz="2400" i="1" dirty="0" err="1">
                <a:latin typeface="Tahoma" panose="020B0604030504040204" pitchFamily="34" charset="0"/>
                <a:ea typeface="Tahoma" panose="020B0604030504040204" pitchFamily="34" charset="0"/>
                <a:cs typeface="Tahoma" panose="020B0604030504040204" pitchFamily="34" charset="0"/>
              </a:rPr>
              <a:t>dan</a:t>
            </a:r>
            <a:r>
              <a:rPr lang="en-ID" sz="2400" i="1" dirty="0">
                <a:latin typeface="Tahoma" panose="020B0604030504040204" pitchFamily="34" charset="0"/>
                <a:ea typeface="Tahoma" panose="020B0604030504040204" pitchFamily="34" charset="0"/>
                <a:cs typeface="Tahoma" panose="020B0604030504040204" pitchFamily="34" charset="0"/>
              </a:rPr>
              <a:t> DPRD</a:t>
            </a:r>
            <a:r>
              <a:rPr lang="id-ID" sz="2400" i="1" dirty="0">
                <a:latin typeface="Tahoma" panose="020B0604030504040204" pitchFamily="34" charset="0"/>
                <a:ea typeface="Tahoma" panose="020B0604030504040204" pitchFamily="34" charset="0"/>
                <a:cs typeface="Tahoma" panose="020B0604030504040204" pitchFamily="34" charset="0"/>
              </a:rPr>
              <a:t> beserta alat bukti yang mendukung)</a:t>
            </a:r>
            <a:r>
              <a:rPr lang="en-US" sz="2400" i="1"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463550" indent="0">
              <a:buFont typeface="Arial" panose="020B0604020202020204" pitchFamily="34" charset="0"/>
              <a:buNone/>
              <a:defRPr/>
            </a:pPr>
            <a:endParaRPr lang="en-US" sz="2400" dirty="0">
              <a:latin typeface="Tahoma" panose="020B0604030504040204" pitchFamily="34" charset="0"/>
              <a:ea typeface="Tahoma" panose="020B0604030504040204" pitchFamily="34" charset="0"/>
              <a:cs typeface="Tahoma" panose="020B0604030504040204" pitchFamily="34" charset="0"/>
            </a:endParaRPr>
          </a:p>
          <a:p>
            <a:pPr marL="977900" indent="-514350">
              <a:buFont typeface="+mj-lt"/>
              <a:buAutoNum type="arabicParenR"/>
              <a:defRPr/>
            </a:pP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defRP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pull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xmlns="" id="{285FD584-CF79-4C6A-8FCD-3A18CBD28470}"/>
              </a:ext>
            </a:extLst>
          </p:cNvPr>
          <p:cNvSpPr>
            <a:spLocks noGrp="1"/>
          </p:cNvSpPr>
          <p:nvPr>
            <p:ph type="title"/>
          </p:nvPr>
        </p:nvSpPr>
        <p:spPr/>
        <p:txBody>
          <a:bodyPr/>
          <a:lstStyle/>
          <a:p>
            <a:endParaRPr lang="en-US" altLang="en-US"/>
          </a:p>
        </p:txBody>
      </p:sp>
      <p:sp>
        <p:nvSpPr>
          <p:cNvPr id="3" name="Content Placeholder 2">
            <a:extLst>
              <a:ext uri="{FF2B5EF4-FFF2-40B4-BE49-F238E27FC236}">
                <a16:creationId xmlns:a16="http://schemas.microsoft.com/office/drawing/2014/main" xmlns="" id="{B8C34C83-3827-4A52-A1DE-E05AA440D0E0}"/>
              </a:ext>
            </a:extLst>
          </p:cNvPr>
          <p:cNvSpPr>
            <a:spLocks noGrp="1"/>
          </p:cNvSpPr>
          <p:nvPr>
            <p:ph idx="1"/>
          </p:nvPr>
        </p:nvSpPr>
        <p:spPr>
          <a:xfrm>
            <a:off x="468313" y="1679575"/>
            <a:ext cx="8718550" cy="5316538"/>
          </a:xfrm>
        </p:spPr>
        <p:txBody>
          <a:bodyPr/>
          <a:lstStyle/>
          <a:p>
            <a:pPr marL="0" indent="0">
              <a:buFont typeface="Arial" panose="020B0604020202020204" pitchFamily="34" charset="0"/>
              <a:buNone/>
              <a:defRPr/>
            </a:pPr>
            <a:r>
              <a:rPr lang="en-US" sz="2800" i="1" dirty="0" err="1">
                <a:latin typeface="Tahoma" panose="020B0604030504040204" pitchFamily="34" charset="0"/>
                <a:ea typeface="Tahoma" panose="020B0604030504040204" pitchFamily="34" charset="0"/>
                <a:cs typeface="Tahoma" panose="020B0604030504040204" pitchFamily="34" charset="0"/>
              </a:rPr>
              <a:t>Lanjutan</a:t>
            </a:r>
            <a:r>
              <a:rPr lang="en-US" sz="2800" i="1"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en-US" sz="2800" b="1" dirty="0">
                <a:latin typeface="Tahoma" panose="020B0604030504040204" pitchFamily="34" charset="0"/>
                <a:ea typeface="Tahoma" panose="020B0604030504040204" pitchFamily="34" charset="0"/>
                <a:cs typeface="Tahoma" panose="020B0604030504040204" pitchFamily="34" charset="0"/>
              </a:rPr>
              <a:t>B. </a:t>
            </a:r>
            <a:r>
              <a:rPr lang="en-US" sz="2800" b="1" dirty="0" err="1">
                <a:latin typeface="Tahoma" panose="020B0604030504040204" pitchFamily="34" charset="0"/>
                <a:ea typeface="Tahoma" panose="020B0604030504040204" pitchFamily="34" charset="0"/>
                <a:cs typeface="Tahoma" panose="020B0604030504040204" pitchFamily="34" charset="0"/>
              </a:rPr>
              <a:t>Tindak</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Lanjut</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laporan</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Temuan</a:t>
            </a:r>
            <a:endParaRPr lang="en-US" sz="2800" b="1"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tabLst>
                <a:tab pos="468313" algn="l"/>
              </a:tabLst>
              <a:defRPr/>
            </a:pP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B. 1. </a:t>
            </a:r>
            <a:r>
              <a:rPr lang="en-US" sz="2800" dirty="0" err="1">
                <a:latin typeface="Tahoma" panose="020B0604030504040204" pitchFamily="34" charset="0"/>
                <a:ea typeface="Tahoma" panose="020B0604030504040204" pitchFamily="34" charset="0"/>
                <a:cs typeface="Tahoma" panose="020B0604030504040204" pitchFamily="34" charset="0"/>
              </a:rPr>
              <a:t>Tindak</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Lanjut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Penanganan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Pelanggaran</a:t>
            </a: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tabLst>
                <a:tab pos="468313" algn="l"/>
              </a:tabLst>
              <a:defRPr/>
            </a:pPr>
            <a:r>
              <a:rPr lang="en-US" sz="2800" dirty="0">
                <a:latin typeface="Tahoma" panose="020B0604030504040204" pitchFamily="34" charset="0"/>
                <a:ea typeface="Tahoma" panose="020B0604030504040204" pitchFamily="34" charset="0"/>
                <a:cs typeface="Tahoma" panose="020B0604030504040204" pitchFamily="34" charset="0"/>
              </a:rPr>
              <a:t>		    Yang </a:t>
            </a:r>
            <a:r>
              <a:rPr lang="en-US" sz="2800" dirty="0" err="1">
                <a:latin typeface="Tahoma" panose="020B0604030504040204" pitchFamily="34" charset="0"/>
                <a:ea typeface="Tahoma" panose="020B0604030504040204" pitchFamily="34" charset="0"/>
                <a:cs typeface="Tahoma" panose="020B0604030504040204" pitchFamily="34" charset="0"/>
              </a:rPr>
              <a:t>bersumber</a:t>
            </a:r>
            <a:r>
              <a:rPr lang="en-US" sz="2800" dirty="0">
                <a:latin typeface="Tahoma" panose="020B0604030504040204" pitchFamily="34" charset="0"/>
                <a:ea typeface="Tahoma" panose="020B0604030504040204" pitchFamily="34" charset="0"/>
                <a:cs typeface="Tahoma" panose="020B0604030504040204" pitchFamily="34" charset="0"/>
              </a:rPr>
              <a:t> Dari </a:t>
            </a:r>
            <a:r>
              <a:rPr lang="en-US" sz="2800" dirty="0" err="1">
                <a:latin typeface="Tahoma" panose="020B0604030504040204" pitchFamily="34" charset="0"/>
                <a:ea typeface="Tahoma" panose="020B0604030504040204" pitchFamily="34" charset="0"/>
                <a:cs typeface="Tahoma" panose="020B0604030504040204" pitchFamily="34" charset="0"/>
              </a:rPr>
              <a:t>Laporan</a:t>
            </a:r>
            <a:endParaRPr lang="en-US" sz="2800" dirty="0">
              <a:latin typeface="Tahoma" panose="020B0604030504040204" pitchFamily="34" charset="0"/>
              <a:ea typeface="Tahoma" panose="020B0604030504040204" pitchFamily="34" charset="0"/>
              <a:cs typeface="Tahoma" panose="020B0604030504040204" pitchFamily="34" charset="0"/>
            </a:endParaRPr>
          </a:p>
          <a:p>
            <a:pPr marL="1935163" indent="-514350">
              <a:buFont typeface="+mj-lt"/>
              <a:buAutoNum type="arabicParenR"/>
              <a:tabLst>
                <a:tab pos="744538" algn="l"/>
              </a:tabLst>
              <a:defRPr/>
            </a:pPr>
            <a:r>
              <a:rPr lang="en-US" sz="2800" dirty="0" err="1">
                <a:latin typeface="Tahoma" panose="020B0604030504040204" pitchFamily="34" charset="0"/>
                <a:ea typeface="Tahoma" panose="020B0604030504040204" pitchFamily="34" charset="0"/>
                <a:cs typeface="Tahoma" panose="020B0604030504040204" pitchFamily="34" charset="0"/>
              </a:rPr>
              <a:t>Bahwa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err="1">
                <a:latin typeface="Tahoma" panose="020B0604030504040204" pitchFamily="34" charset="0"/>
                <a:ea typeface="Tahoma" panose="020B0604030504040204" pitchFamily="34" charset="0"/>
                <a:cs typeface="Tahoma" panose="020B0604030504040204" pitchFamily="34" charset="0"/>
              </a:rPr>
              <a:t>Bukti</a:t>
            </a:r>
            <a:r>
              <a:rPr lang="en-US" sz="2800" i="1" dirty="0">
                <a:latin typeface="Tahoma" panose="020B0604030504040204" pitchFamily="34" charset="0"/>
                <a:ea typeface="Tahoma" panose="020B0604030504040204" pitchFamily="34" charset="0"/>
                <a:cs typeface="Tahoma" panose="020B0604030504040204" pitchFamily="34" charset="0"/>
              </a:rPr>
              <a:t>-PK…,</a:t>
            </a:r>
            <a:r>
              <a:rPr lang="en-US" sz="2800" dirty="0">
                <a:latin typeface="Tahoma" panose="020B0604030504040204" pitchFamily="34" charset="0"/>
                <a:ea typeface="Tahoma" panose="020B0604030504040204" pitchFamily="34" charset="0"/>
                <a:cs typeface="Tahoma" panose="020B0604030504040204" pitchFamily="34" charset="0"/>
              </a:rPr>
              <a:t>)</a:t>
            </a:r>
          </a:p>
          <a:p>
            <a:pPr marL="1935163" indent="-514350">
              <a:buFont typeface="+mj-lt"/>
              <a:buAutoNum type="arabicParenR"/>
              <a:tabLst>
                <a:tab pos="744538" algn="l"/>
              </a:tabLst>
              <a:defRPr/>
            </a:pPr>
            <a:r>
              <a:rPr lang="en-US" sz="2800" dirty="0" err="1">
                <a:latin typeface="Tahoma" panose="020B0604030504040204" pitchFamily="34" charset="0"/>
                <a:ea typeface="Tahoma" panose="020B0604030504040204" pitchFamily="34" charset="0"/>
                <a:cs typeface="Tahoma" panose="020B0604030504040204" pitchFamily="34" charset="0"/>
              </a:rPr>
              <a:t>Bahwa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err="1">
                <a:latin typeface="Tahoma" panose="020B0604030504040204" pitchFamily="34" charset="0"/>
                <a:ea typeface="Tahoma" panose="020B0604030504040204" pitchFamily="34" charset="0"/>
                <a:cs typeface="Tahoma" panose="020B0604030504040204" pitchFamily="34" charset="0"/>
              </a:rPr>
              <a:t>Bukti</a:t>
            </a:r>
            <a:r>
              <a:rPr lang="en-US" sz="2800" i="1" dirty="0">
                <a:latin typeface="Tahoma" panose="020B0604030504040204" pitchFamily="34" charset="0"/>
                <a:ea typeface="Tahoma" panose="020B0604030504040204" pitchFamily="34" charset="0"/>
                <a:cs typeface="Tahoma" panose="020B0604030504040204" pitchFamily="34" charset="0"/>
              </a:rPr>
              <a:t>-PK…,</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dst</a:t>
            </a:r>
            <a:r>
              <a:rPr lang="en-US" sz="2800"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tabLst>
                <a:tab pos="468313" algn="l"/>
              </a:tabLst>
              <a:defRPr/>
            </a:pPr>
            <a:r>
              <a:rPr lang="id-ID" sz="2800" i="1" dirty="0">
                <a:latin typeface="Tahoma" panose="020B0604030504040204" pitchFamily="34" charset="0"/>
                <a:ea typeface="Tahoma" panose="020B0604030504040204" pitchFamily="34" charset="0"/>
                <a:cs typeface="Tahoma" panose="020B0604030504040204" pitchFamily="34" charset="0"/>
              </a:rPr>
              <a:t>(Uraikan secara singkat tindak lanjut penanganan pelanggaran yang telah dilaksanakan untuk seluruh laporan dalam pelaksanaan </a:t>
            </a:r>
            <a:r>
              <a:rPr lang="en-ID" sz="2800" i="1" dirty="0" err="1">
                <a:latin typeface="Tahoma" panose="020B0604030504040204" pitchFamily="34" charset="0"/>
                <a:ea typeface="Tahoma" panose="020B0604030504040204" pitchFamily="34" charset="0"/>
                <a:cs typeface="Tahoma" panose="020B0604030504040204" pitchFamily="34" charset="0"/>
              </a:rPr>
              <a:t>Pemilu</a:t>
            </a:r>
            <a:r>
              <a:rPr lang="en-ID" sz="2800" i="1" dirty="0">
                <a:latin typeface="Tahoma" panose="020B0604030504040204" pitchFamily="34" charset="0"/>
                <a:ea typeface="Tahoma" panose="020B0604030504040204" pitchFamily="34" charset="0"/>
                <a:cs typeface="Tahoma" panose="020B0604030504040204" pitchFamily="34" charset="0"/>
              </a:rPr>
              <a:t> </a:t>
            </a:r>
            <a:r>
              <a:rPr lang="en-ID" sz="2800" i="1" dirty="0" err="1">
                <a:latin typeface="Tahoma" panose="020B0604030504040204" pitchFamily="34" charset="0"/>
                <a:ea typeface="Tahoma" panose="020B0604030504040204" pitchFamily="34" charset="0"/>
                <a:cs typeface="Tahoma" panose="020B0604030504040204" pitchFamily="34" charset="0"/>
              </a:rPr>
              <a:t>anggota</a:t>
            </a:r>
            <a:r>
              <a:rPr lang="en-ID" sz="2800" i="1" dirty="0">
                <a:latin typeface="Tahoma" panose="020B0604030504040204" pitchFamily="34" charset="0"/>
                <a:ea typeface="Tahoma" panose="020B0604030504040204" pitchFamily="34" charset="0"/>
                <a:cs typeface="Tahoma" panose="020B0604030504040204" pitchFamily="34" charset="0"/>
              </a:rPr>
              <a:t> DPR </a:t>
            </a:r>
            <a:r>
              <a:rPr lang="en-ID" sz="2800" i="1" dirty="0" err="1">
                <a:latin typeface="Tahoma" panose="020B0604030504040204" pitchFamily="34" charset="0"/>
                <a:ea typeface="Tahoma" panose="020B0604030504040204" pitchFamily="34" charset="0"/>
                <a:cs typeface="Tahoma" panose="020B0604030504040204" pitchFamily="34" charset="0"/>
              </a:rPr>
              <a:t>dan</a:t>
            </a:r>
            <a:r>
              <a:rPr lang="en-ID" sz="2800" i="1" dirty="0">
                <a:latin typeface="Tahoma" panose="020B0604030504040204" pitchFamily="34" charset="0"/>
                <a:ea typeface="Tahoma" panose="020B0604030504040204" pitchFamily="34" charset="0"/>
                <a:cs typeface="Tahoma" panose="020B0604030504040204" pitchFamily="34" charset="0"/>
              </a:rPr>
              <a:t> DPRD</a:t>
            </a:r>
            <a:r>
              <a:rPr lang="id-ID" sz="2800" i="1" dirty="0">
                <a:latin typeface="Tahoma" panose="020B0604030504040204" pitchFamily="34" charset="0"/>
                <a:ea typeface="Tahoma" panose="020B0604030504040204" pitchFamily="34" charset="0"/>
                <a:cs typeface="Tahoma" panose="020B0604030504040204" pitchFamily="34" charset="0"/>
              </a:rPr>
              <a:t> beserta alat bukti yang mendukung)</a:t>
            </a:r>
            <a:r>
              <a:rPr lang="en-US" sz="2800" i="1" dirty="0">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tabLst>
                <a:tab pos="468313" algn="l"/>
              </a:tabLst>
              <a:defRPr/>
            </a:pPr>
            <a:endParaRPr lang="en-US" sz="2800" dirty="0">
              <a:latin typeface="Tahoma" panose="020B0604030504040204" pitchFamily="34" charset="0"/>
              <a:ea typeface="Tahoma" panose="020B0604030504040204" pitchFamily="34" charset="0"/>
              <a:cs typeface="Tahoma" panose="020B0604030504040204" pitchFamily="34" charset="0"/>
            </a:endParaRPr>
          </a:p>
          <a:p>
            <a:pPr marL="514350" indent="-514350">
              <a:buFont typeface="+mj-lt"/>
              <a:buAutoNum type="arabicParenR"/>
              <a:tabLst>
                <a:tab pos="468313" algn="l"/>
              </a:tabLst>
              <a:defRPr/>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26A46B7-4ADB-47D9-A68B-B9DF06997126}"/>
              </a:ext>
            </a:extLst>
          </p:cNvPr>
          <p:cNvSpPr>
            <a:spLocks noGrp="1"/>
          </p:cNvSpPr>
          <p:nvPr>
            <p:ph idx="1"/>
          </p:nvPr>
        </p:nvSpPr>
        <p:spPr>
          <a:xfrm>
            <a:off x="0" y="1209675"/>
            <a:ext cx="9361488" cy="5765800"/>
          </a:xfrm>
        </p:spPr>
        <p:txBody>
          <a:bodyPr/>
          <a:lstStyle/>
          <a:p>
            <a:pPr marL="0" indent="0">
              <a:buFont typeface="Arial" panose="020B0604020202020204" pitchFamily="34" charset="0"/>
              <a:buNone/>
              <a:defRPr/>
            </a:pPr>
            <a:r>
              <a:rPr lang="en-US" sz="2300" i="1" dirty="0" err="1">
                <a:latin typeface="Tahoma" panose="020B0604030504040204" pitchFamily="34" charset="0"/>
                <a:ea typeface="Tahoma" panose="020B0604030504040204" pitchFamily="34" charset="0"/>
                <a:cs typeface="Tahoma" panose="020B0604030504040204" pitchFamily="34" charset="0"/>
              </a:rPr>
              <a:t>Lanjutan</a:t>
            </a:r>
            <a:r>
              <a:rPr lang="en-US" sz="2300" i="1"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en-US" sz="2300" dirty="0">
                <a:latin typeface="Tahoma" panose="020B0604030504040204" pitchFamily="34" charset="0"/>
                <a:ea typeface="Tahoma" panose="020B0604030504040204" pitchFamily="34" charset="0"/>
                <a:cs typeface="Tahoma" panose="020B0604030504040204" pitchFamily="34" charset="0"/>
              </a:rPr>
              <a:t>B. 2. </a:t>
            </a:r>
            <a:r>
              <a:rPr lang="en-US" sz="2300" dirty="0" err="1">
                <a:latin typeface="Tahoma" panose="020B0604030504040204" pitchFamily="34" charset="0"/>
                <a:ea typeface="Tahoma" panose="020B0604030504040204" pitchFamily="34" charset="0"/>
                <a:cs typeface="Tahoma" panose="020B0604030504040204" pitchFamily="34" charset="0"/>
              </a:rPr>
              <a:t>Tindak</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dirty="0" err="1">
                <a:latin typeface="Tahoma" panose="020B0604030504040204" pitchFamily="34" charset="0"/>
                <a:ea typeface="Tahoma" panose="020B0604030504040204" pitchFamily="34" charset="0"/>
                <a:cs typeface="Tahoma" panose="020B0604030504040204" pitchFamily="34" charset="0"/>
              </a:rPr>
              <a:t>Lanjut</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dirty="0" err="1">
                <a:latin typeface="Tahoma" panose="020B0604030504040204" pitchFamily="34" charset="0"/>
                <a:ea typeface="Tahoma" panose="020B0604030504040204" pitchFamily="34" charset="0"/>
                <a:cs typeface="Tahoma" panose="020B0604030504040204" pitchFamily="34" charset="0"/>
              </a:rPr>
              <a:t>Penanganan</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dirty="0" err="1">
                <a:latin typeface="Tahoma" panose="020B0604030504040204" pitchFamily="34" charset="0"/>
                <a:ea typeface="Tahoma" panose="020B0604030504040204" pitchFamily="34" charset="0"/>
                <a:cs typeface="Tahoma" panose="020B0604030504040204" pitchFamily="34" charset="0"/>
              </a:rPr>
              <a:t>Pelanggaran</a:t>
            </a:r>
            <a:r>
              <a:rPr lang="en-US" sz="2300" dirty="0">
                <a:latin typeface="Tahoma" panose="020B0604030504040204" pitchFamily="34" charset="0"/>
                <a:ea typeface="Tahoma" panose="020B0604030504040204" pitchFamily="34" charset="0"/>
                <a:cs typeface="Tahoma" panose="020B0604030504040204" pitchFamily="34" charset="0"/>
              </a:rPr>
              <a:t> </a:t>
            </a:r>
          </a:p>
          <a:p>
            <a:pPr marL="0" indent="0">
              <a:buFont typeface="Arial" panose="020B0604020202020204" pitchFamily="34" charset="0"/>
              <a:buNone/>
              <a:defRPr/>
            </a:pPr>
            <a:r>
              <a:rPr lang="en-US" sz="2300" dirty="0">
                <a:latin typeface="Tahoma" panose="020B0604030504040204" pitchFamily="34" charset="0"/>
                <a:ea typeface="Tahoma" panose="020B0604030504040204" pitchFamily="34" charset="0"/>
                <a:cs typeface="Tahoma" panose="020B0604030504040204" pitchFamily="34" charset="0"/>
              </a:rPr>
              <a:t>	Yang </a:t>
            </a:r>
            <a:r>
              <a:rPr lang="en-US" sz="2300" dirty="0" err="1">
                <a:latin typeface="Tahoma" panose="020B0604030504040204" pitchFamily="34" charset="0"/>
                <a:ea typeface="Tahoma" panose="020B0604030504040204" pitchFamily="34" charset="0"/>
                <a:cs typeface="Tahoma" panose="020B0604030504040204" pitchFamily="34" charset="0"/>
              </a:rPr>
              <a:t>Bersumber</a:t>
            </a:r>
            <a:r>
              <a:rPr lang="en-US" sz="2300" dirty="0">
                <a:latin typeface="Tahoma" panose="020B0604030504040204" pitchFamily="34" charset="0"/>
                <a:ea typeface="Tahoma" panose="020B0604030504040204" pitchFamily="34" charset="0"/>
                <a:cs typeface="Tahoma" panose="020B0604030504040204" pitchFamily="34" charset="0"/>
              </a:rPr>
              <a:t> Dari </a:t>
            </a:r>
            <a:r>
              <a:rPr lang="en-US" sz="2300" dirty="0" err="1">
                <a:latin typeface="Tahoma" panose="020B0604030504040204" pitchFamily="34" charset="0"/>
                <a:ea typeface="Tahoma" panose="020B0604030504040204" pitchFamily="34" charset="0"/>
                <a:cs typeface="Tahoma" panose="020B0604030504040204" pitchFamily="34" charset="0"/>
              </a:rPr>
              <a:t>Temuan</a:t>
            </a:r>
            <a:endParaRPr lang="en-US" sz="2300" dirty="0">
              <a:latin typeface="Tahoma" panose="020B0604030504040204" pitchFamily="34" charset="0"/>
              <a:ea typeface="Tahoma" panose="020B0604030504040204" pitchFamily="34" charset="0"/>
              <a:cs typeface="Tahoma" panose="020B0604030504040204" pitchFamily="34" charset="0"/>
            </a:endParaRPr>
          </a:p>
          <a:p>
            <a:pPr marL="1595438" indent="-514350">
              <a:buFont typeface="+mj-lt"/>
              <a:buAutoNum type="arabicParenR"/>
              <a:defRPr/>
            </a:pPr>
            <a:r>
              <a:rPr lang="en-US" sz="2300" dirty="0" err="1">
                <a:latin typeface="Tahoma" panose="020B0604030504040204" pitchFamily="34" charset="0"/>
                <a:ea typeface="Tahoma" panose="020B0604030504040204" pitchFamily="34" charset="0"/>
                <a:cs typeface="Tahoma" panose="020B0604030504040204" pitchFamily="34" charset="0"/>
              </a:rPr>
              <a:t>Bahwa</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i="1" dirty="0" err="1">
                <a:latin typeface="Tahoma" panose="020B0604030504040204" pitchFamily="34" charset="0"/>
                <a:ea typeface="Tahoma" panose="020B0604030504040204" pitchFamily="34" charset="0"/>
                <a:cs typeface="Tahoma" panose="020B0604030504040204" pitchFamily="34" charset="0"/>
              </a:rPr>
              <a:t>Bukti</a:t>
            </a:r>
            <a:r>
              <a:rPr lang="en-US" sz="2300" i="1" dirty="0">
                <a:latin typeface="Tahoma" panose="020B0604030504040204" pitchFamily="34" charset="0"/>
                <a:ea typeface="Tahoma" panose="020B0604030504040204" pitchFamily="34" charset="0"/>
                <a:cs typeface="Tahoma" panose="020B0604030504040204" pitchFamily="34" charset="0"/>
              </a:rPr>
              <a:t>-PK…,</a:t>
            </a:r>
            <a:r>
              <a:rPr lang="en-US" sz="2300" dirty="0">
                <a:latin typeface="Tahoma" panose="020B0604030504040204" pitchFamily="34" charset="0"/>
                <a:ea typeface="Tahoma" panose="020B0604030504040204" pitchFamily="34" charset="0"/>
                <a:cs typeface="Tahoma" panose="020B0604030504040204" pitchFamily="34" charset="0"/>
              </a:rPr>
              <a:t>)</a:t>
            </a:r>
          </a:p>
          <a:p>
            <a:pPr marL="1595438" indent="-514350">
              <a:buFont typeface="+mj-lt"/>
              <a:buAutoNum type="arabicParenR"/>
              <a:defRPr/>
            </a:pPr>
            <a:r>
              <a:rPr lang="en-US" sz="2300" dirty="0" err="1">
                <a:latin typeface="Tahoma" panose="020B0604030504040204" pitchFamily="34" charset="0"/>
                <a:ea typeface="Tahoma" panose="020B0604030504040204" pitchFamily="34" charset="0"/>
                <a:cs typeface="Tahoma" panose="020B0604030504040204" pitchFamily="34" charset="0"/>
              </a:rPr>
              <a:t>Bahwa</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i="1" dirty="0" err="1">
                <a:latin typeface="Tahoma" panose="020B0604030504040204" pitchFamily="34" charset="0"/>
                <a:ea typeface="Tahoma" panose="020B0604030504040204" pitchFamily="34" charset="0"/>
                <a:cs typeface="Tahoma" panose="020B0604030504040204" pitchFamily="34" charset="0"/>
              </a:rPr>
              <a:t>Bukti</a:t>
            </a:r>
            <a:r>
              <a:rPr lang="en-US" sz="2300" i="1" dirty="0">
                <a:latin typeface="Tahoma" panose="020B0604030504040204" pitchFamily="34" charset="0"/>
                <a:ea typeface="Tahoma" panose="020B0604030504040204" pitchFamily="34" charset="0"/>
                <a:cs typeface="Tahoma" panose="020B0604030504040204" pitchFamily="34" charset="0"/>
              </a:rPr>
              <a:t>-PK…,</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dirty="0" err="1">
                <a:latin typeface="Tahoma" panose="020B0604030504040204" pitchFamily="34" charset="0"/>
                <a:ea typeface="Tahoma" panose="020B0604030504040204" pitchFamily="34" charset="0"/>
                <a:cs typeface="Tahoma" panose="020B0604030504040204" pitchFamily="34" charset="0"/>
              </a:rPr>
              <a:t>dst</a:t>
            </a:r>
            <a:r>
              <a:rPr lang="en-US" sz="2300"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id-ID" sz="2300" i="1" dirty="0">
                <a:latin typeface="Tahoma" panose="020B0604030504040204" pitchFamily="34" charset="0"/>
                <a:ea typeface="Tahoma" panose="020B0604030504040204" pitchFamily="34" charset="0"/>
                <a:cs typeface="Tahoma" panose="020B0604030504040204" pitchFamily="34" charset="0"/>
              </a:rPr>
              <a:t>(Uraikan secara singkat tindak lanjut penanganan pelanggaran yang telah dilaksanakan untuk seluruh temuan dalam pelaksanaan </a:t>
            </a:r>
            <a:r>
              <a:rPr lang="en-ID" sz="2300" i="1" dirty="0" err="1">
                <a:latin typeface="Tahoma" panose="020B0604030504040204" pitchFamily="34" charset="0"/>
                <a:ea typeface="Tahoma" panose="020B0604030504040204" pitchFamily="34" charset="0"/>
                <a:cs typeface="Tahoma" panose="020B0604030504040204" pitchFamily="34" charset="0"/>
              </a:rPr>
              <a:t>Pemilu</a:t>
            </a:r>
            <a:r>
              <a:rPr lang="en-ID" sz="2300" i="1" dirty="0">
                <a:latin typeface="Tahoma" panose="020B0604030504040204" pitchFamily="34" charset="0"/>
                <a:ea typeface="Tahoma" panose="020B0604030504040204" pitchFamily="34" charset="0"/>
                <a:cs typeface="Tahoma" panose="020B0604030504040204" pitchFamily="34" charset="0"/>
              </a:rPr>
              <a:t> </a:t>
            </a:r>
            <a:r>
              <a:rPr lang="en-ID" sz="2300" i="1" dirty="0" err="1">
                <a:latin typeface="Tahoma" panose="020B0604030504040204" pitchFamily="34" charset="0"/>
                <a:ea typeface="Tahoma" panose="020B0604030504040204" pitchFamily="34" charset="0"/>
                <a:cs typeface="Tahoma" panose="020B0604030504040204" pitchFamily="34" charset="0"/>
              </a:rPr>
              <a:t>anggota</a:t>
            </a:r>
            <a:r>
              <a:rPr lang="en-ID" sz="2300" i="1" dirty="0">
                <a:latin typeface="Tahoma" panose="020B0604030504040204" pitchFamily="34" charset="0"/>
                <a:ea typeface="Tahoma" panose="020B0604030504040204" pitchFamily="34" charset="0"/>
                <a:cs typeface="Tahoma" panose="020B0604030504040204" pitchFamily="34" charset="0"/>
              </a:rPr>
              <a:t> DPR </a:t>
            </a:r>
            <a:r>
              <a:rPr lang="en-ID" sz="2300" i="1" dirty="0" err="1">
                <a:latin typeface="Tahoma" panose="020B0604030504040204" pitchFamily="34" charset="0"/>
                <a:ea typeface="Tahoma" panose="020B0604030504040204" pitchFamily="34" charset="0"/>
                <a:cs typeface="Tahoma" panose="020B0604030504040204" pitchFamily="34" charset="0"/>
              </a:rPr>
              <a:t>dan</a:t>
            </a:r>
            <a:r>
              <a:rPr lang="en-ID" sz="2300" i="1" dirty="0">
                <a:latin typeface="Tahoma" panose="020B0604030504040204" pitchFamily="34" charset="0"/>
                <a:ea typeface="Tahoma" panose="020B0604030504040204" pitchFamily="34" charset="0"/>
                <a:cs typeface="Tahoma" panose="020B0604030504040204" pitchFamily="34" charset="0"/>
              </a:rPr>
              <a:t> DPRD </a:t>
            </a:r>
            <a:r>
              <a:rPr lang="id-ID" sz="2300" i="1" dirty="0">
                <a:latin typeface="Tahoma" panose="020B0604030504040204" pitchFamily="34" charset="0"/>
                <a:ea typeface="Tahoma" panose="020B0604030504040204" pitchFamily="34" charset="0"/>
                <a:cs typeface="Tahoma" panose="020B0604030504040204" pitchFamily="34" charset="0"/>
              </a:rPr>
              <a:t>beserta alat bukti yang mendukung)</a:t>
            </a:r>
            <a:r>
              <a:rPr lang="en-US" sz="2300" i="1"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en-US" sz="2300" i="1" dirty="0">
                <a:latin typeface="Tahoma" panose="020B0604030504040204" pitchFamily="34" charset="0"/>
                <a:ea typeface="Tahoma" panose="020B0604030504040204" pitchFamily="34" charset="0"/>
                <a:cs typeface="Tahoma" panose="020B0604030504040204" pitchFamily="34" charset="0"/>
              </a:rPr>
              <a:t>B. 3. </a:t>
            </a:r>
            <a:r>
              <a:rPr lang="en-US" sz="2300" i="1" dirty="0" err="1">
                <a:latin typeface="Tahoma" panose="020B0604030504040204" pitchFamily="34" charset="0"/>
                <a:ea typeface="Tahoma" panose="020B0604030504040204" pitchFamily="34" charset="0"/>
                <a:cs typeface="Tahoma" panose="020B0604030504040204" pitchFamily="34" charset="0"/>
              </a:rPr>
              <a:t>Penyelesaian</a:t>
            </a:r>
            <a:r>
              <a:rPr lang="en-US" sz="2300" i="1" dirty="0">
                <a:latin typeface="Tahoma" panose="020B0604030504040204" pitchFamily="34" charset="0"/>
                <a:ea typeface="Tahoma" panose="020B0604030504040204" pitchFamily="34" charset="0"/>
                <a:cs typeface="Tahoma" panose="020B0604030504040204" pitchFamily="34" charset="0"/>
              </a:rPr>
              <a:t> </a:t>
            </a:r>
            <a:r>
              <a:rPr lang="en-US" sz="2300" i="1" dirty="0" err="1">
                <a:latin typeface="Tahoma" panose="020B0604030504040204" pitchFamily="34" charset="0"/>
                <a:ea typeface="Tahoma" panose="020B0604030504040204" pitchFamily="34" charset="0"/>
                <a:cs typeface="Tahoma" panose="020B0604030504040204" pitchFamily="34" charset="0"/>
              </a:rPr>
              <a:t>Sengketa</a:t>
            </a:r>
            <a:endParaRPr lang="en-US" sz="2300" i="1" dirty="0">
              <a:latin typeface="Tahoma" panose="020B0604030504040204" pitchFamily="34" charset="0"/>
              <a:ea typeface="Tahoma" panose="020B0604030504040204" pitchFamily="34" charset="0"/>
              <a:cs typeface="Tahoma" panose="020B0604030504040204" pitchFamily="34" charset="0"/>
            </a:endParaRPr>
          </a:p>
          <a:p>
            <a:pPr marL="1595438" indent="-514350">
              <a:buFont typeface="+mj-lt"/>
              <a:buAutoNum type="arabicParenR"/>
              <a:defRPr/>
            </a:pPr>
            <a:r>
              <a:rPr lang="en-US" sz="2300" dirty="0" err="1">
                <a:latin typeface="Tahoma" panose="020B0604030504040204" pitchFamily="34" charset="0"/>
                <a:ea typeface="Tahoma" panose="020B0604030504040204" pitchFamily="34" charset="0"/>
                <a:cs typeface="Tahoma" panose="020B0604030504040204" pitchFamily="34" charset="0"/>
              </a:rPr>
              <a:t>Bahwa</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i="1" dirty="0" err="1">
                <a:latin typeface="Tahoma" panose="020B0604030504040204" pitchFamily="34" charset="0"/>
                <a:ea typeface="Tahoma" panose="020B0604030504040204" pitchFamily="34" charset="0"/>
                <a:cs typeface="Tahoma" panose="020B0604030504040204" pitchFamily="34" charset="0"/>
              </a:rPr>
              <a:t>Bukti</a:t>
            </a:r>
            <a:r>
              <a:rPr lang="en-US" sz="2300" i="1" dirty="0">
                <a:latin typeface="Tahoma" panose="020B0604030504040204" pitchFamily="34" charset="0"/>
                <a:ea typeface="Tahoma" panose="020B0604030504040204" pitchFamily="34" charset="0"/>
                <a:cs typeface="Tahoma" panose="020B0604030504040204" pitchFamily="34" charset="0"/>
              </a:rPr>
              <a:t>-PK…,</a:t>
            </a:r>
            <a:r>
              <a:rPr lang="en-US" sz="2300" dirty="0">
                <a:latin typeface="Tahoma" panose="020B0604030504040204" pitchFamily="34" charset="0"/>
                <a:ea typeface="Tahoma" panose="020B0604030504040204" pitchFamily="34" charset="0"/>
                <a:cs typeface="Tahoma" panose="020B0604030504040204" pitchFamily="34" charset="0"/>
              </a:rPr>
              <a:t>)</a:t>
            </a:r>
          </a:p>
          <a:p>
            <a:pPr marL="1595438" indent="-514350">
              <a:buFont typeface="+mj-lt"/>
              <a:buAutoNum type="arabicParenR"/>
              <a:defRPr/>
            </a:pPr>
            <a:r>
              <a:rPr lang="en-US" sz="2300" dirty="0" err="1">
                <a:latin typeface="Tahoma" panose="020B0604030504040204" pitchFamily="34" charset="0"/>
                <a:ea typeface="Tahoma" panose="020B0604030504040204" pitchFamily="34" charset="0"/>
                <a:cs typeface="Tahoma" panose="020B0604030504040204" pitchFamily="34" charset="0"/>
              </a:rPr>
              <a:t>Bahwa</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i="1" dirty="0" err="1">
                <a:latin typeface="Tahoma" panose="020B0604030504040204" pitchFamily="34" charset="0"/>
                <a:ea typeface="Tahoma" panose="020B0604030504040204" pitchFamily="34" charset="0"/>
                <a:cs typeface="Tahoma" panose="020B0604030504040204" pitchFamily="34" charset="0"/>
              </a:rPr>
              <a:t>Bukti</a:t>
            </a:r>
            <a:r>
              <a:rPr lang="en-US" sz="2300" i="1" dirty="0">
                <a:latin typeface="Tahoma" panose="020B0604030504040204" pitchFamily="34" charset="0"/>
                <a:ea typeface="Tahoma" panose="020B0604030504040204" pitchFamily="34" charset="0"/>
                <a:cs typeface="Tahoma" panose="020B0604030504040204" pitchFamily="34" charset="0"/>
              </a:rPr>
              <a:t>-PK…,</a:t>
            </a:r>
            <a:r>
              <a:rPr lang="en-US" sz="2300" dirty="0">
                <a:latin typeface="Tahoma" panose="020B0604030504040204" pitchFamily="34" charset="0"/>
                <a:ea typeface="Tahoma" panose="020B0604030504040204" pitchFamily="34" charset="0"/>
                <a:cs typeface="Tahoma" panose="020B0604030504040204" pitchFamily="34" charset="0"/>
              </a:rPr>
              <a:t>) </a:t>
            </a:r>
            <a:r>
              <a:rPr lang="en-US" sz="2300" dirty="0" err="1">
                <a:latin typeface="Tahoma" panose="020B0604030504040204" pitchFamily="34" charset="0"/>
                <a:ea typeface="Tahoma" panose="020B0604030504040204" pitchFamily="34" charset="0"/>
                <a:cs typeface="Tahoma" panose="020B0604030504040204" pitchFamily="34" charset="0"/>
              </a:rPr>
              <a:t>dst</a:t>
            </a:r>
            <a:r>
              <a:rPr lang="en-US" sz="2300"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id-ID" sz="2300" i="1" dirty="0">
                <a:latin typeface="Tahoma" panose="020B0604030504040204" pitchFamily="34" charset="0"/>
                <a:ea typeface="Tahoma" panose="020B0604030504040204" pitchFamily="34" charset="0"/>
                <a:cs typeface="Tahoma" panose="020B0604030504040204" pitchFamily="34" charset="0"/>
              </a:rPr>
              <a:t>(Uraikan secara singkat hasil penanganan sengketa untuk seluruh tahapan dalam pelaksanaan </a:t>
            </a:r>
            <a:r>
              <a:rPr lang="en-ID" sz="2300" i="1" dirty="0" err="1">
                <a:latin typeface="Tahoma" panose="020B0604030504040204" pitchFamily="34" charset="0"/>
                <a:ea typeface="Tahoma" panose="020B0604030504040204" pitchFamily="34" charset="0"/>
                <a:cs typeface="Tahoma" panose="020B0604030504040204" pitchFamily="34" charset="0"/>
              </a:rPr>
              <a:t>Pemilu</a:t>
            </a:r>
            <a:r>
              <a:rPr lang="en-ID" sz="2300" i="1" dirty="0">
                <a:latin typeface="Tahoma" panose="020B0604030504040204" pitchFamily="34" charset="0"/>
                <a:ea typeface="Tahoma" panose="020B0604030504040204" pitchFamily="34" charset="0"/>
                <a:cs typeface="Tahoma" panose="020B0604030504040204" pitchFamily="34" charset="0"/>
              </a:rPr>
              <a:t> </a:t>
            </a:r>
            <a:r>
              <a:rPr lang="en-ID" sz="2300" i="1" dirty="0" err="1">
                <a:latin typeface="Tahoma" panose="020B0604030504040204" pitchFamily="34" charset="0"/>
                <a:ea typeface="Tahoma" panose="020B0604030504040204" pitchFamily="34" charset="0"/>
                <a:cs typeface="Tahoma" panose="020B0604030504040204" pitchFamily="34" charset="0"/>
              </a:rPr>
              <a:t>anggota</a:t>
            </a:r>
            <a:r>
              <a:rPr lang="en-ID" sz="2300" i="1" dirty="0">
                <a:latin typeface="Tahoma" panose="020B0604030504040204" pitchFamily="34" charset="0"/>
                <a:ea typeface="Tahoma" panose="020B0604030504040204" pitchFamily="34" charset="0"/>
                <a:cs typeface="Tahoma" panose="020B0604030504040204" pitchFamily="34" charset="0"/>
              </a:rPr>
              <a:t> DPR </a:t>
            </a:r>
            <a:r>
              <a:rPr lang="en-ID" sz="2300" i="1" dirty="0" err="1">
                <a:latin typeface="Tahoma" panose="020B0604030504040204" pitchFamily="34" charset="0"/>
                <a:ea typeface="Tahoma" panose="020B0604030504040204" pitchFamily="34" charset="0"/>
                <a:cs typeface="Tahoma" panose="020B0604030504040204" pitchFamily="34" charset="0"/>
              </a:rPr>
              <a:t>dan</a:t>
            </a:r>
            <a:r>
              <a:rPr lang="en-ID" sz="2300" i="1" dirty="0">
                <a:latin typeface="Tahoma" panose="020B0604030504040204" pitchFamily="34" charset="0"/>
                <a:ea typeface="Tahoma" panose="020B0604030504040204" pitchFamily="34" charset="0"/>
                <a:cs typeface="Tahoma" panose="020B0604030504040204" pitchFamily="34" charset="0"/>
              </a:rPr>
              <a:t> DPRD </a:t>
            </a:r>
            <a:r>
              <a:rPr lang="id-ID" sz="2300" i="1" dirty="0">
                <a:latin typeface="Tahoma" panose="020B0604030504040204" pitchFamily="34" charset="0"/>
                <a:ea typeface="Tahoma" panose="020B0604030504040204" pitchFamily="34" charset="0"/>
                <a:cs typeface="Tahoma" panose="020B0604030504040204" pitchFamily="34" charset="0"/>
              </a:rPr>
              <a:t>beserta alat bukti yang mendukung)</a:t>
            </a:r>
            <a:r>
              <a:rPr lang="en-US" sz="2300" i="1" dirty="0">
                <a:latin typeface="Tahoma" panose="020B0604030504040204" pitchFamily="34" charset="0"/>
                <a:ea typeface="Tahoma" panose="020B0604030504040204" pitchFamily="34" charset="0"/>
                <a:cs typeface="Tahoma" panose="020B0604030504040204" pitchFamily="34" charset="0"/>
              </a:rPr>
              <a:t>.</a:t>
            </a:r>
            <a:endParaRPr lang="en-US" sz="2300"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defRPr/>
            </a:pPr>
            <a:endParaRPr lang="en-US" sz="2300" i="1" dirty="0">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defRPr/>
            </a:pPr>
            <a:r>
              <a:rPr lang="en-US" sz="2300" dirty="0">
                <a:latin typeface="Tahoma" panose="020B0604030504040204" pitchFamily="34" charset="0"/>
                <a:ea typeface="Tahoma" panose="020B0604030504040204" pitchFamily="34" charset="0"/>
                <a:cs typeface="Tahoma" panose="020B0604030504040204" pitchFamily="34" charset="0"/>
              </a:rPr>
              <a:t> </a:t>
            </a:r>
          </a:p>
        </p:txBody>
      </p:sp>
    </p:spTree>
  </p:cSld>
  <p:clrMapOvr>
    <a:masterClrMapping/>
  </p:clrMapOvr>
  <p:transition spd="slow">
    <p:pull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D1101BC-5D6F-4C94-B234-9D03C2AD1106}"/>
              </a:ext>
            </a:extLst>
          </p:cNvPr>
          <p:cNvSpPr>
            <a:spLocks noGrp="1"/>
          </p:cNvSpPr>
          <p:nvPr>
            <p:ph idx="1"/>
          </p:nvPr>
        </p:nvSpPr>
        <p:spPr>
          <a:xfrm>
            <a:off x="468313" y="820738"/>
            <a:ext cx="8424862" cy="5335587"/>
          </a:xfrm>
        </p:spPr>
        <p:txBody>
          <a:bodyPr/>
          <a:lstStyle/>
          <a:p>
            <a:pPr marL="0" indent="0">
              <a:buFont typeface="Arial" panose="020B0604020202020204" pitchFamily="34" charset="0"/>
              <a:buNone/>
              <a:defRPr/>
            </a:pPr>
            <a:r>
              <a:rPr lang="en-US" sz="2000" i="1" dirty="0" err="1">
                <a:latin typeface="Tahoma" panose="020B0604030504040204" pitchFamily="34" charset="0"/>
                <a:ea typeface="Tahoma" panose="020B0604030504040204" pitchFamily="34" charset="0"/>
                <a:cs typeface="Tahoma" panose="020B0604030504040204" pitchFamily="34" charset="0"/>
              </a:rPr>
              <a:t>Lanjutan</a:t>
            </a:r>
            <a:r>
              <a:rPr lang="en-US" sz="2000" i="1"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en-US" sz="2000" b="1" dirty="0">
                <a:latin typeface="Tahoma" panose="020B0604030504040204" pitchFamily="34" charset="0"/>
                <a:ea typeface="Tahoma" panose="020B0604030504040204" pitchFamily="34" charset="0"/>
                <a:cs typeface="Tahoma" panose="020B0604030504040204" pitchFamily="34" charset="0"/>
              </a:rPr>
              <a:t>C. </a:t>
            </a:r>
            <a:r>
              <a:rPr lang="en-US" sz="2000" b="1" dirty="0" err="1">
                <a:latin typeface="Tahoma" panose="020B0604030504040204" pitchFamily="34" charset="0"/>
                <a:ea typeface="Tahoma" panose="020B0604030504040204" pitchFamily="34" charset="0"/>
                <a:cs typeface="Tahoma" panose="020B0604030504040204" pitchFamily="34" charset="0"/>
              </a:rPr>
              <a:t>Keterangan</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Bawaslu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Berkaitan</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Dengan</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Pokok</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Permasalahan</a:t>
            </a:r>
            <a:r>
              <a:rPr lang="en-US" sz="2000" b="1" dirty="0">
                <a:latin typeface="Tahoma" panose="020B0604030504040204" pitchFamily="34" charset="0"/>
                <a:ea typeface="Tahoma" panose="020B0604030504040204" pitchFamily="34" charset="0"/>
                <a:cs typeface="Tahoma" panose="020B0604030504040204" pitchFamily="34" charset="0"/>
              </a:rPr>
              <a:t> Yang </a:t>
            </a:r>
            <a:r>
              <a:rPr lang="en-US" sz="2000" b="1" dirty="0" err="1">
                <a:latin typeface="Tahoma" panose="020B0604030504040204" pitchFamily="34" charset="0"/>
                <a:ea typeface="Tahoma" panose="020B0604030504040204" pitchFamily="34" charset="0"/>
                <a:cs typeface="Tahoma" panose="020B0604030504040204" pitchFamily="34" charset="0"/>
              </a:rPr>
              <a:t>Dimohonkan</a:t>
            </a:r>
            <a:endParaRPr lang="en-US" sz="2000" b="1" dirty="0">
              <a:latin typeface="Tahoma" panose="020B0604030504040204" pitchFamily="34" charset="0"/>
              <a:ea typeface="Tahoma" panose="020B0604030504040204" pitchFamily="34" charset="0"/>
              <a:cs typeface="Tahoma" panose="020B0604030504040204" pitchFamily="34" charset="0"/>
            </a:endParaRPr>
          </a:p>
          <a:p>
            <a:pPr marL="1595438" indent="-514350">
              <a:buFont typeface="+mj-lt"/>
              <a:buAutoNum type="arabicParenR"/>
              <a:defRPr/>
            </a:pPr>
            <a:r>
              <a:rPr lang="en-US" sz="2000" dirty="0" err="1">
                <a:latin typeface="Tahoma" panose="020B0604030504040204" pitchFamily="34" charset="0"/>
                <a:ea typeface="Tahoma" panose="020B0604030504040204" pitchFamily="34" charset="0"/>
                <a:cs typeface="Tahoma" panose="020B0604030504040204" pitchFamily="34" charset="0"/>
              </a:rPr>
              <a:t>Bahwa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i="1" dirty="0" err="1">
                <a:latin typeface="Tahoma" panose="020B0604030504040204" pitchFamily="34" charset="0"/>
                <a:ea typeface="Tahoma" panose="020B0604030504040204" pitchFamily="34" charset="0"/>
                <a:cs typeface="Tahoma" panose="020B0604030504040204" pitchFamily="34" charset="0"/>
              </a:rPr>
              <a:t>Bukti</a:t>
            </a:r>
            <a:r>
              <a:rPr lang="en-US" sz="2000" i="1" dirty="0">
                <a:latin typeface="Tahoma" panose="020B0604030504040204" pitchFamily="34" charset="0"/>
                <a:ea typeface="Tahoma" panose="020B0604030504040204" pitchFamily="34" charset="0"/>
                <a:cs typeface="Tahoma" panose="020B0604030504040204" pitchFamily="34" charset="0"/>
              </a:rPr>
              <a:t>-PK…,</a:t>
            </a:r>
            <a:r>
              <a:rPr lang="en-US" sz="2000" dirty="0">
                <a:latin typeface="Tahoma" panose="020B0604030504040204" pitchFamily="34" charset="0"/>
                <a:ea typeface="Tahoma" panose="020B0604030504040204" pitchFamily="34" charset="0"/>
                <a:cs typeface="Tahoma" panose="020B0604030504040204" pitchFamily="34" charset="0"/>
              </a:rPr>
              <a:t>)</a:t>
            </a:r>
          </a:p>
          <a:p>
            <a:pPr marL="1595438" indent="-514350">
              <a:buFont typeface="+mj-lt"/>
              <a:buAutoNum type="arabicParenR"/>
              <a:defRPr/>
            </a:pPr>
            <a:r>
              <a:rPr lang="en-US" sz="2000" dirty="0" err="1">
                <a:latin typeface="Tahoma" panose="020B0604030504040204" pitchFamily="34" charset="0"/>
                <a:ea typeface="Tahoma" panose="020B0604030504040204" pitchFamily="34" charset="0"/>
                <a:cs typeface="Tahoma" panose="020B0604030504040204" pitchFamily="34" charset="0"/>
              </a:rPr>
              <a:t>Bahwa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i="1" dirty="0" err="1">
                <a:latin typeface="Tahoma" panose="020B0604030504040204" pitchFamily="34" charset="0"/>
                <a:ea typeface="Tahoma" panose="020B0604030504040204" pitchFamily="34" charset="0"/>
                <a:cs typeface="Tahoma" panose="020B0604030504040204" pitchFamily="34" charset="0"/>
              </a:rPr>
              <a:t>Bukti</a:t>
            </a:r>
            <a:r>
              <a:rPr lang="en-US" sz="2000" i="1" dirty="0">
                <a:latin typeface="Tahoma" panose="020B0604030504040204" pitchFamily="34" charset="0"/>
                <a:ea typeface="Tahoma" panose="020B0604030504040204" pitchFamily="34" charset="0"/>
                <a:cs typeface="Tahoma" panose="020B0604030504040204" pitchFamily="34" charset="0"/>
              </a:rPr>
              <a:t>-PK…,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dst</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id-ID" sz="2000" i="1" dirty="0">
                <a:latin typeface="Tahoma" panose="020B0604030504040204" pitchFamily="34" charset="0"/>
                <a:ea typeface="Tahoma" panose="020B0604030504040204" pitchFamily="34" charset="0"/>
                <a:cs typeface="Tahoma" panose="020B0604030504040204" pitchFamily="34" charset="0"/>
              </a:rPr>
              <a:t>(Uraikan secara singkat penanganan laporan/temuan/sengketa berdasarkan pada dalil Pemohon beserta alat bukti yang mendukung)</a:t>
            </a:r>
            <a:r>
              <a:rPr lang="en-US" sz="2000" i="1" dirty="0">
                <a:latin typeface="Tahoma" panose="020B0604030504040204" pitchFamily="34" charset="0"/>
                <a:ea typeface="Tahoma" panose="020B0604030504040204" pitchFamily="34" charset="0"/>
                <a:cs typeface="Tahoma" panose="020B0604030504040204" pitchFamily="34" charset="0"/>
              </a:rPr>
              <a:t>.</a:t>
            </a:r>
          </a:p>
          <a:p>
            <a:pPr marL="0" indent="0">
              <a:buFont typeface="Arial" panose="020B0604020202020204" pitchFamily="34" charset="0"/>
              <a:buNone/>
              <a:defRPr/>
            </a:pPr>
            <a:r>
              <a:rPr lang="en-US" sz="2000" b="1" dirty="0">
                <a:latin typeface="Tahoma" panose="020B0604030504040204" pitchFamily="34" charset="0"/>
                <a:ea typeface="Tahoma" panose="020B0604030504040204" pitchFamily="34" charset="0"/>
                <a:cs typeface="Tahoma" panose="020B0604030504040204" pitchFamily="34" charset="0"/>
              </a:rPr>
              <a:t>D. </a:t>
            </a:r>
            <a:r>
              <a:rPr lang="en-US" sz="2000" b="1" dirty="0" err="1">
                <a:latin typeface="Tahoma" panose="020B0604030504040204" pitchFamily="34" charset="0"/>
                <a:ea typeface="Tahoma" panose="020B0604030504040204" pitchFamily="34" charset="0"/>
                <a:cs typeface="Tahoma" panose="020B0604030504040204" pitchFamily="34" charset="0"/>
              </a:rPr>
              <a:t>Uraian</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Singkat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Jumlah</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Pelanggaran</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ang</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Terkait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Dengan</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Pokok</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Permohonan</a:t>
            </a:r>
            <a:endParaRPr lang="en-US" sz="2000" b="1" dirty="0">
              <a:latin typeface="Tahoma" panose="020B0604030504040204" pitchFamily="34" charset="0"/>
              <a:ea typeface="Tahoma" panose="020B0604030504040204" pitchFamily="34" charset="0"/>
              <a:cs typeface="Tahoma" panose="020B0604030504040204" pitchFamily="34" charset="0"/>
            </a:endParaRPr>
          </a:p>
          <a:p>
            <a:pPr marL="0" indent="0" algn="ctr">
              <a:buFont typeface="Arial" panose="020B0604020202020204" pitchFamily="34" charset="0"/>
              <a:buNone/>
              <a:defRPr/>
            </a:pPr>
            <a:endParaRPr lang="en-US" sz="2000" b="1" dirty="0">
              <a:latin typeface="Tahoma" panose="020B0604030504040204" pitchFamily="34" charset="0"/>
              <a:ea typeface="Tahoma" panose="020B0604030504040204" pitchFamily="34" charset="0"/>
              <a:cs typeface="Tahoma" panose="020B0604030504040204" pitchFamily="34" charset="0"/>
            </a:endParaRPr>
          </a:p>
          <a:p>
            <a:pPr marL="0" indent="0" algn="ctr">
              <a:buFont typeface="Arial" panose="020B0604020202020204" pitchFamily="34" charset="0"/>
              <a:buNone/>
              <a:defRPr/>
            </a:pPr>
            <a:r>
              <a:rPr lang="en-US" sz="2000" b="1" dirty="0">
                <a:latin typeface="Tahoma" panose="020B0604030504040204" pitchFamily="34" charset="0"/>
                <a:ea typeface="Tahoma" panose="020B0604030504040204" pitchFamily="34" charset="0"/>
                <a:cs typeface="Tahoma" panose="020B0604030504040204" pitchFamily="34" charset="0"/>
              </a:rPr>
              <a:t>TABEL LAPORAN/TEMUAN PELANGGARAN DAN PENYELESAIAN SENGKETA DALAM PEMILU ANGGOTA DPR DAN DPRD</a:t>
            </a:r>
          </a:p>
          <a:p>
            <a:pPr marL="0" indent="0">
              <a:buFont typeface="Arial" panose="020B0604020202020204" pitchFamily="34" charset="0"/>
              <a:buNone/>
              <a:defRPr/>
            </a:pPr>
            <a:endParaRPr lang="en-US" sz="2000"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Table 3">
            <a:extLst>
              <a:ext uri="{FF2B5EF4-FFF2-40B4-BE49-F238E27FC236}">
                <a16:creationId xmlns:a16="http://schemas.microsoft.com/office/drawing/2014/main" xmlns="" id="{2EF3D114-A557-448A-ABEB-788996C92FCA}"/>
              </a:ext>
            </a:extLst>
          </p:cNvPr>
          <p:cNvGraphicFramePr>
            <a:graphicFrameLocks noGrp="1"/>
          </p:cNvGraphicFramePr>
          <p:nvPr/>
        </p:nvGraphicFramePr>
        <p:xfrm>
          <a:off x="984250" y="5257800"/>
          <a:ext cx="7399337" cy="1757363"/>
        </p:xfrm>
        <a:graphic>
          <a:graphicData uri="http://schemas.openxmlformats.org/drawingml/2006/table">
            <a:tbl>
              <a:tblPr firstRow="1" firstCol="1" bandRow="1">
                <a:tableStyleId>{5C22544A-7EE6-4342-B048-85BDC9FD1C3A}</a:tableStyleId>
              </a:tblPr>
              <a:tblGrid>
                <a:gridCol w="570112">
                  <a:extLst>
                    <a:ext uri="{9D8B030D-6E8A-4147-A177-3AD203B41FA5}">
                      <a16:colId xmlns:a16="http://schemas.microsoft.com/office/drawing/2014/main" xmlns="" val="20000"/>
                    </a:ext>
                  </a:extLst>
                </a:gridCol>
                <a:gridCol w="1831462">
                  <a:extLst>
                    <a:ext uri="{9D8B030D-6E8A-4147-A177-3AD203B41FA5}">
                      <a16:colId xmlns:a16="http://schemas.microsoft.com/office/drawing/2014/main" xmlns="" val="20001"/>
                    </a:ext>
                  </a:extLst>
                </a:gridCol>
                <a:gridCol w="1727292">
                  <a:extLst>
                    <a:ext uri="{9D8B030D-6E8A-4147-A177-3AD203B41FA5}">
                      <a16:colId xmlns:a16="http://schemas.microsoft.com/office/drawing/2014/main" xmlns="" val="20002"/>
                    </a:ext>
                  </a:extLst>
                </a:gridCol>
                <a:gridCol w="1373598">
                  <a:extLst>
                    <a:ext uri="{9D8B030D-6E8A-4147-A177-3AD203B41FA5}">
                      <a16:colId xmlns:a16="http://schemas.microsoft.com/office/drawing/2014/main" xmlns="" val="20003"/>
                    </a:ext>
                  </a:extLst>
                </a:gridCol>
                <a:gridCol w="1896873">
                  <a:extLst>
                    <a:ext uri="{9D8B030D-6E8A-4147-A177-3AD203B41FA5}">
                      <a16:colId xmlns:a16="http://schemas.microsoft.com/office/drawing/2014/main" xmlns="" val="20004"/>
                    </a:ext>
                  </a:extLst>
                </a:gridCol>
              </a:tblGrid>
              <a:tr h="563707">
                <a:tc>
                  <a:txBody>
                    <a:bodyPr/>
                    <a:lstStyle/>
                    <a:p>
                      <a:pPr marL="0" marR="0" algn="ctr">
                        <a:lnSpc>
                          <a:spcPct val="150000"/>
                        </a:lnSpc>
                        <a:spcBef>
                          <a:spcPts val="0"/>
                        </a:spcBef>
                        <a:spcAft>
                          <a:spcPts val="0"/>
                        </a:spcAft>
                      </a:pPr>
                      <a:r>
                        <a:rPr lang="en-AU" sz="1100" dirty="0">
                          <a:effectLst/>
                        </a:rPr>
                        <a:t>NO</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tabLst>
                          <a:tab pos="1213485" algn="l"/>
                        </a:tabLst>
                      </a:pPr>
                      <a:r>
                        <a:rPr lang="en-AU" sz="1100">
                          <a:effectLst/>
                        </a:rPr>
                        <a:t>NOMOR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pPr>
                      <a:r>
                        <a:rPr lang="en-AU" sz="1100" dirty="0">
                          <a:effectLst/>
                        </a:rPr>
                        <a:t>DUGAAN JENIS PELANGGARAN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pPr>
                      <a:r>
                        <a:rPr lang="en-AU" sz="1100">
                          <a:effectLst/>
                        </a:rPr>
                        <a:t>STATUS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pPr>
                      <a:r>
                        <a:rPr lang="en-AU" sz="1100">
                          <a:effectLst/>
                        </a:rPr>
                        <a:t>INSTANSI TUJUAN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extLst>
                  <a:ext uri="{0D108BD9-81ED-4DB2-BD59-A6C34878D82A}">
                    <a16:rowId xmlns:a16="http://schemas.microsoft.com/office/drawing/2014/main" xmlns="" val="10000"/>
                  </a:ext>
                </a:extLst>
              </a:tr>
              <a:tr h="277287">
                <a:tc>
                  <a:txBody>
                    <a:bodyPr/>
                    <a:lstStyle/>
                    <a:p>
                      <a:pPr marL="0" marR="0" algn="ctr">
                        <a:lnSpc>
                          <a:spcPct val="150000"/>
                        </a:lnSpc>
                        <a:spcBef>
                          <a:spcPts val="0"/>
                        </a:spcBef>
                        <a:spcAft>
                          <a:spcPts val="0"/>
                        </a:spcAft>
                      </a:pPr>
                      <a:r>
                        <a:rPr lang="en-AU"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tabLst>
                          <a:tab pos="1213485" algn="l"/>
                        </a:tabLs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en-AU" sz="1100">
                          <a:effectLst/>
                        </a:rPr>
                        <a:t> </a:t>
                      </a: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extLst>
                  <a:ext uri="{0D108BD9-81ED-4DB2-BD59-A6C34878D82A}">
                    <a16:rowId xmlns:a16="http://schemas.microsoft.com/office/drawing/2014/main" xmlns="" val="10001"/>
                  </a:ext>
                </a:extLst>
              </a:tr>
              <a:tr h="294949">
                <a:tc>
                  <a:txBody>
                    <a:bodyPr/>
                    <a:lstStyle/>
                    <a:p>
                      <a:pPr marL="0" marR="0" algn="ctr">
                        <a:lnSpc>
                          <a:spcPct val="150000"/>
                        </a:lnSpc>
                        <a:spcBef>
                          <a:spcPts val="0"/>
                        </a:spcBef>
                        <a:spcAft>
                          <a:spcPts val="0"/>
                        </a:spcAft>
                      </a:pPr>
                      <a:r>
                        <a:rPr lang="en-AU"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tabLst>
                          <a:tab pos="1213485" algn="l"/>
                        </a:tabLs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extLst>
                  <a:ext uri="{0D108BD9-81ED-4DB2-BD59-A6C34878D82A}">
                    <a16:rowId xmlns:a16="http://schemas.microsoft.com/office/drawing/2014/main" xmlns="" val="10002"/>
                  </a:ext>
                </a:extLst>
              </a:tr>
              <a:tr h="310710">
                <a:tc>
                  <a:txBody>
                    <a:bodyPr/>
                    <a:lstStyle/>
                    <a:p>
                      <a:pPr marL="0" marR="0" algn="ctr">
                        <a:lnSpc>
                          <a:spcPct val="150000"/>
                        </a:lnSpc>
                        <a:spcBef>
                          <a:spcPts val="0"/>
                        </a:spcBef>
                        <a:spcAft>
                          <a:spcPts val="0"/>
                        </a:spcAft>
                      </a:pPr>
                      <a:r>
                        <a:rPr lang="en-AU"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tabLst>
                          <a:tab pos="1213485" algn="l"/>
                        </a:tabLs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tc>
                  <a:txBody>
                    <a:bodyPr/>
                    <a:lstStyle/>
                    <a:p>
                      <a:pPr marL="0" marR="0" algn="ctr">
                        <a:lnSpc>
                          <a:spcPct val="150000"/>
                        </a:lnSpc>
                        <a:spcBef>
                          <a:spcPts val="0"/>
                        </a:spcBef>
                        <a:spcAft>
                          <a:spcPts val="0"/>
                        </a:spcAft>
                      </a:pPr>
                      <a:r>
                        <a:rPr lang="id-ID"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tc>
                <a:extLst>
                  <a:ext uri="{0D108BD9-81ED-4DB2-BD59-A6C34878D82A}">
                    <a16:rowId xmlns:a16="http://schemas.microsoft.com/office/drawing/2014/main" xmlns="" val="10003"/>
                  </a:ext>
                </a:extLst>
              </a:tr>
              <a:tr h="310710">
                <a:tc>
                  <a:txBody>
                    <a:bodyPr/>
                    <a:lstStyle/>
                    <a:p>
                      <a:pPr marL="0" marR="0" algn="ctr">
                        <a:lnSpc>
                          <a:spcPct val="150000"/>
                        </a:lnSpc>
                        <a:spcBef>
                          <a:spcPts val="0"/>
                        </a:spcBef>
                        <a:spcAft>
                          <a:spcPts val="0"/>
                        </a:spcAft>
                      </a:pPr>
                      <a:r>
                        <a:rPr lang="id-ID" sz="1100">
                          <a:effectLst/>
                        </a:rPr>
                        <a:t>dst.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tabLst>
                          <a:tab pos="1213485" algn="l"/>
                        </a:tabLst>
                      </a:pPr>
                      <a:r>
                        <a:rPr lang="id-ID" sz="1100" dirty="0">
                          <a:effectLst/>
                        </a:rPr>
                        <a:t>dst.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pPr>
                      <a:r>
                        <a:rPr lang="id-ID" sz="1100">
                          <a:effectLst/>
                        </a:rPr>
                        <a:t>dst.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pPr>
                      <a:r>
                        <a:rPr lang="id-ID" sz="1100">
                          <a:effectLst/>
                        </a:rPr>
                        <a:t>dst.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tc>
                  <a:txBody>
                    <a:bodyPr/>
                    <a:lstStyle/>
                    <a:p>
                      <a:pPr marL="0" marR="0" algn="ctr">
                        <a:lnSpc>
                          <a:spcPct val="150000"/>
                        </a:lnSpc>
                        <a:spcBef>
                          <a:spcPts val="0"/>
                        </a:spcBef>
                        <a:spcAft>
                          <a:spcPts val="0"/>
                        </a:spcAft>
                      </a:pPr>
                      <a:r>
                        <a:rPr lang="id-ID" sz="1100" dirty="0">
                          <a:effectLst/>
                        </a:rPr>
                        <a:t>dst.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78" marR="68578" marT="0" marB="0" anchor="ctr"/>
                </a:tc>
                <a:extLst>
                  <a:ext uri="{0D108BD9-81ED-4DB2-BD59-A6C34878D82A}">
                    <a16:rowId xmlns:a16="http://schemas.microsoft.com/office/drawing/2014/main" xmlns="" val="10004"/>
                  </a:ext>
                </a:extLst>
              </a:tr>
            </a:tbl>
          </a:graphicData>
        </a:graphic>
      </p:graphicFrame>
    </p:spTree>
  </p:cSld>
  <p:clrMapOvr>
    <a:masterClrMapping/>
  </p:clrMapOvr>
  <p:transition spd="slow">
    <p:pull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DCAE9CD-D249-4FA2-91EF-78BC1D1A4FFA}"/>
              </a:ext>
            </a:extLst>
          </p:cNvPr>
          <p:cNvSpPr>
            <a:spLocks noGrp="1"/>
          </p:cNvSpPr>
          <p:nvPr>
            <p:ph idx="1"/>
          </p:nvPr>
        </p:nvSpPr>
        <p:spPr>
          <a:xfrm>
            <a:off x="0" y="1679575"/>
            <a:ext cx="9361488" cy="4752975"/>
          </a:xfrm>
        </p:spPr>
        <p:txBody>
          <a:bodyPr/>
          <a:lstStyle/>
          <a:p>
            <a:pPr marL="0" indent="0" algn="just">
              <a:buFont typeface="Arial" panose="020B0604020202020204" pitchFamily="34" charset="0"/>
              <a:buNone/>
              <a:defRPr/>
            </a:pPr>
            <a:r>
              <a:rPr lang="en-US" sz="2000" i="1" dirty="0" err="1">
                <a:latin typeface="Tahoma" panose="020B0604030504040204" pitchFamily="34" charset="0"/>
                <a:ea typeface="Tahoma" panose="020B0604030504040204" pitchFamily="34" charset="0"/>
                <a:cs typeface="Tahoma" panose="020B0604030504040204" pitchFamily="34" charset="0"/>
              </a:rPr>
              <a:t>Lanjutan</a:t>
            </a:r>
            <a:r>
              <a:rPr lang="en-US" sz="2000" i="1" dirty="0">
                <a:latin typeface="Tahoma" panose="020B0604030504040204" pitchFamily="34" charset="0"/>
                <a:ea typeface="Tahoma" panose="020B0604030504040204" pitchFamily="34" charset="0"/>
                <a:cs typeface="Tahoma" panose="020B0604030504040204" pitchFamily="34" charset="0"/>
              </a:rPr>
              <a:t>…,</a:t>
            </a:r>
          </a:p>
          <a:p>
            <a:pPr marL="0" indent="0" algn="ctr">
              <a:buFont typeface="Arial" panose="020B0604020202020204" pitchFamily="34" charset="0"/>
              <a:buNone/>
              <a:defRPr/>
            </a:pPr>
            <a:r>
              <a:rPr lang="en-US" sz="2000" dirty="0" err="1">
                <a:latin typeface="Tahoma" panose="020B0604030504040204" pitchFamily="34" charset="0"/>
                <a:ea typeface="Tahoma" panose="020B0604030504040204" pitchFamily="34" charset="0"/>
                <a:cs typeface="Tahoma" panose="020B0604030504040204" pitchFamily="34" charset="0"/>
              </a:rPr>
              <a:t>Demikian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Keterangan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Bawaslu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dibuat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dengan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sebenar-benarnya</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gn="ctr">
              <a:buFont typeface="Arial" panose="020B0604020202020204" pitchFamily="34" charset="0"/>
              <a:buNone/>
              <a:defRPr/>
            </a:pPr>
            <a:r>
              <a:rPr lang="en-US" sz="2000" dirty="0" err="1">
                <a:latin typeface="Tahoma" panose="020B0604030504040204" pitchFamily="34" charset="0"/>
                <a:ea typeface="Tahoma" panose="020B0604030504040204" pitchFamily="34" charset="0"/>
                <a:cs typeface="Tahoma" panose="020B0604030504040204" pitchFamily="34" charset="0"/>
              </a:rPr>
              <a:t>Hormat</a:t>
            </a:r>
            <a:r>
              <a:rPr lang="en-US" sz="2000" dirty="0">
                <a:latin typeface="Tahoma" panose="020B0604030504040204" pitchFamily="34" charset="0"/>
                <a:ea typeface="Tahoma" panose="020B0604030504040204" pitchFamily="34" charset="0"/>
                <a:cs typeface="Tahoma" panose="020B0604030504040204" pitchFamily="34" charset="0"/>
              </a:rPr>
              <a:t> kami,</a:t>
            </a:r>
          </a:p>
          <a:p>
            <a:pPr marL="0" indent="0" algn="ctr">
              <a:buFont typeface="Arial" panose="020B0604020202020204" pitchFamily="34" charset="0"/>
              <a:buNone/>
              <a:defRPr/>
            </a:pPr>
            <a:r>
              <a:rPr lang="en-US" sz="1800" b="1" dirty="0" err="1">
                <a:latin typeface="Tahoma" panose="020B0604030504040204" pitchFamily="34" charset="0"/>
                <a:ea typeface="Tahoma" panose="020B0604030504040204" pitchFamily="34" charset="0"/>
                <a:cs typeface="Tahoma" panose="020B0604030504040204" pitchFamily="34" charset="0"/>
              </a:rPr>
              <a:t>Bawaslu</a:t>
            </a:r>
            <a:r>
              <a:rPr lang="en-US" sz="1800" b="1" dirty="0">
                <a:latin typeface="Tahoma" panose="020B0604030504040204" pitchFamily="34" charset="0"/>
                <a:ea typeface="Tahoma" panose="020B0604030504040204" pitchFamily="34" charset="0"/>
                <a:cs typeface="Tahoma" panose="020B0604030504040204" pitchFamily="34" charset="0"/>
              </a:rPr>
              <a:t>/</a:t>
            </a:r>
            <a:r>
              <a:rPr lang="en-US" sz="1800" b="1" dirty="0" err="1">
                <a:latin typeface="Tahoma" panose="020B0604030504040204" pitchFamily="34" charset="0"/>
                <a:ea typeface="Tahoma" panose="020B0604030504040204" pitchFamily="34" charset="0"/>
                <a:cs typeface="Tahoma" panose="020B0604030504040204" pitchFamily="34" charset="0"/>
              </a:rPr>
              <a:t>Kuasa</a:t>
            </a:r>
            <a:r>
              <a:rPr lang="en-US" sz="1800" b="1" dirty="0">
                <a:latin typeface="Tahoma" panose="020B0604030504040204" pitchFamily="34" charset="0"/>
                <a:ea typeface="Tahoma" panose="020B0604030504040204" pitchFamily="34" charset="0"/>
                <a:cs typeface="Tahoma" panose="020B0604030504040204" pitchFamily="34" charset="0"/>
              </a:rPr>
              <a:t> </a:t>
            </a:r>
            <a:r>
              <a:rPr lang="en-US" sz="1800" b="1" dirty="0" err="1">
                <a:latin typeface="Tahoma" panose="020B0604030504040204" pitchFamily="34" charset="0"/>
                <a:ea typeface="Tahoma" panose="020B0604030504040204" pitchFamily="34" charset="0"/>
                <a:cs typeface="Tahoma" panose="020B0604030504040204" pitchFamily="34" charset="0"/>
              </a:rPr>
              <a:t>Hukum</a:t>
            </a:r>
            <a:r>
              <a:rPr lang="en-US" sz="1800" b="1" dirty="0">
                <a:latin typeface="Tahoma" panose="020B0604030504040204" pitchFamily="34" charset="0"/>
                <a:ea typeface="Tahoma" panose="020B0604030504040204" pitchFamily="34" charset="0"/>
                <a:cs typeface="Tahoma" panose="020B0604030504040204" pitchFamily="34" charset="0"/>
              </a:rPr>
              <a:t> </a:t>
            </a:r>
            <a:r>
              <a:rPr lang="en-US" sz="1800" b="1" dirty="0" err="1">
                <a:latin typeface="Tahoma" panose="020B0604030504040204" pitchFamily="34" charset="0"/>
                <a:ea typeface="Tahoma" panose="020B0604030504040204" pitchFamily="34" charset="0"/>
                <a:cs typeface="Tahoma" panose="020B0604030504040204" pitchFamily="34" charset="0"/>
              </a:rPr>
              <a:t>Bawaslu</a:t>
            </a:r>
            <a:r>
              <a:rPr lang="en-US" sz="2000" b="1" dirty="0">
                <a:latin typeface="Tahoma" panose="020B0604030504040204" pitchFamily="34" charset="0"/>
                <a:ea typeface="Tahoma" panose="020B0604030504040204" pitchFamily="34" charset="0"/>
                <a:cs typeface="Tahoma" panose="020B0604030504040204" pitchFamily="34" charset="0"/>
              </a:rPr>
              <a:t>*</a:t>
            </a:r>
          </a:p>
          <a:p>
            <a:pPr marL="514350" indent="-514350" algn="just">
              <a:buFont typeface="+mj-lt"/>
              <a:buAutoNum type="arabicPeriod"/>
              <a:defRPr/>
            </a:pPr>
            <a:r>
              <a:rPr lang="en-US" sz="2000" dirty="0" err="1">
                <a:latin typeface="Tahoma" panose="020B0604030504040204" pitchFamily="34" charset="0"/>
                <a:ea typeface="Tahoma" panose="020B0604030504040204" pitchFamily="34" charset="0"/>
                <a:cs typeface="Tahoma" panose="020B0604030504040204" pitchFamily="34" charset="0"/>
              </a:rPr>
              <a:t>Nama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tanda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tangan</a:t>
            </a:r>
            <a:r>
              <a:rPr lang="en-US" sz="2000" dirty="0">
                <a:latin typeface="Tahoma" panose="020B0604030504040204" pitchFamily="34" charset="0"/>
                <a:ea typeface="Tahoma" panose="020B0604030504040204" pitchFamily="34" charset="0"/>
                <a:cs typeface="Tahoma" panose="020B0604030504040204" pitchFamily="34" charset="0"/>
              </a:rPr>
              <a:t>)</a:t>
            </a:r>
          </a:p>
          <a:p>
            <a:pPr marL="514350" indent="-514350" algn="just">
              <a:buFont typeface="+mj-lt"/>
              <a:buAutoNum type="arabicPeriod"/>
              <a:defRPr/>
            </a:pPr>
            <a:r>
              <a:rPr lang="en-US" sz="2000" dirty="0" err="1">
                <a:latin typeface="Tahoma" panose="020B0604030504040204" pitchFamily="34" charset="0"/>
                <a:ea typeface="Tahoma" panose="020B0604030504040204" pitchFamily="34" charset="0"/>
                <a:cs typeface="Tahoma" panose="020B0604030504040204" pitchFamily="34" charset="0"/>
              </a:rPr>
              <a:t>Nama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tanda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tangan</a:t>
            </a:r>
            <a:r>
              <a:rPr lang="en-US" sz="2000" dirty="0">
                <a:latin typeface="Tahoma" panose="020B0604030504040204" pitchFamily="34" charset="0"/>
                <a:ea typeface="Tahoma" panose="020B0604030504040204" pitchFamily="34" charset="0"/>
                <a:cs typeface="Tahoma" panose="020B0604030504040204" pitchFamily="34" charset="0"/>
              </a:rPr>
              <a:t>)</a:t>
            </a:r>
          </a:p>
          <a:p>
            <a:pPr marL="514350" indent="-514350" algn="just">
              <a:buFont typeface="+mj-lt"/>
              <a:buAutoNum type="arabicPeriod"/>
              <a:defRPr/>
            </a:pPr>
            <a:r>
              <a:rPr lang="en-US" sz="2000" dirty="0" err="1">
                <a:latin typeface="Tahoma" panose="020B0604030504040204" pitchFamily="34" charset="0"/>
                <a:ea typeface="Tahoma" panose="020B0604030504040204" pitchFamily="34" charset="0"/>
                <a:cs typeface="Tahoma" panose="020B0604030504040204" pitchFamily="34" charset="0"/>
              </a:rPr>
              <a:t>dst</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lgn="just">
              <a:buFont typeface="Arial" panose="020B0604020202020204" pitchFamily="34" charset="0"/>
              <a:buNone/>
              <a:defRPr/>
            </a:pPr>
            <a:r>
              <a:rPr lang="en-AU" sz="2000" dirty="0">
                <a:latin typeface="Tahoma" panose="020B0604030504040204" pitchFamily="34" charset="0"/>
                <a:ea typeface="Tahoma" panose="020B0604030504040204" pitchFamily="34" charset="0"/>
                <a:cs typeface="Tahoma" panose="020B0604030504040204" pitchFamily="34" charset="0"/>
              </a:rPr>
              <a:t>*</a:t>
            </a:r>
            <a:r>
              <a:rPr lang="en-AU" sz="2000" dirty="0" err="1">
                <a:latin typeface="Tahoma" panose="020B0604030504040204" pitchFamily="34" charset="0"/>
                <a:ea typeface="Tahoma" panose="020B0604030504040204" pitchFamily="34" charset="0"/>
                <a:cs typeface="Tahoma" panose="020B0604030504040204" pitchFamily="34" charset="0"/>
              </a:rPr>
              <a:t>jika</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menggunakan</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kuasa</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hukum</a:t>
            </a:r>
            <a:r>
              <a:rPr lang="en-AU" sz="2000" dirty="0">
                <a:latin typeface="Tahoma" panose="020B0604030504040204" pitchFamily="34" charset="0"/>
                <a:ea typeface="Tahoma" panose="020B0604030504040204" pitchFamily="34" charset="0"/>
                <a:cs typeface="Tahoma" panose="020B0604030504040204" pitchFamily="34" charset="0"/>
              </a:rPr>
              <a:t>, </a:t>
            </a:r>
            <a:r>
              <a:rPr lang="id-ID" sz="2000" dirty="0">
                <a:latin typeface="Tahoma" panose="020B0604030504040204" pitchFamily="34" charset="0"/>
                <a:ea typeface="Tahoma" panose="020B0604030504040204" pitchFamily="34" charset="0"/>
                <a:cs typeface="Tahoma" panose="020B0604030504040204" pitchFamily="34" charset="0"/>
              </a:rPr>
              <a:t>Keterangan Bawaslu</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ditandatangani</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oleh</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kuasa</a:t>
            </a:r>
            <a:r>
              <a:rPr lang="en-AU" sz="2000" dirty="0">
                <a:latin typeface="Tahoma" panose="020B0604030504040204" pitchFamily="34" charset="0"/>
                <a:ea typeface="Tahoma" panose="020B0604030504040204" pitchFamily="34" charset="0"/>
                <a:cs typeface="Tahoma" panose="020B0604030504040204" pitchFamily="34" charset="0"/>
              </a:rPr>
              <a:t> </a:t>
            </a:r>
            <a:r>
              <a:rPr lang="en-AU" sz="2000" dirty="0" err="1">
                <a:latin typeface="Tahoma" panose="020B0604030504040204" pitchFamily="34" charset="0"/>
                <a:ea typeface="Tahoma" panose="020B0604030504040204" pitchFamily="34" charset="0"/>
                <a:cs typeface="Tahoma" panose="020B0604030504040204" pitchFamily="34" charset="0"/>
              </a:rPr>
              <a:t>hukum</a:t>
            </a:r>
            <a:r>
              <a:rPr lang="en-AU" sz="2000" dirty="0">
                <a:latin typeface="Tahoma" panose="020B0604030504040204" pitchFamily="34" charset="0"/>
                <a:ea typeface="Tahoma" panose="020B0604030504040204" pitchFamily="34" charset="0"/>
                <a:cs typeface="Tahoma" panose="020B0604030504040204" pitchFamily="34" charset="0"/>
              </a:rPr>
              <a:t>.</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gn="just">
              <a:buFont typeface="Arial" panose="020B0604020202020204" pitchFamily="34" charset="0"/>
              <a:buNone/>
              <a:defRP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pull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Text Box 3">
            <a:extLst>
              <a:ext uri="{FF2B5EF4-FFF2-40B4-BE49-F238E27FC236}">
                <a16:creationId xmlns:a16="http://schemas.microsoft.com/office/drawing/2014/main" xmlns="" id="{BEF94D6D-731C-4F55-9A58-9B22E23B92E8}"/>
              </a:ext>
            </a:extLst>
          </p:cNvPr>
          <p:cNvSpPr txBox="1">
            <a:spLocks noChangeArrowheads="1"/>
          </p:cNvSpPr>
          <p:nvPr/>
        </p:nvSpPr>
        <p:spPr bwMode="auto">
          <a:xfrm>
            <a:off x="893763" y="2978150"/>
            <a:ext cx="7573962"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46150">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defTabSz="946150">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defTabSz="9461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defTabSz="9461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defTabSz="9461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r>
              <a:rPr lang="en-US" altLang="id-ID" sz="7000" b="1">
                <a:latin typeface="Tahoma" panose="020B0604030504040204" pitchFamily="34" charset="0"/>
                <a:cs typeface="Tahoma" panose="020B0604030504040204" pitchFamily="34" charset="0"/>
              </a:rPr>
              <a:t>SEKIAN</a:t>
            </a:r>
          </a:p>
          <a:p>
            <a:pPr algn="ctr" eaLnBrk="1" hangingPunct="1">
              <a:spcBef>
                <a:spcPct val="0"/>
              </a:spcBef>
              <a:buFont typeface="Arial" panose="020B0604020202020204" pitchFamily="34" charset="0"/>
              <a:buNone/>
            </a:pPr>
            <a:r>
              <a:rPr lang="en-US" altLang="id-ID" sz="7000" b="1">
                <a:latin typeface="Tahoma" panose="020B0604030504040204" pitchFamily="34" charset="0"/>
                <a:cs typeface="Tahoma" panose="020B0604030504040204" pitchFamily="34" charset="0"/>
              </a:rPr>
              <a:t>TERIMA KASIH</a:t>
            </a:r>
          </a:p>
        </p:txBody>
      </p:sp>
      <p:sp>
        <p:nvSpPr>
          <p:cNvPr id="100355" name="Slide Number Placeholder 3">
            <a:extLst>
              <a:ext uri="{FF2B5EF4-FFF2-40B4-BE49-F238E27FC236}">
                <a16:creationId xmlns:a16="http://schemas.microsoft.com/office/drawing/2014/main" xmlns="" id="{2A4020CE-8376-4837-9061-3958292F8D2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Font typeface="Arial" panose="020B0604020202020204" pitchFamily="34" charset="0"/>
              <a:buNone/>
            </a:pPr>
            <a:fld id="{61E710EF-AC76-49F2-B6AC-CC5BDA4A0FDE}" type="slidenum">
              <a:rPr lang="en-US" altLang="id-ID" sz="1200" smtClean="0">
                <a:solidFill>
                  <a:srgbClr val="898989"/>
                </a:solidFill>
              </a:rPr>
              <a:pPr>
                <a:spcBef>
                  <a:spcPct val="0"/>
                </a:spcBef>
                <a:buFont typeface="Arial" panose="020B0604020202020204" pitchFamily="34" charset="0"/>
                <a:buNone/>
              </a:pPr>
              <a:t>17</a:t>
            </a:fld>
            <a:endParaRPr lang="en-US" altLang="id-ID" sz="1200">
              <a:solidFill>
                <a:srgbClr val="89898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p:cTn id="7" dur="500" fill="hold"/>
                                        <p:tgtEl>
                                          <p:spTgt spid="46083"/>
                                        </p:tgtEl>
                                        <p:attrNameLst>
                                          <p:attrName>ppt_w</p:attrName>
                                        </p:attrNameLst>
                                      </p:cBhvr>
                                      <p:tavLst>
                                        <p:tav tm="0">
                                          <p:val>
                                            <p:fltVal val="0"/>
                                          </p:val>
                                        </p:tav>
                                        <p:tav tm="100000">
                                          <p:val>
                                            <p:strVal val="#ppt_w"/>
                                          </p:val>
                                        </p:tav>
                                      </p:tavLst>
                                    </p:anim>
                                    <p:anim calcmode="lin" valueType="num">
                                      <p:cBhvr>
                                        <p:cTn id="8" dur="500" fill="hold"/>
                                        <p:tgtEl>
                                          <p:spTgt spid="46083"/>
                                        </p:tgtEl>
                                        <p:attrNameLst>
                                          <p:attrName>ppt_h</p:attrName>
                                        </p:attrNameLst>
                                      </p:cBhvr>
                                      <p:tavLst>
                                        <p:tav tm="0">
                                          <p:val>
                                            <p:fltVal val="0"/>
                                          </p:val>
                                        </p:tav>
                                        <p:tav tm="100000">
                                          <p:val>
                                            <p:strVal val="#ppt_h"/>
                                          </p:val>
                                        </p:tav>
                                      </p:tavLst>
                                    </p:anim>
                                    <p:animEffect transition="in" filter="fade">
                                      <p:cBhvr>
                                        <p:cTn id="9" dur="500"/>
                                        <p:tgtEl>
                                          <p:spTgt spid="46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33C0DC85-19A0-407A-B280-667B5F038197}"/>
              </a:ext>
            </a:extLst>
          </p:cNvPr>
          <p:cNvSpPr>
            <a:spLocks noGrp="1" noChangeArrowheads="1"/>
          </p:cNvSpPr>
          <p:nvPr>
            <p:ph type="title"/>
          </p:nvPr>
        </p:nvSpPr>
        <p:spPr>
          <a:xfrm>
            <a:off x="468313" y="88900"/>
            <a:ext cx="8424862" cy="1169988"/>
          </a:xfrm>
        </p:spPr>
        <p:txBody>
          <a:bodyPr/>
          <a:lstStyle/>
          <a:p>
            <a:r>
              <a:rPr lang="id-ID" altLang="id-ID" sz="4000" b="1">
                <a:solidFill>
                  <a:schemeClr val="bg1"/>
                </a:solidFill>
                <a:latin typeface="Tahoma" panose="020B0604030504040204" pitchFamily="34" charset="0"/>
                <a:cs typeface="Tahoma" panose="020B0604030504040204" pitchFamily="34" charset="0"/>
              </a:rPr>
              <a:t>DASAR HUKUM</a:t>
            </a:r>
          </a:p>
        </p:txBody>
      </p:sp>
      <p:sp>
        <p:nvSpPr>
          <p:cNvPr id="17411" name="Slide Number Placeholder 2">
            <a:extLst>
              <a:ext uri="{FF2B5EF4-FFF2-40B4-BE49-F238E27FC236}">
                <a16:creationId xmlns:a16="http://schemas.microsoft.com/office/drawing/2014/main" xmlns="" id="{9F3C9489-185D-4AC4-B454-40630219CDA8}"/>
              </a:ext>
            </a:extLst>
          </p:cNvPr>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0632" indent="-292551">
              <a:defRPr>
                <a:solidFill>
                  <a:schemeClr val="tx1"/>
                </a:solidFill>
                <a:latin typeface="Arial" panose="020B0604020202020204" pitchFamily="34" charset="0"/>
                <a:cs typeface="Arial" panose="020B0604020202020204" pitchFamily="34" charset="0"/>
              </a:defRPr>
            </a:lvl2pPr>
            <a:lvl3pPr marL="1170203" indent="-234041">
              <a:defRPr>
                <a:solidFill>
                  <a:schemeClr val="tx1"/>
                </a:solidFill>
                <a:latin typeface="Arial" panose="020B0604020202020204" pitchFamily="34" charset="0"/>
                <a:cs typeface="Arial" panose="020B0604020202020204" pitchFamily="34" charset="0"/>
              </a:defRPr>
            </a:lvl3pPr>
            <a:lvl4pPr marL="1638285" indent="-234041">
              <a:defRPr>
                <a:solidFill>
                  <a:schemeClr val="tx1"/>
                </a:solidFill>
                <a:latin typeface="Arial" panose="020B0604020202020204" pitchFamily="34" charset="0"/>
                <a:cs typeface="Arial" panose="020B0604020202020204" pitchFamily="34" charset="0"/>
              </a:defRPr>
            </a:lvl4pPr>
            <a:lvl5pPr marL="2106366" indent="-234041">
              <a:defRPr>
                <a:solidFill>
                  <a:schemeClr val="tx1"/>
                </a:solidFill>
                <a:latin typeface="Arial" panose="020B0604020202020204" pitchFamily="34" charset="0"/>
                <a:cs typeface="Arial" panose="020B0604020202020204" pitchFamily="34" charset="0"/>
              </a:defRPr>
            </a:lvl5pPr>
            <a:lvl6pPr marL="2574447" indent="-23404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42529" indent="-23404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10610" indent="-23404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78692" indent="-23404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C5C7C61C-ADDB-4ED2-9ACE-79D117BF1ABF}" type="slidenum">
              <a:rPr lang="id-ID" altLang="id-ID" sz="2048" b="1" smtClean="0">
                <a:latin typeface="Calibri" panose="020F0502020204030204" pitchFamily="34" charset="0"/>
              </a:rPr>
              <a:pPr>
                <a:defRPr/>
              </a:pPr>
              <a:t>2</a:t>
            </a:fld>
            <a:endParaRPr lang="id-ID" altLang="id-ID" sz="2048" b="1">
              <a:latin typeface="Calibri" panose="020F0502020204030204" pitchFamily="34" charset="0"/>
            </a:endParaRPr>
          </a:p>
        </p:txBody>
      </p:sp>
      <p:sp>
        <p:nvSpPr>
          <p:cNvPr id="4" name="Rectangle 3">
            <a:extLst>
              <a:ext uri="{FF2B5EF4-FFF2-40B4-BE49-F238E27FC236}">
                <a16:creationId xmlns:a16="http://schemas.microsoft.com/office/drawing/2014/main" xmlns="" id="{856ED536-5AE9-44E4-BC2F-EB8558AF7C75}"/>
              </a:ext>
            </a:extLst>
          </p:cNvPr>
          <p:cNvSpPr/>
          <p:nvPr/>
        </p:nvSpPr>
        <p:spPr>
          <a:xfrm>
            <a:off x="184150" y="1323975"/>
            <a:ext cx="8993188" cy="5786438"/>
          </a:xfrm>
          <a:prstGeom prst="rect">
            <a:avLst/>
          </a:prstGeom>
          <a:solidFill>
            <a:schemeClr val="bg1"/>
          </a:solidFill>
        </p:spPr>
        <p:txBody>
          <a:bodyPr>
            <a:spAutoFit/>
          </a:bodyPr>
          <a:lstStyle/>
          <a:p>
            <a:pPr marL="468081" indent="-468081" algn="just">
              <a:spcAft>
                <a:spcPts val="1229"/>
              </a:spcAft>
              <a:buFont typeface="+mj-lt"/>
              <a:buAutoNum type="arabicPeriod"/>
              <a:defRPr/>
            </a:pPr>
            <a:r>
              <a:rPr lang="id-ID" sz="2000" kern="0" spc="51" dirty="0">
                <a:ln w="11430"/>
                <a:latin typeface="Tahoma" panose="020B0604030504040204" pitchFamily="34" charset="0"/>
                <a:ea typeface="Tahoma" panose="020B0604030504040204" pitchFamily="34" charset="0"/>
                <a:cs typeface="Tahoma" panose="020B0604030504040204" pitchFamily="34" charset="0"/>
              </a:rPr>
              <a:t>Undang-</a:t>
            </a:r>
            <a:r>
              <a:rPr lang="en-US" sz="2000" kern="0" spc="51" dirty="0">
                <a:ln w="11430"/>
                <a:latin typeface="Tahoma" panose="020B0604030504040204" pitchFamily="34" charset="0"/>
                <a:ea typeface="Tahoma" panose="020B0604030504040204" pitchFamily="34" charset="0"/>
                <a:cs typeface="Tahoma" panose="020B0604030504040204" pitchFamily="34" charset="0"/>
              </a:rPr>
              <a:t>U</a:t>
            </a:r>
            <a:r>
              <a:rPr lang="id-ID" sz="2000" kern="0" spc="51" dirty="0">
                <a:ln w="11430"/>
                <a:latin typeface="Tahoma" panose="020B0604030504040204" pitchFamily="34" charset="0"/>
                <a:ea typeface="Tahoma" panose="020B0604030504040204" pitchFamily="34" charset="0"/>
                <a:cs typeface="Tahoma" panose="020B0604030504040204" pitchFamily="34" charset="0"/>
              </a:rPr>
              <a:t>ndang Nomor 24 Tahun 2003 </a:t>
            </a:r>
            <a:r>
              <a:rPr lang="en-US" sz="2000" kern="0" spc="51" dirty="0">
                <a:ln w="11430"/>
                <a:latin typeface="Tahoma" panose="020B0604030504040204" pitchFamily="34" charset="0"/>
                <a:ea typeface="Tahoma" panose="020B0604030504040204" pitchFamily="34" charset="0"/>
                <a:cs typeface="Tahoma" panose="020B0604030504040204" pitchFamily="34" charset="0"/>
              </a:rPr>
              <a:t>t</a:t>
            </a:r>
            <a:r>
              <a:rPr lang="id-ID" sz="2000" kern="0" spc="51" dirty="0">
                <a:ln w="11430"/>
                <a:latin typeface="Tahoma" panose="020B0604030504040204" pitchFamily="34" charset="0"/>
                <a:ea typeface="Tahoma" panose="020B0604030504040204" pitchFamily="34" charset="0"/>
                <a:cs typeface="Tahoma" panose="020B0604030504040204" pitchFamily="34" charset="0"/>
              </a:rPr>
              <a:t>entang Mahkamah Konstitusi </a:t>
            </a:r>
            <a:r>
              <a:rPr lang="en-US" sz="2000" kern="0" spc="51" dirty="0">
                <a:ln w="11430"/>
                <a:latin typeface="Tahoma" panose="020B0604030504040204" pitchFamily="34" charset="0"/>
                <a:ea typeface="Tahoma" panose="020B0604030504040204" pitchFamily="34" charset="0"/>
                <a:cs typeface="Tahoma" panose="020B0604030504040204" pitchFamily="34" charset="0"/>
              </a:rPr>
              <a:t>s</a:t>
            </a:r>
            <a:r>
              <a:rPr lang="id-ID" sz="2000" kern="0" spc="51" dirty="0">
                <a:ln w="11430"/>
                <a:latin typeface="Tahoma" panose="020B0604030504040204" pitchFamily="34" charset="0"/>
                <a:ea typeface="Tahoma" panose="020B0604030504040204" pitchFamily="34" charset="0"/>
                <a:cs typeface="Tahoma" panose="020B0604030504040204" pitchFamily="34" charset="0"/>
              </a:rPr>
              <a:t>ebagaimana </a:t>
            </a:r>
            <a:r>
              <a:rPr lang="en-US" sz="2000" kern="0" spc="51" dirty="0">
                <a:ln w="11430"/>
                <a:latin typeface="Tahoma" panose="020B0604030504040204" pitchFamily="34" charset="0"/>
                <a:ea typeface="Tahoma" panose="020B0604030504040204" pitchFamily="34" charset="0"/>
                <a:cs typeface="Tahoma" panose="020B0604030504040204" pitchFamily="34" charset="0"/>
              </a:rPr>
              <a:t>t</a:t>
            </a:r>
            <a:r>
              <a:rPr lang="id-ID" sz="2000" kern="0" spc="51" dirty="0">
                <a:ln w="11430"/>
                <a:latin typeface="Tahoma" panose="020B0604030504040204" pitchFamily="34" charset="0"/>
                <a:ea typeface="Tahoma" panose="020B0604030504040204" pitchFamily="34" charset="0"/>
                <a:cs typeface="Tahoma" panose="020B0604030504040204" pitchFamily="34" charset="0"/>
              </a:rPr>
              <a:t>elah </a:t>
            </a:r>
            <a:r>
              <a:rPr lang="en-US" sz="2000" kern="0" spc="51" dirty="0">
                <a:ln w="11430"/>
                <a:latin typeface="Tahoma" panose="020B0604030504040204" pitchFamily="34" charset="0"/>
                <a:ea typeface="Tahoma" panose="020B0604030504040204" pitchFamily="34" charset="0"/>
                <a:cs typeface="Tahoma" panose="020B0604030504040204" pitchFamily="34" charset="0"/>
              </a:rPr>
              <a:t>d</a:t>
            </a:r>
            <a:r>
              <a:rPr lang="id-ID" sz="2000" kern="0" spc="51" dirty="0">
                <a:ln w="11430"/>
                <a:latin typeface="Tahoma" panose="020B0604030504040204" pitchFamily="34" charset="0"/>
                <a:ea typeface="Tahoma" panose="020B0604030504040204" pitchFamily="34" charset="0"/>
                <a:cs typeface="Tahoma" panose="020B0604030504040204" pitchFamily="34" charset="0"/>
              </a:rPr>
              <a:t>iubah </a:t>
            </a:r>
            <a:r>
              <a:rPr lang="en-US" sz="2000" kern="0" spc="51" dirty="0">
                <a:ln w="11430"/>
                <a:latin typeface="Tahoma" panose="020B0604030504040204" pitchFamily="34" charset="0"/>
                <a:ea typeface="Tahoma" panose="020B0604030504040204" pitchFamily="34" charset="0"/>
                <a:cs typeface="Tahoma" panose="020B0604030504040204" pitchFamily="34" charset="0"/>
              </a:rPr>
              <a:t>d</a:t>
            </a:r>
            <a:r>
              <a:rPr lang="id-ID" sz="2000" kern="0" spc="51" dirty="0">
                <a:ln w="11430"/>
                <a:latin typeface="Tahoma" panose="020B0604030504040204" pitchFamily="34" charset="0"/>
                <a:ea typeface="Tahoma" panose="020B0604030504040204" pitchFamily="34" charset="0"/>
                <a:cs typeface="Tahoma" panose="020B0604030504040204" pitchFamily="34" charset="0"/>
              </a:rPr>
              <a:t>engan Undang-</a:t>
            </a:r>
            <a:r>
              <a:rPr lang="en-US" sz="2000" kern="0" spc="51" dirty="0">
                <a:ln w="11430"/>
                <a:latin typeface="Tahoma" panose="020B0604030504040204" pitchFamily="34" charset="0"/>
                <a:ea typeface="Tahoma" panose="020B0604030504040204" pitchFamily="34" charset="0"/>
                <a:cs typeface="Tahoma" panose="020B0604030504040204" pitchFamily="34" charset="0"/>
              </a:rPr>
              <a:t>U</a:t>
            </a:r>
            <a:r>
              <a:rPr lang="id-ID" sz="2000" kern="0" spc="51" dirty="0">
                <a:ln w="11430"/>
                <a:latin typeface="Tahoma" panose="020B0604030504040204" pitchFamily="34" charset="0"/>
                <a:ea typeface="Tahoma" panose="020B0604030504040204" pitchFamily="34" charset="0"/>
                <a:cs typeface="Tahoma" panose="020B0604030504040204" pitchFamily="34" charset="0"/>
              </a:rPr>
              <a:t>ndang Nomor 8 Tahun 2011 </a:t>
            </a:r>
            <a:r>
              <a:rPr lang="en-US" sz="2000" kern="0" spc="51" dirty="0">
                <a:ln w="11430"/>
                <a:latin typeface="Tahoma" panose="020B0604030504040204" pitchFamily="34" charset="0"/>
                <a:ea typeface="Tahoma" panose="020B0604030504040204" pitchFamily="34" charset="0"/>
                <a:cs typeface="Tahoma" panose="020B0604030504040204" pitchFamily="34" charset="0"/>
              </a:rPr>
              <a:t>t</a:t>
            </a:r>
            <a:r>
              <a:rPr lang="id-ID" sz="2000" kern="0" spc="51" dirty="0">
                <a:ln w="11430"/>
                <a:latin typeface="Tahoma" panose="020B0604030504040204" pitchFamily="34" charset="0"/>
                <a:ea typeface="Tahoma" panose="020B0604030504040204" pitchFamily="34" charset="0"/>
                <a:cs typeface="Tahoma" panose="020B0604030504040204" pitchFamily="34" charset="0"/>
              </a:rPr>
              <a:t>entang Perubahan Atas Undang-</a:t>
            </a:r>
            <a:r>
              <a:rPr lang="en-US" sz="2000" kern="0" spc="51" dirty="0">
                <a:ln w="11430"/>
                <a:latin typeface="Tahoma" panose="020B0604030504040204" pitchFamily="34" charset="0"/>
                <a:ea typeface="Tahoma" panose="020B0604030504040204" pitchFamily="34" charset="0"/>
                <a:cs typeface="Tahoma" panose="020B0604030504040204" pitchFamily="34" charset="0"/>
              </a:rPr>
              <a:t>U</a:t>
            </a:r>
            <a:r>
              <a:rPr lang="id-ID" sz="2000" kern="0" spc="51" dirty="0">
                <a:ln w="11430"/>
                <a:latin typeface="Tahoma" panose="020B0604030504040204" pitchFamily="34" charset="0"/>
                <a:ea typeface="Tahoma" panose="020B0604030504040204" pitchFamily="34" charset="0"/>
                <a:cs typeface="Tahoma" panose="020B0604030504040204" pitchFamily="34" charset="0"/>
              </a:rPr>
              <a:t>ndang Nomor 24 Tahun 2003 </a:t>
            </a:r>
            <a:r>
              <a:rPr lang="en-US" sz="2000" kern="0" spc="51" dirty="0">
                <a:ln w="11430"/>
                <a:latin typeface="Tahoma" panose="020B0604030504040204" pitchFamily="34" charset="0"/>
                <a:ea typeface="Tahoma" panose="020B0604030504040204" pitchFamily="34" charset="0"/>
                <a:cs typeface="Tahoma" panose="020B0604030504040204" pitchFamily="34" charset="0"/>
              </a:rPr>
              <a:t>t</a:t>
            </a:r>
            <a:r>
              <a:rPr lang="id-ID" sz="2000" kern="0" spc="51" dirty="0">
                <a:ln w="11430"/>
                <a:latin typeface="Tahoma" panose="020B0604030504040204" pitchFamily="34" charset="0"/>
                <a:ea typeface="Tahoma" panose="020B0604030504040204" pitchFamily="34" charset="0"/>
                <a:cs typeface="Tahoma" panose="020B0604030504040204" pitchFamily="34" charset="0"/>
              </a:rPr>
              <a:t>entang Mahkamah Konstitusi;</a:t>
            </a:r>
          </a:p>
          <a:p>
            <a:pPr marL="468081" indent="-468081" algn="just">
              <a:spcAft>
                <a:spcPts val="1229"/>
              </a:spcAft>
              <a:buFont typeface="+mj-lt"/>
              <a:buAutoNum type="arabicPeriod"/>
              <a:defRPr/>
            </a:pPr>
            <a:r>
              <a:rPr lang="id-ID" sz="2000" kern="0" spc="51" dirty="0">
                <a:ln w="11430"/>
                <a:latin typeface="Tahoma" panose="020B0604030504040204" pitchFamily="34" charset="0"/>
                <a:ea typeface="Tahoma" panose="020B0604030504040204" pitchFamily="34" charset="0"/>
                <a:cs typeface="Tahoma" panose="020B0604030504040204" pitchFamily="34" charset="0"/>
              </a:rPr>
              <a:t>UU Nomor 7 Tahun 2017 tentang Pemilihan Umum</a:t>
            </a:r>
            <a:endParaRPr lang="en-US" sz="2000" kern="0" spc="51" dirty="0">
              <a:ln w="11430"/>
              <a:latin typeface="Tahoma" panose="020B0604030504040204" pitchFamily="34" charset="0"/>
              <a:ea typeface="Tahoma" panose="020B0604030504040204" pitchFamily="34" charset="0"/>
              <a:cs typeface="Tahoma" panose="020B0604030504040204" pitchFamily="34" charset="0"/>
            </a:endParaRPr>
          </a:p>
          <a:p>
            <a:pPr marL="468081" indent="-468081" algn="just">
              <a:spcAft>
                <a:spcPts val="1229"/>
              </a:spcAft>
              <a:buFont typeface="+mj-lt"/>
              <a:buAutoNum type="arabicPeriod"/>
              <a:defRPr/>
            </a:pPr>
            <a:r>
              <a:rPr lang="id-ID" sz="2000" kern="0" spc="51" dirty="0">
                <a:ln w="11430"/>
                <a:latin typeface="Tahoma" panose="020B0604030504040204" pitchFamily="34" charset="0"/>
                <a:ea typeface="Tahoma" panose="020B0604030504040204" pitchFamily="34" charset="0"/>
                <a:cs typeface="Tahoma" panose="020B0604030504040204" pitchFamily="34" charset="0"/>
              </a:rPr>
              <a:t>PMK tentang Tata Beracara dalam </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Perkara</a:t>
            </a:r>
            <a:r>
              <a:rPr lang="id-ID" sz="2000" kern="0" spc="51" dirty="0">
                <a:ln w="11430"/>
                <a:latin typeface="Tahoma" panose="020B0604030504040204" pitchFamily="34" charset="0"/>
                <a:ea typeface="Tahoma" panose="020B0604030504040204" pitchFamily="34" charset="0"/>
                <a:cs typeface="Tahoma" panose="020B0604030504040204" pitchFamily="34" charset="0"/>
              </a:rPr>
              <a:t> P</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erselisihan</a:t>
            </a:r>
            <a:r>
              <a:rPr lang="en-US" sz="2000" kern="0" spc="51" dirty="0">
                <a:ln w="11430"/>
                <a:latin typeface="Tahoma" panose="020B0604030504040204" pitchFamily="34" charset="0"/>
                <a:ea typeface="Tahoma" panose="020B0604030504040204" pitchFamily="34" charset="0"/>
                <a:cs typeface="Tahoma" panose="020B0604030504040204" pitchFamily="34" charset="0"/>
              </a:rPr>
              <a:t> </a:t>
            </a:r>
            <a:r>
              <a:rPr lang="id-ID" sz="2000" kern="0" spc="51" dirty="0">
                <a:ln w="11430"/>
                <a:latin typeface="Tahoma" panose="020B0604030504040204" pitchFamily="34" charset="0"/>
                <a:ea typeface="Tahoma" panose="020B0604030504040204" pitchFamily="34" charset="0"/>
                <a:cs typeface="Tahoma" panose="020B0604030504040204" pitchFamily="34" charset="0"/>
              </a:rPr>
              <a:t>H</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asil</a:t>
            </a:r>
            <a:r>
              <a:rPr lang="en-US" sz="2000" kern="0" spc="51" dirty="0">
                <a:ln w="11430"/>
                <a:latin typeface="Tahoma" panose="020B0604030504040204" pitchFamily="34" charset="0"/>
                <a:ea typeface="Tahoma" panose="020B0604030504040204" pitchFamily="34" charset="0"/>
                <a:cs typeface="Tahoma" panose="020B0604030504040204" pitchFamily="34" charset="0"/>
              </a:rPr>
              <a:t> </a:t>
            </a:r>
            <a:r>
              <a:rPr lang="id-ID" sz="2000" kern="0" spc="51" dirty="0">
                <a:ln w="11430"/>
                <a:latin typeface="Tahoma" panose="020B0604030504040204" pitchFamily="34" charset="0"/>
                <a:ea typeface="Tahoma" panose="020B0604030504040204" pitchFamily="34" charset="0"/>
                <a:cs typeface="Tahoma" panose="020B0604030504040204" pitchFamily="34" charset="0"/>
              </a:rPr>
              <a:t>P</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emil</a:t>
            </a:r>
            <a:r>
              <a:rPr lang="id-ID" sz="2000" kern="0" spc="51" dirty="0">
                <a:ln w="11430"/>
                <a:latin typeface="Tahoma" panose="020B0604030504040204" pitchFamily="34" charset="0"/>
                <a:ea typeface="Tahoma" panose="020B0604030504040204" pitchFamily="34" charset="0"/>
                <a:cs typeface="Tahoma" panose="020B0604030504040204" pitchFamily="34" charset="0"/>
              </a:rPr>
              <a:t>ihan Umum Anggota DPR dan DPRD</a:t>
            </a:r>
          </a:p>
          <a:p>
            <a:pPr marL="468081" indent="-468081" algn="just">
              <a:spcAft>
                <a:spcPts val="1229"/>
              </a:spcAft>
              <a:buFont typeface="+mj-lt"/>
              <a:buAutoNum type="arabicPeriod"/>
              <a:defRPr/>
            </a:pPr>
            <a:r>
              <a:rPr lang="id-ID" sz="2000" kern="0" spc="51" dirty="0">
                <a:ln w="11430"/>
                <a:latin typeface="Tahoma" panose="020B0604030504040204" pitchFamily="34" charset="0"/>
                <a:ea typeface="Tahoma" panose="020B0604030504040204" pitchFamily="34" charset="0"/>
                <a:cs typeface="Tahoma" panose="020B0604030504040204" pitchFamily="34" charset="0"/>
              </a:rPr>
              <a:t>PMK tentang Tata Beracara dalam </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Perkara</a:t>
            </a:r>
            <a:r>
              <a:rPr lang="id-ID" sz="2000" kern="0" spc="51" dirty="0">
                <a:ln w="11430"/>
                <a:latin typeface="Tahoma" panose="020B0604030504040204" pitchFamily="34" charset="0"/>
                <a:ea typeface="Tahoma" panose="020B0604030504040204" pitchFamily="34" charset="0"/>
                <a:cs typeface="Tahoma" panose="020B0604030504040204" pitchFamily="34" charset="0"/>
              </a:rPr>
              <a:t> P</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erselisihan</a:t>
            </a:r>
            <a:r>
              <a:rPr lang="en-US" sz="2000" kern="0" spc="51" dirty="0">
                <a:ln w="11430"/>
                <a:latin typeface="Tahoma" panose="020B0604030504040204" pitchFamily="34" charset="0"/>
                <a:ea typeface="Tahoma" panose="020B0604030504040204" pitchFamily="34" charset="0"/>
                <a:cs typeface="Tahoma" panose="020B0604030504040204" pitchFamily="34" charset="0"/>
              </a:rPr>
              <a:t> </a:t>
            </a:r>
            <a:r>
              <a:rPr lang="id-ID" sz="2000" kern="0" spc="51" dirty="0">
                <a:ln w="11430"/>
                <a:latin typeface="Tahoma" panose="020B0604030504040204" pitchFamily="34" charset="0"/>
                <a:ea typeface="Tahoma" panose="020B0604030504040204" pitchFamily="34" charset="0"/>
                <a:cs typeface="Tahoma" panose="020B0604030504040204" pitchFamily="34" charset="0"/>
              </a:rPr>
              <a:t>H</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asil</a:t>
            </a:r>
            <a:r>
              <a:rPr lang="en-US" sz="2000" kern="0" spc="51" dirty="0">
                <a:ln w="11430"/>
                <a:latin typeface="Tahoma" panose="020B0604030504040204" pitchFamily="34" charset="0"/>
                <a:ea typeface="Tahoma" panose="020B0604030504040204" pitchFamily="34" charset="0"/>
                <a:cs typeface="Tahoma" panose="020B0604030504040204" pitchFamily="34" charset="0"/>
              </a:rPr>
              <a:t> </a:t>
            </a:r>
            <a:r>
              <a:rPr lang="id-ID" sz="2000" kern="0" spc="51" dirty="0">
                <a:ln w="11430"/>
                <a:latin typeface="Tahoma" panose="020B0604030504040204" pitchFamily="34" charset="0"/>
                <a:ea typeface="Tahoma" panose="020B0604030504040204" pitchFamily="34" charset="0"/>
                <a:cs typeface="Tahoma" panose="020B0604030504040204" pitchFamily="34" charset="0"/>
              </a:rPr>
              <a:t>P</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emil</a:t>
            </a:r>
            <a:r>
              <a:rPr lang="id-ID" sz="2000" kern="0" spc="51" dirty="0">
                <a:ln w="11430"/>
                <a:latin typeface="Tahoma" panose="020B0604030504040204" pitchFamily="34" charset="0"/>
                <a:ea typeface="Tahoma" panose="020B0604030504040204" pitchFamily="34" charset="0"/>
                <a:cs typeface="Tahoma" panose="020B0604030504040204" pitchFamily="34" charset="0"/>
              </a:rPr>
              <a:t>ihan Umum Anggota DPD</a:t>
            </a:r>
          </a:p>
          <a:p>
            <a:pPr marL="468081" indent="-468081" algn="just">
              <a:spcAft>
                <a:spcPts val="1229"/>
              </a:spcAft>
              <a:buFont typeface="+mj-lt"/>
              <a:buAutoNum type="arabicPeriod"/>
              <a:defRPr/>
            </a:pPr>
            <a:r>
              <a:rPr lang="id-ID" sz="2000" kern="0" spc="51" dirty="0">
                <a:ln w="11430"/>
                <a:latin typeface="Tahoma" panose="020B0604030504040204" pitchFamily="34" charset="0"/>
                <a:ea typeface="Tahoma" panose="020B0604030504040204" pitchFamily="34" charset="0"/>
                <a:cs typeface="Tahoma" panose="020B0604030504040204" pitchFamily="34" charset="0"/>
              </a:rPr>
              <a:t>PMK tentang Tata Beracara dalam </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Perkara</a:t>
            </a:r>
            <a:r>
              <a:rPr lang="id-ID" sz="2000" kern="0" spc="51" dirty="0">
                <a:ln w="11430"/>
                <a:latin typeface="Tahoma" panose="020B0604030504040204" pitchFamily="34" charset="0"/>
                <a:ea typeface="Tahoma" panose="020B0604030504040204" pitchFamily="34" charset="0"/>
                <a:cs typeface="Tahoma" panose="020B0604030504040204" pitchFamily="34" charset="0"/>
              </a:rPr>
              <a:t> P</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erselisihan</a:t>
            </a:r>
            <a:r>
              <a:rPr lang="en-US" sz="2000" kern="0" spc="51" dirty="0">
                <a:ln w="11430"/>
                <a:latin typeface="Tahoma" panose="020B0604030504040204" pitchFamily="34" charset="0"/>
                <a:ea typeface="Tahoma" panose="020B0604030504040204" pitchFamily="34" charset="0"/>
                <a:cs typeface="Tahoma" panose="020B0604030504040204" pitchFamily="34" charset="0"/>
              </a:rPr>
              <a:t> </a:t>
            </a:r>
            <a:r>
              <a:rPr lang="id-ID" sz="2000" kern="0" spc="51" dirty="0">
                <a:ln w="11430"/>
                <a:latin typeface="Tahoma" panose="020B0604030504040204" pitchFamily="34" charset="0"/>
                <a:ea typeface="Tahoma" panose="020B0604030504040204" pitchFamily="34" charset="0"/>
                <a:cs typeface="Tahoma" panose="020B0604030504040204" pitchFamily="34" charset="0"/>
              </a:rPr>
              <a:t>H</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asil</a:t>
            </a:r>
            <a:r>
              <a:rPr lang="en-US" sz="2000" kern="0" spc="51" dirty="0">
                <a:ln w="11430"/>
                <a:latin typeface="Tahoma" panose="020B0604030504040204" pitchFamily="34" charset="0"/>
                <a:ea typeface="Tahoma" panose="020B0604030504040204" pitchFamily="34" charset="0"/>
                <a:cs typeface="Tahoma" panose="020B0604030504040204" pitchFamily="34" charset="0"/>
              </a:rPr>
              <a:t> </a:t>
            </a:r>
            <a:r>
              <a:rPr lang="id-ID" sz="2000" kern="0" spc="51" dirty="0">
                <a:ln w="11430"/>
                <a:latin typeface="Tahoma" panose="020B0604030504040204" pitchFamily="34" charset="0"/>
                <a:ea typeface="Tahoma" panose="020B0604030504040204" pitchFamily="34" charset="0"/>
                <a:cs typeface="Tahoma" panose="020B0604030504040204" pitchFamily="34" charset="0"/>
              </a:rPr>
              <a:t>P</a:t>
            </a:r>
            <a:r>
              <a:rPr lang="en-US" sz="2000" kern="0" spc="51" dirty="0" err="1">
                <a:ln w="11430"/>
                <a:latin typeface="Tahoma" panose="020B0604030504040204" pitchFamily="34" charset="0"/>
                <a:ea typeface="Tahoma" panose="020B0604030504040204" pitchFamily="34" charset="0"/>
                <a:cs typeface="Tahoma" panose="020B0604030504040204" pitchFamily="34" charset="0"/>
              </a:rPr>
              <a:t>emil</a:t>
            </a:r>
            <a:r>
              <a:rPr lang="id-ID" sz="2000" kern="0" spc="51" dirty="0">
                <a:ln w="11430"/>
                <a:latin typeface="Tahoma" panose="020B0604030504040204" pitchFamily="34" charset="0"/>
                <a:ea typeface="Tahoma" panose="020B0604030504040204" pitchFamily="34" charset="0"/>
                <a:cs typeface="Tahoma" panose="020B0604030504040204" pitchFamily="34" charset="0"/>
              </a:rPr>
              <a:t>ihan Umum Presiden dan Wakil Presiden</a:t>
            </a:r>
            <a:endParaRPr lang="en-US" sz="2000" kern="0" spc="51" dirty="0">
              <a:ln w="11430"/>
              <a:latin typeface="Tahoma" panose="020B0604030504040204" pitchFamily="34" charset="0"/>
              <a:ea typeface="Tahoma" panose="020B0604030504040204" pitchFamily="34" charset="0"/>
              <a:cs typeface="Tahoma" panose="020B0604030504040204" pitchFamily="34" charset="0"/>
            </a:endParaRPr>
          </a:p>
          <a:p>
            <a:pPr marL="468081" indent="-468081" algn="just">
              <a:spcAft>
                <a:spcPts val="1229"/>
              </a:spcAft>
              <a:buFont typeface="+mj-lt"/>
              <a:buAutoNum type="arabicPeriod"/>
              <a:defRPr/>
            </a:pPr>
            <a:r>
              <a:rPr lang="sv-SE" altLang="en-US" sz="2000" dirty="0">
                <a:latin typeface="Tahoma" panose="020B0604030504040204" pitchFamily="34" charset="0"/>
              </a:rPr>
              <a:t>PMK tentang </a:t>
            </a:r>
            <a:r>
              <a:rPr lang="en-ID" altLang="en-US" sz="2000" dirty="0" err="1">
                <a:latin typeface="Tahoma" panose="020B0604030504040204" pitchFamily="34" charset="0"/>
              </a:rPr>
              <a:t>Pedoman</a:t>
            </a:r>
            <a:r>
              <a:rPr lang="en-ID" altLang="en-US" sz="2000" dirty="0">
                <a:latin typeface="Tahoma" panose="020B0604030504040204" pitchFamily="34" charset="0"/>
              </a:rPr>
              <a:t> </a:t>
            </a:r>
            <a:r>
              <a:rPr lang="en-ID" altLang="en-US" sz="2000" dirty="0" err="1">
                <a:latin typeface="Tahoma" panose="020B0604030504040204" pitchFamily="34" charset="0"/>
              </a:rPr>
              <a:t>Penyusunan</a:t>
            </a:r>
            <a:r>
              <a:rPr lang="en-ID" altLang="en-US" sz="2000" dirty="0">
                <a:latin typeface="Tahoma" panose="020B0604030504040204" pitchFamily="34" charset="0"/>
              </a:rPr>
              <a:t> </a:t>
            </a:r>
            <a:r>
              <a:rPr lang="en-ID" altLang="en-US" sz="2000" dirty="0" err="1">
                <a:latin typeface="Tahoma" panose="020B0604030504040204" pitchFamily="34" charset="0"/>
              </a:rPr>
              <a:t>Permohonan</a:t>
            </a:r>
            <a:r>
              <a:rPr lang="en-ID" altLang="en-US" sz="2000" dirty="0">
                <a:latin typeface="Tahoma" panose="020B0604030504040204" pitchFamily="34" charset="0"/>
              </a:rPr>
              <a:t> </a:t>
            </a:r>
            <a:r>
              <a:rPr lang="en-ID" altLang="en-US" sz="2000" dirty="0" err="1">
                <a:latin typeface="Tahoma" panose="020B0604030504040204" pitchFamily="34" charset="0"/>
              </a:rPr>
              <a:t>Pemohon</a:t>
            </a:r>
            <a:r>
              <a:rPr lang="en-ID" altLang="en-US" sz="2000" dirty="0">
                <a:latin typeface="Tahoma" panose="020B0604030504040204" pitchFamily="34" charset="0"/>
              </a:rPr>
              <a:t>, </a:t>
            </a:r>
            <a:r>
              <a:rPr lang="en-ID" altLang="en-US" sz="2000" dirty="0" err="1">
                <a:latin typeface="Tahoma" panose="020B0604030504040204" pitchFamily="34" charset="0"/>
              </a:rPr>
              <a:t>Jawaban</a:t>
            </a:r>
            <a:r>
              <a:rPr lang="en-ID" altLang="en-US" sz="2000" dirty="0">
                <a:latin typeface="Tahoma" panose="020B0604030504040204" pitchFamily="34" charset="0"/>
              </a:rPr>
              <a:t> </a:t>
            </a:r>
            <a:r>
              <a:rPr lang="en-ID" altLang="en-US" sz="2000" dirty="0" err="1">
                <a:latin typeface="Tahoma" panose="020B0604030504040204" pitchFamily="34" charset="0"/>
              </a:rPr>
              <a:t>Termohon</a:t>
            </a:r>
            <a:r>
              <a:rPr lang="en-ID" altLang="en-US" sz="2000" dirty="0">
                <a:latin typeface="Tahoma" panose="020B0604030504040204" pitchFamily="34" charset="0"/>
              </a:rPr>
              <a:t>, </a:t>
            </a:r>
            <a:r>
              <a:rPr lang="en-ID" altLang="en-US" sz="2000" dirty="0" err="1">
                <a:latin typeface="Tahoma" panose="020B0604030504040204" pitchFamily="34" charset="0"/>
              </a:rPr>
              <a:t>Keterangan</a:t>
            </a:r>
            <a:r>
              <a:rPr lang="en-ID" altLang="en-US" sz="2000" dirty="0">
                <a:latin typeface="Tahoma" panose="020B0604030504040204" pitchFamily="34" charset="0"/>
              </a:rPr>
              <a:t> </a:t>
            </a:r>
            <a:r>
              <a:rPr lang="en-ID" altLang="en-US" sz="2000" dirty="0" err="1">
                <a:latin typeface="Tahoma" panose="020B0604030504040204" pitchFamily="34" charset="0"/>
              </a:rPr>
              <a:t>Pihak</a:t>
            </a:r>
            <a:r>
              <a:rPr lang="en-ID" altLang="en-US" sz="2000" dirty="0">
                <a:latin typeface="Tahoma" panose="020B0604030504040204" pitchFamily="34" charset="0"/>
              </a:rPr>
              <a:t> </a:t>
            </a:r>
            <a:r>
              <a:rPr lang="en-ID" altLang="en-US" sz="2000" dirty="0" err="1">
                <a:latin typeface="Tahoma" panose="020B0604030504040204" pitchFamily="34" charset="0"/>
              </a:rPr>
              <a:t>Terkait</a:t>
            </a:r>
            <a:r>
              <a:rPr lang="en-ID" altLang="en-US" sz="2000" dirty="0">
                <a:latin typeface="Tahoma" panose="020B0604030504040204" pitchFamily="34" charset="0"/>
              </a:rPr>
              <a:t>, dan </a:t>
            </a:r>
            <a:r>
              <a:rPr lang="en-ID" altLang="en-US" sz="2000" dirty="0" err="1">
                <a:latin typeface="Tahoma" panose="020B0604030504040204" pitchFamily="34" charset="0"/>
              </a:rPr>
              <a:t>Keterangan</a:t>
            </a:r>
            <a:r>
              <a:rPr lang="en-ID" altLang="en-US" sz="2000" dirty="0">
                <a:latin typeface="Tahoma" panose="020B0604030504040204" pitchFamily="34" charset="0"/>
              </a:rPr>
              <a:t> </a:t>
            </a:r>
            <a:r>
              <a:rPr lang="en-ID" altLang="en-US" sz="2000" dirty="0" err="1">
                <a:latin typeface="Tahoma" panose="020B0604030504040204" pitchFamily="34" charset="0"/>
              </a:rPr>
              <a:t>Bawaslu</a:t>
            </a:r>
            <a:r>
              <a:rPr lang="en-ID" altLang="en-US" sz="2000" dirty="0">
                <a:latin typeface="Tahoma" panose="020B0604030504040204" pitchFamily="34" charset="0"/>
              </a:rPr>
              <a:t> </a:t>
            </a:r>
            <a:r>
              <a:rPr lang="en-ID" altLang="en-US" sz="2000" dirty="0" err="1">
                <a:latin typeface="Tahoma" panose="020B0604030504040204" pitchFamily="34" charset="0"/>
              </a:rPr>
              <a:t>Dalam</a:t>
            </a:r>
            <a:r>
              <a:rPr lang="en-ID" altLang="en-US" sz="2000" dirty="0">
                <a:latin typeface="Tahoma" panose="020B0604030504040204" pitchFamily="34" charset="0"/>
              </a:rPr>
              <a:t> </a:t>
            </a:r>
            <a:r>
              <a:rPr lang="en-ID" altLang="en-US" sz="2000" dirty="0" err="1">
                <a:latin typeface="Tahoma" panose="020B0604030504040204" pitchFamily="34" charset="0"/>
              </a:rPr>
              <a:t>Perkara</a:t>
            </a:r>
            <a:r>
              <a:rPr lang="en-ID" altLang="en-US" sz="2000" dirty="0">
                <a:latin typeface="Tahoma" panose="020B0604030504040204" pitchFamily="34" charset="0"/>
              </a:rPr>
              <a:t> </a:t>
            </a:r>
            <a:r>
              <a:rPr lang="en-ID" altLang="en-US" sz="2000" dirty="0" err="1">
                <a:latin typeface="Tahoma" panose="020B0604030504040204" pitchFamily="34" charset="0"/>
              </a:rPr>
              <a:t>Perselisihan</a:t>
            </a:r>
            <a:r>
              <a:rPr lang="en-ID" altLang="en-US" sz="2000" dirty="0">
                <a:latin typeface="Tahoma" panose="020B0604030504040204" pitchFamily="34" charset="0"/>
              </a:rPr>
              <a:t> Hasil </a:t>
            </a:r>
            <a:r>
              <a:rPr lang="en-ID" altLang="en-US" sz="2000" dirty="0" err="1">
                <a:latin typeface="Tahoma" panose="020B0604030504040204" pitchFamily="34" charset="0"/>
              </a:rPr>
              <a:t>Pemilihan</a:t>
            </a:r>
            <a:r>
              <a:rPr lang="en-ID" altLang="en-US" sz="2000" dirty="0">
                <a:latin typeface="Tahoma" panose="020B0604030504040204" pitchFamily="34" charset="0"/>
              </a:rPr>
              <a:t> </a:t>
            </a:r>
            <a:r>
              <a:rPr lang="en-ID" altLang="en-US" sz="2000" dirty="0" err="1">
                <a:latin typeface="Tahoma" panose="020B0604030504040204" pitchFamily="34" charset="0"/>
              </a:rPr>
              <a:t>Umum</a:t>
            </a:r>
            <a:r>
              <a:rPr lang="en-ID" altLang="en-US" sz="2000" dirty="0">
                <a:latin typeface="Tahoma" panose="020B0604030504040204" pitchFamily="34" charset="0"/>
              </a:rPr>
              <a:t> </a:t>
            </a:r>
            <a:r>
              <a:rPr lang="en-ID" altLang="en-US" sz="2000" dirty="0" err="1">
                <a:latin typeface="Tahoma" panose="020B0604030504040204" pitchFamily="34" charset="0"/>
              </a:rPr>
              <a:t>Anggota</a:t>
            </a:r>
            <a:r>
              <a:rPr lang="en-ID" altLang="en-US" sz="2000" dirty="0">
                <a:latin typeface="Tahoma" panose="020B0604030504040204" pitchFamily="34" charset="0"/>
              </a:rPr>
              <a:t> Dewan </a:t>
            </a:r>
            <a:r>
              <a:rPr lang="en-ID" altLang="en-US" sz="2000" dirty="0" err="1">
                <a:latin typeface="Tahoma" panose="020B0604030504040204" pitchFamily="34" charset="0"/>
              </a:rPr>
              <a:t>Perwakilan</a:t>
            </a:r>
            <a:r>
              <a:rPr lang="en-ID" altLang="en-US" sz="2000" dirty="0">
                <a:latin typeface="Tahoma" panose="020B0604030504040204" pitchFamily="34" charset="0"/>
              </a:rPr>
              <a:t> Rakyat, Dewan </a:t>
            </a:r>
            <a:r>
              <a:rPr lang="en-ID" altLang="en-US" sz="2000" dirty="0" err="1">
                <a:latin typeface="Tahoma" panose="020B0604030504040204" pitchFamily="34" charset="0"/>
              </a:rPr>
              <a:t>Perwakilan</a:t>
            </a:r>
            <a:r>
              <a:rPr lang="en-ID" altLang="en-US" sz="2000" dirty="0">
                <a:latin typeface="Tahoma" panose="020B0604030504040204" pitchFamily="34" charset="0"/>
              </a:rPr>
              <a:t> Daerah, dan Dewan </a:t>
            </a:r>
            <a:r>
              <a:rPr lang="en-ID" altLang="en-US" sz="2000" dirty="0" err="1">
                <a:latin typeface="Tahoma" panose="020B0604030504040204" pitchFamily="34" charset="0"/>
              </a:rPr>
              <a:t>Perwakilan</a:t>
            </a:r>
            <a:r>
              <a:rPr lang="en-ID" altLang="en-US" sz="2000" dirty="0">
                <a:latin typeface="Tahoma" panose="020B0604030504040204" pitchFamily="34" charset="0"/>
              </a:rPr>
              <a:t> Rakyat Daerah, Serta </a:t>
            </a:r>
            <a:r>
              <a:rPr lang="en-ID" altLang="en-US" sz="2000" dirty="0" err="1">
                <a:latin typeface="Tahoma" panose="020B0604030504040204" pitchFamily="34" charset="0"/>
              </a:rPr>
              <a:t>Presiden</a:t>
            </a:r>
            <a:r>
              <a:rPr lang="en-ID" altLang="en-US" sz="2000" dirty="0">
                <a:latin typeface="Tahoma" panose="020B0604030504040204" pitchFamily="34" charset="0"/>
              </a:rPr>
              <a:t> dan Wakil </a:t>
            </a:r>
            <a:r>
              <a:rPr lang="en-ID" altLang="en-US" sz="2000" dirty="0" err="1">
                <a:latin typeface="Tahoma" panose="020B0604030504040204" pitchFamily="34" charset="0"/>
              </a:rPr>
              <a:t>Presiden</a:t>
            </a:r>
            <a:endParaRPr lang="id-ID" altLang="en-US" sz="2000" dirty="0">
              <a:latin typeface="Tahoma" panose="020B0604030504040204" pitchFamily="34" charset="0"/>
              <a:cs typeface="Tahoma" panose="020B0604030504040204" pitchFamily="34" charset="0"/>
            </a:endParaRPr>
          </a:p>
        </p:txBody>
      </p:sp>
    </p:spTree>
  </p:cSld>
  <p:clrMapOvr>
    <a:masterClrMapping/>
  </p:clrMapOvr>
  <p:transition spd="slow">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8">
            <a:extLst>
              <a:ext uri="{FF2B5EF4-FFF2-40B4-BE49-F238E27FC236}">
                <a16:creationId xmlns:a16="http://schemas.microsoft.com/office/drawing/2014/main" xmlns="" id="{E51E9C1D-4A2F-4736-BFCE-E842E794849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Font typeface="Arial" panose="020B0604020202020204" pitchFamily="34" charset="0"/>
              <a:buNone/>
            </a:pPr>
            <a:fld id="{DA678DC1-38AA-49C5-B0D5-26455EFE35A7}" type="slidenum">
              <a:rPr lang="id-ID" altLang="id-ID" sz="1200" smtClean="0">
                <a:solidFill>
                  <a:srgbClr val="898989"/>
                </a:solidFill>
              </a:rPr>
              <a:pPr>
                <a:spcBef>
                  <a:spcPct val="0"/>
                </a:spcBef>
                <a:buFont typeface="Arial" panose="020B0604020202020204" pitchFamily="34" charset="0"/>
                <a:buNone/>
              </a:pPr>
              <a:t>3</a:t>
            </a:fld>
            <a:endParaRPr lang="id-ID" altLang="id-ID" sz="1200">
              <a:solidFill>
                <a:srgbClr val="898989"/>
              </a:solidFill>
            </a:endParaRPr>
          </a:p>
        </p:txBody>
      </p:sp>
      <p:sp>
        <p:nvSpPr>
          <p:cNvPr id="20483" name="Content Placeholder 2">
            <a:extLst>
              <a:ext uri="{FF2B5EF4-FFF2-40B4-BE49-F238E27FC236}">
                <a16:creationId xmlns:a16="http://schemas.microsoft.com/office/drawing/2014/main" xmlns="" id="{CFC5A6F5-2FB2-4E92-9654-BB3FBCB66349}"/>
              </a:ext>
            </a:extLst>
          </p:cNvPr>
          <p:cNvSpPr txBox="1">
            <a:spLocks noChangeArrowheads="1"/>
          </p:cNvSpPr>
          <p:nvPr/>
        </p:nvSpPr>
        <p:spPr bwMode="auto">
          <a:xfrm>
            <a:off x="268288" y="1427163"/>
            <a:ext cx="8828087"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24" tIns="47312" rIns="94624" bIns="47312"/>
          <a:lstStyle>
            <a:lvl1pPr marL="352425" indent="-352425">
              <a:spcBef>
                <a:spcPct val="20000"/>
              </a:spcBef>
              <a:buFont typeface="Arial" panose="020B0604020202020204" pitchFamily="34" charset="0"/>
              <a:buChar char="•"/>
              <a:defRPr sz="3300">
                <a:solidFill>
                  <a:schemeClr val="tx1"/>
                </a:solidFill>
                <a:latin typeface="Calibri" panose="020F0502020204030204" pitchFamily="34" charset="0"/>
              </a:defRPr>
            </a:lvl1pPr>
            <a:lvl2pPr marL="633413" indent="-4619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lvl="1" eaLnBrk="1" hangingPunct="1">
              <a:lnSpc>
                <a:spcPct val="80000"/>
              </a:lnSpc>
              <a:spcBef>
                <a:spcPct val="0"/>
              </a:spcBef>
              <a:spcAft>
                <a:spcPts val="1800"/>
              </a:spcAft>
              <a:buFont typeface="Arial" panose="020B0604020202020204" pitchFamily="34" charset="0"/>
              <a:buNone/>
            </a:pPr>
            <a:r>
              <a:rPr lang="id-ID" altLang="en-US" sz="2800" b="1">
                <a:latin typeface="Tahoma" panose="020B0604030504040204" pitchFamily="34" charset="0"/>
              </a:rPr>
              <a:t>PEMOHON </a:t>
            </a:r>
            <a:endParaRPr lang="en-US" altLang="en-US" sz="2800" b="1">
              <a:latin typeface="Tahoma" panose="020B0604030504040204" pitchFamily="34" charset="0"/>
            </a:endParaRPr>
          </a:p>
          <a:p>
            <a:pPr lvl="1" eaLnBrk="1" hangingPunct="1">
              <a:lnSpc>
                <a:spcPct val="80000"/>
              </a:lnSpc>
              <a:spcBef>
                <a:spcPts val="600"/>
              </a:spcBef>
              <a:spcAft>
                <a:spcPts val="1800"/>
              </a:spcAft>
              <a:buFont typeface="Wingdings" panose="05000000000000000000" pitchFamily="2" charset="2"/>
              <a:buChar char="q"/>
            </a:pPr>
            <a:r>
              <a:rPr lang="id-ID" altLang="en-US" sz="2800">
                <a:latin typeface="Tahoma" panose="020B0604030504040204" pitchFamily="34" charset="0"/>
              </a:rPr>
              <a:t>Partai Politik Peserta Pemilu untuk pengisian keanggotaan DPR dan DPRD, baik perselisihan antar partai politik maupun dalam satu partai politik yang sama</a:t>
            </a:r>
            <a:endParaRPr lang="en-US" altLang="en-US" sz="2800">
              <a:latin typeface="Tahoma" panose="020B0604030504040204" pitchFamily="34" charset="0"/>
            </a:endParaRPr>
          </a:p>
          <a:p>
            <a:pPr lvl="1" eaLnBrk="1" hangingPunct="1">
              <a:lnSpc>
                <a:spcPct val="80000"/>
              </a:lnSpc>
              <a:spcBef>
                <a:spcPts val="600"/>
              </a:spcBef>
              <a:spcAft>
                <a:spcPts val="1800"/>
              </a:spcAft>
              <a:buFont typeface="Wingdings" panose="05000000000000000000" pitchFamily="2" charset="2"/>
              <a:buChar char="q"/>
            </a:pPr>
            <a:r>
              <a:rPr lang="id-ID" altLang="en-US" sz="2800">
                <a:latin typeface="Tahoma" panose="020B0604030504040204" pitchFamily="34" charset="0"/>
              </a:rPr>
              <a:t>Partai Politik Lokal Peserta Pemilu untuk pengisian keanggotaan DPRA dan DPRK, baik perselisihan antar partai politik maupun dalam satu partai politik yang sama</a:t>
            </a:r>
            <a:endParaRPr lang="en-US" altLang="en-US" sz="2800">
              <a:latin typeface="Tahoma" panose="020B0604030504040204" pitchFamily="34" charset="0"/>
            </a:endParaRPr>
          </a:p>
          <a:p>
            <a:pPr lvl="1" eaLnBrk="1" hangingPunct="1">
              <a:lnSpc>
                <a:spcPct val="80000"/>
              </a:lnSpc>
              <a:spcBef>
                <a:spcPts val="600"/>
              </a:spcBef>
              <a:spcAft>
                <a:spcPts val="600"/>
              </a:spcAft>
              <a:buFont typeface="Wingdings" panose="05000000000000000000" pitchFamily="2" charset="2"/>
              <a:buChar char="q"/>
            </a:pPr>
            <a:r>
              <a:rPr lang="en-ID" altLang="en-US" sz="2800">
                <a:latin typeface="Tahoma" panose="020B0604030504040204" pitchFamily="34" charset="0"/>
              </a:rPr>
              <a:t>P</a:t>
            </a:r>
            <a:r>
              <a:rPr lang="id-ID" altLang="en-US" sz="2800">
                <a:latin typeface="Tahoma" panose="020B0604030504040204" pitchFamily="34" charset="0"/>
              </a:rPr>
              <a:t>erseorangan Peserta Pemilu untuk pengisian keanggotaan DPD</a:t>
            </a:r>
            <a:endParaRPr lang="id-ID" altLang="en-US" sz="2800" b="1">
              <a:solidFill>
                <a:srgbClr val="3333FF"/>
              </a:solidFill>
              <a:latin typeface="Tahoma" panose="020B0604030504040204" pitchFamily="34" charset="0"/>
            </a:endParaRPr>
          </a:p>
          <a:p>
            <a:pPr lvl="1" eaLnBrk="1" hangingPunct="1">
              <a:lnSpc>
                <a:spcPct val="80000"/>
              </a:lnSpc>
              <a:spcBef>
                <a:spcPts val="600"/>
              </a:spcBef>
              <a:spcAft>
                <a:spcPts val="600"/>
              </a:spcAft>
              <a:buFont typeface="Arial" panose="020B0604020202020204" pitchFamily="34" charset="0"/>
              <a:buNone/>
            </a:pPr>
            <a:r>
              <a:rPr lang="id-ID" altLang="en-US" sz="2800" b="1">
                <a:solidFill>
                  <a:srgbClr val="3333FF"/>
                </a:solidFill>
                <a:latin typeface="Tahoma" panose="020B0604030504040204" pitchFamily="34" charset="0"/>
              </a:rPr>
              <a:t>   </a:t>
            </a:r>
          </a:p>
          <a:p>
            <a:pPr eaLnBrk="1" hangingPunct="1">
              <a:lnSpc>
                <a:spcPct val="80000"/>
              </a:lnSpc>
              <a:buFont typeface="Arial" panose="020B0604020202020204" pitchFamily="34" charset="0"/>
              <a:buNone/>
            </a:pPr>
            <a:endParaRPr lang="id-ID" altLang="en-US" sz="2800">
              <a:latin typeface="Tahoma" panose="020B0604030504040204" pitchFamily="34" charset="0"/>
              <a:cs typeface="Tahoma" panose="020B0604030504040204" pitchFamily="34" charset="0"/>
            </a:endParaRPr>
          </a:p>
        </p:txBody>
      </p:sp>
      <p:sp>
        <p:nvSpPr>
          <p:cNvPr id="5" name="Rectangle 2">
            <a:extLst>
              <a:ext uri="{FF2B5EF4-FFF2-40B4-BE49-F238E27FC236}">
                <a16:creationId xmlns:a16="http://schemas.microsoft.com/office/drawing/2014/main" xmlns="" id="{B6916C7F-0DE2-4757-ACC6-47A538DFA414}"/>
              </a:ext>
            </a:extLst>
          </p:cNvPr>
          <p:cNvSpPr txBox="1">
            <a:spLocks noChangeArrowheads="1"/>
          </p:cNvSpPr>
          <p:nvPr/>
        </p:nvSpPr>
        <p:spPr bwMode="auto">
          <a:xfrm>
            <a:off x="246063" y="231775"/>
            <a:ext cx="8956675" cy="798513"/>
          </a:xfrm>
          <a:prstGeom prst="rect">
            <a:avLst/>
          </a:prstGeom>
          <a:noFill/>
          <a:ln w="9525">
            <a:noFill/>
            <a:miter lim="800000"/>
          </a:ln>
        </p:spPr>
        <p:txBody>
          <a:bodyPr lIns="94624" tIns="47312" rIns="94624" bIns="47312" anchor="ctr" anchorCtr="1"/>
          <a:lstStyle/>
          <a:p>
            <a:pPr algn="ctr" eaLnBrk="1" hangingPunct="1">
              <a:defRPr/>
            </a:pPr>
            <a:r>
              <a:rPr lang="id-ID" sz="3200" b="1" dirty="0">
                <a:solidFill>
                  <a:schemeClr val="bg1"/>
                </a:solidFill>
                <a:effectLst>
                  <a:outerShdw blurRad="38100" dist="38100" dir="2700000" algn="tl">
                    <a:srgbClr val="C0C0C0"/>
                  </a:outerShdw>
                </a:effectLst>
                <a:latin typeface="+mj-lt"/>
                <a:ea typeface="+mj-ea"/>
                <a:cs typeface="+mj-cs"/>
                <a:sym typeface="+mn-ea"/>
              </a:rPr>
              <a:t>PARA PIHAK DALAM PERKARA PHPU</a:t>
            </a:r>
            <a:endParaRPr lang="en-US" sz="3200" b="1" dirty="0">
              <a:solidFill>
                <a:schemeClr val="bg1"/>
              </a:solidFill>
              <a:effectLst>
                <a:outerShdw blurRad="38100" dist="38100" dir="2700000" algn="tl">
                  <a:srgbClr val="C0C0C0"/>
                </a:outerShdw>
              </a:effectLst>
              <a:latin typeface="+mj-lt"/>
              <a:ea typeface="+mj-ea"/>
              <a:cs typeface="+mj-cs"/>
              <a:sym typeface="+mn-ea"/>
            </a:endParaRPr>
          </a:p>
          <a:p>
            <a:pPr algn="ctr" eaLnBrk="1" hangingPunct="1">
              <a:defRPr/>
            </a:pPr>
            <a:r>
              <a:rPr lang="en-US" sz="3200" b="1" dirty="0">
                <a:solidFill>
                  <a:schemeClr val="bg1"/>
                </a:solidFill>
                <a:effectLst>
                  <a:outerShdw blurRad="38100" dist="38100" dir="2700000" algn="tl">
                    <a:srgbClr val="C0C0C0"/>
                  </a:outerShdw>
                </a:effectLst>
                <a:latin typeface="+mj-lt"/>
                <a:ea typeface="+mj-ea"/>
                <a:cs typeface="+mj-cs"/>
                <a:sym typeface="+mn-ea"/>
              </a:rPr>
              <a:t>ANGGOTA DPR, DPRD, DAN DPD</a:t>
            </a:r>
            <a:endParaRPr lang="id-ID" sz="3200" b="1" dirty="0">
              <a:solidFill>
                <a:schemeClr val="bg1"/>
              </a:solidFill>
              <a:effectLst>
                <a:outerShdw blurRad="38100" dist="38100" dir="2700000" algn="tl">
                  <a:srgbClr val="C0C0C0"/>
                </a:outerShdw>
              </a:effectLst>
              <a:latin typeface="+mj-lt"/>
              <a:ea typeface="+mj-ea"/>
              <a:cs typeface="+mj-cs"/>
              <a:sym typeface="+mn-ea"/>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8">
            <a:extLst>
              <a:ext uri="{FF2B5EF4-FFF2-40B4-BE49-F238E27FC236}">
                <a16:creationId xmlns:a16="http://schemas.microsoft.com/office/drawing/2014/main" xmlns="" id="{E362C8CA-A420-4299-A392-4C4B43723B2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Font typeface="Arial" panose="020B0604020202020204" pitchFamily="34" charset="0"/>
              <a:buNone/>
            </a:pPr>
            <a:fld id="{202CA487-72D7-4961-A702-A6AD00C0AA45}" type="slidenum">
              <a:rPr lang="id-ID" altLang="id-ID" sz="1200" smtClean="0">
                <a:solidFill>
                  <a:srgbClr val="898989"/>
                </a:solidFill>
              </a:rPr>
              <a:pPr>
                <a:spcBef>
                  <a:spcPct val="0"/>
                </a:spcBef>
                <a:buFont typeface="Arial" panose="020B0604020202020204" pitchFamily="34" charset="0"/>
                <a:buNone/>
              </a:pPr>
              <a:t>4</a:t>
            </a:fld>
            <a:endParaRPr lang="id-ID" altLang="id-ID" sz="1200">
              <a:solidFill>
                <a:srgbClr val="898989"/>
              </a:solidFill>
            </a:endParaRPr>
          </a:p>
        </p:txBody>
      </p:sp>
      <p:sp>
        <p:nvSpPr>
          <p:cNvPr id="25603" name="Content Placeholder 2">
            <a:extLst>
              <a:ext uri="{FF2B5EF4-FFF2-40B4-BE49-F238E27FC236}">
                <a16:creationId xmlns:a16="http://schemas.microsoft.com/office/drawing/2014/main" xmlns="" id="{707CDE49-AB43-4BA8-B328-22E67695574B}"/>
              </a:ext>
            </a:extLst>
          </p:cNvPr>
          <p:cNvSpPr txBox="1">
            <a:spLocks noChangeArrowheads="1"/>
          </p:cNvSpPr>
          <p:nvPr/>
        </p:nvSpPr>
        <p:spPr bwMode="auto">
          <a:xfrm>
            <a:off x="315913" y="1622425"/>
            <a:ext cx="8728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24" tIns="47312" rIns="94624" bIns="47312"/>
          <a:lstStyle>
            <a:lvl1pPr marL="352425" indent="-352425">
              <a:spcBef>
                <a:spcPct val="20000"/>
              </a:spcBef>
              <a:buFont typeface="Arial" panose="020B0604020202020204" pitchFamily="34" charset="0"/>
              <a:buChar char="•"/>
              <a:defRPr sz="3300">
                <a:solidFill>
                  <a:schemeClr val="tx1"/>
                </a:solidFill>
                <a:latin typeface="Calibri" panose="020F0502020204030204" pitchFamily="34" charset="0"/>
              </a:defRPr>
            </a:lvl1pPr>
            <a:lvl2pPr marL="633413" indent="-4619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lvl="1" eaLnBrk="1" hangingPunct="1">
              <a:lnSpc>
                <a:spcPct val="80000"/>
              </a:lnSpc>
              <a:spcBef>
                <a:spcPts val="600"/>
              </a:spcBef>
              <a:spcAft>
                <a:spcPts val="800"/>
              </a:spcAft>
              <a:buFont typeface="Wingdings" panose="05000000000000000000" pitchFamily="2" charset="2"/>
              <a:buChar char="q"/>
              <a:defRPr/>
            </a:pPr>
            <a:r>
              <a:rPr lang="en-US" altLang="en-US" sz="2200" dirty="0" err="1">
                <a:latin typeface="Tahoma" panose="020B0604030504040204" pitchFamily="34" charset="0"/>
              </a:rPr>
              <a:t>Termohon</a:t>
            </a:r>
            <a:r>
              <a:rPr lang="en-US" altLang="en-US" sz="2200" dirty="0">
                <a:latin typeface="Tahoma" panose="020B0604030504040204" pitchFamily="34" charset="0"/>
              </a:rPr>
              <a:t> </a:t>
            </a:r>
            <a:r>
              <a:rPr lang="en-US" altLang="en-US" sz="2200" dirty="0" err="1">
                <a:latin typeface="Tahoma" panose="020B0604030504040204" pitchFamily="34" charset="0"/>
              </a:rPr>
              <a:t>adalah</a:t>
            </a:r>
            <a:r>
              <a:rPr lang="en-US" altLang="en-US" sz="2200" dirty="0">
                <a:latin typeface="Tahoma" panose="020B0604030504040204" pitchFamily="34" charset="0"/>
              </a:rPr>
              <a:t> KPU </a:t>
            </a:r>
            <a:r>
              <a:rPr lang="en-US" altLang="en-US" sz="2200" dirty="0" err="1">
                <a:latin typeface="Tahoma" panose="020B0604030504040204" pitchFamily="34" charset="0"/>
              </a:rPr>
              <a:t>sebagai</a:t>
            </a:r>
            <a:r>
              <a:rPr lang="en-US" altLang="en-US" sz="2200" dirty="0">
                <a:latin typeface="Tahoma" panose="020B0604030504040204" pitchFamily="34" charset="0"/>
              </a:rPr>
              <a:t> Lembaga </a:t>
            </a:r>
            <a:r>
              <a:rPr lang="en-US" altLang="en-US" sz="2200" dirty="0" err="1">
                <a:latin typeface="Tahoma" panose="020B0604030504040204" pitchFamily="34" charset="0"/>
              </a:rPr>
              <a:t>Penyelenggara</a:t>
            </a:r>
            <a:r>
              <a:rPr lang="en-US" altLang="en-US" sz="2200" dirty="0">
                <a:latin typeface="Tahoma" panose="020B0604030504040204" pitchFamily="34" charset="0"/>
              </a:rPr>
              <a:t> </a:t>
            </a:r>
            <a:r>
              <a:rPr lang="en-US" altLang="en-US" sz="2200" dirty="0" err="1">
                <a:latin typeface="Tahoma" panose="020B0604030504040204" pitchFamily="34" charset="0"/>
              </a:rPr>
              <a:t>Pemilu</a:t>
            </a:r>
            <a:endParaRPr lang="en-US" altLang="en-US" sz="2200" dirty="0">
              <a:latin typeface="Tahoma" panose="020B0604030504040204" pitchFamily="34" charset="0"/>
            </a:endParaRPr>
          </a:p>
          <a:p>
            <a:pPr lvl="1" eaLnBrk="1" hangingPunct="1">
              <a:lnSpc>
                <a:spcPct val="80000"/>
              </a:lnSpc>
              <a:spcBef>
                <a:spcPts val="600"/>
              </a:spcBef>
              <a:spcAft>
                <a:spcPts val="600"/>
              </a:spcAft>
              <a:buFont typeface="Wingdings" panose="05000000000000000000" pitchFamily="2" charset="2"/>
              <a:buChar char="q"/>
              <a:defRPr/>
            </a:pPr>
            <a:r>
              <a:rPr lang="en-US" altLang="en-US" sz="2200" dirty="0" err="1">
                <a:latin typeface="Tahoma" panose="020B0604030504040204" pitchFamily="34" charset="0"/>
              </a:rPr>
              <a:t>Pihak</a:t>
            </a:r>
            <a:r>
              <a:rPr lang="en-US" altLang="en-US" sz="2200" dirty="0">
                <a:latin typeface="Tahoma" panose="020B0604030504040204" pitchFamily="34" charset="0"/>
              </a:rPr>
              <a:t> </a:t>
            </a:r>
            <a:r>
              <a:rPr lang="en-US" altLang="en-US" sz="2200" dirty="0" err="1">
                <a:latin typeface="Tahoma" panose="020B0604030504040204" pitchFamily="34" charset="0"/>
              </a:rPr>
              <a:t>Terkait</a:t>
            </a:r>
            <a:r>
              <a:rPr lang="en-US" altLang="en-US" sz="2200" dirty="0">
                <a:latin typeface="Tahoma" panose="020B0604030504040204" pitchFamily="34" charset="0"/>
              </a:rPr>
              <a:t>:</a:t>
            </a:r>
          </a:p>
          <a:p>
            <a:pPr marL="973138" lvl="2" indent="-349250" eaLnBrk="1" hangingPunct="1">
              <a:lnSpc>
                <a:spcPct val="80000"/>
              </a:lnSpc>
              <a:spcBef>
                <a:spcPts val="600"/>
              </a:spcBef>
              <a:spcAft>
                <a:spcPts val="600"/>
              </a:spcAft>
              <a:buFont typeface="Wingdings" panose="05000000000000000000" pitchFamily="2" charset="2"/>
              <a:buChar char="Ø"/>
              <a:defRPr/>
            </a:pPr>
            <a:r>
              <a:rPr lang="id-ID" altLang="en-US" sz="2200" dirty="0">
                <a:latin typeface="Tahoma" panose="020B0604030504040204" pitchFamily="34" charset="0"/>
              </a:rPr>
              <a:t>Partai Politik Peserta Pemilu yang berkepentingan terhadap pengajuan Permohonan yang diajukan oleh Pemohon untuk pengisian keanggotaan DPR dan DPRD, dalam perselisihan antar partai politik atau dalam satu partai politik yang sama;</a:t>
            </a:r>
          </a:p>
          <a:p>
            <a:pPr marL="973138" lvl="2" indent="-349250" eaLnBrk="1" hangingPunct="1">
              <a:lnSpc>
                <a:spcPct val="80000"/>
              </a:lnSpc>
              <a:spcBef>
                <a:spcPts val="600"/>
              </a:spcBef>
              <a:spcAft>
                <a:spcPts val="600"/>
              </a:spcAft>
              <a:buFont typeface="Wingdings" panose="05000000000000000000" pitchFamily="2" charset="2"/>
              <a:buChar char="Ø"/>
              <a:defRPr/>
            </a:pPr>
            <a:r>
              <a:rPr lang="id-ID" altLang="en-US" sz="2200" dirty="0">
                <a:latin typeface="Tahoma" panose="020B0604030504040204" pitchFamily="34" charset="0"/>
              </a:rPr>
              <a:t>Partai Politik Lokal Peserta Pemilu untuk pengisian keanggotaan DPRA dan DPRK, dalam perselisihan antar partai politik atau dalam satu partai politik yang sama, yang berkepentingan terhadap pengajuan Permohonan yang diajukan oleh Pemohon;</a:t>
            </a:r>
          </a:p>
          <a:p>
            <a:pPr marL="973138" lvl="2" indent="-349250" eaLnBrk="1" hangingPunct="1">
              <a:lnSpc>
                <a:spcPct val="80000"/>
              </a:lnSpc>
              <a:spcBef>
                <a:spcPts val="600"/>
              </a:spcBef>
              <a:spcAft>
                <a:spcPts val="600"/>
              </a:spcAft>
              <a:buFont typeface="Wingdings" panose="05000000000000000000" pitchFamily="2" charset="2"/>
              <a:buChar char="Ø"/>
              <a:defRPr/>
            </a:pPr>
            <a:r>
              <a:rPr lang="en-ID" altLang="en-US" sz="2200" dirty="0">
                <a:latin typeface="Tahoma" panose="020B0604030504040204" pitchFamily="34" charset="0"/>
              </a:rPr>
              <a:t>P</a:t>
            </a:r>
            <a:r>
              <a:rPr lang="id-ID" altLang="en-US" sz="2200" dirty="0">
                <a:latin typeface="Tahoma" panose="020B0604030504040204" pitchFamily="34" charset="0"/>
              </a:rPr>
              <a:t>erseorangan Peserta Pemilu untuk pengisian keanggotaan DPD yang berkepentingan terhadap permohonan yang diajukan oleh Pemohon;</a:t>
            </a:r>
            <a:endParaRPr lang="en-US" altLang="en-US" sz="2200" dirty="0">
              <a:latin typeface="Tahoma" panose="020B0604030504040204" pitchFamily="34" charset="0"/>
            </a:endParaRPr>
          </a:p>
          <a:p>
            <a:pPr lvl="1" eaLnBrk="1" hangingPunct="1">
              <a:lnSpc>
                <a:spcPct val="80000"/>
              </a:lnSpc>
              <a:spcBef>
                <a:spcPts val="600"/>
              </a:spcBef>
              <a:spcAft>
                <a:spcPts val="0"/>
              </a:spcAft>
              <a:buFont typeface="Wingdings" panose="05000000000000000000" pitchFamily="2" charset="2"/>
              <a:buChar char="q"/>
              <a:defRPr/>
            </a:pPr>
            <a:r>
              <a:rPr lang="en-US" altLang="en-US" sz="2200" dirty="0" err="1">
                <a:latin typeface="Tahoma" panose="020B0604030504040204" pitchFamily="34" charset="0"/>
              </a:rPr>
              <a:t>Pemberi</a:t>
            </a:r>
            <a:r>
              <a:rPr lang="en-US" altLang="en-US" sz="2200" dirty="0">
                <a:latin typeface="Tahoma" panose="020B0604030504040204" pitchFamily="34" charset="0"/>
              </a:rPr>
              <a:t> </a:t>
            </a:r>
            <a:r>
              <a:rPr lang="en-US" altLang="en-US" sz="2200" dirty="0" err="1">
                <a:latin typeface="Tahoma" panose="020B0604030504040204" pitchFamily="34" charset="0"/>
              </a:rPr>
              <a:t>keterangan</a:t>
            </a:r>
            <a:r>
              <a:rPr lang="en-US" altLang="en-US" sz="2200" dirty="0">
                <a:latin typeface="Tahoma" panose="020B0604030504040204" pitchFamily="34" charset="0"/>
              </a:rPr>
              <a:t> </a:t>
            </a:r>
            <a:r>
              <a:rPr lang="en-US" altLang="en-US" sz="2200" dirty="0" err="1">
                <a:latin typeface="Tahoma" panose="020B0604030504040204" pitchFamily="34" charset="0"/>
              </a:rPr>
              <a:t>adalah</a:t>
            </a:r>
            <a:r>
              <a:rPr lang="en-US" altLang="en-US" sz="2200" dirty="0">
                <a:latin typeface="Tahoma" panose="020B0604030504040204" pitchFamily="34" charset="0"/>
              </a:rPr>
              <a:t> </a:t>
            </a:r>
            <a:r>
              <a:rPr lang="en-US" altLang="en-US" sz="2200" dirty="0" err="1">
                <a:latin typeface="Tahoma" panose="020B0604030504040204" pitchFamily="34" charset="0"/>
              </a:rPr>
              <a:t>Bawaslu</a:t>
            </a:r>
            <a:r>
              <a:rPr lang="en-US" altLang="en-US" sz="2200" dirty="0">
                <a:latin typeface="Tahoma" panose="020B0604030504040204" pitchFamily="34" charset="0"/>
              </a:rPr>
              <a:t> </a:t>
            </a:r>
          </a:p>
          <a:p>
            <a:pPr marL="946150" lvl="2" indent="0" eaLnBrk="1" hangingPunct="1">
              <a:lnSpc>
                <a:spcPct val="80000"/>
              </a:lnSpc>
              <a:spcBef>
                <a:spcPts val="600"/>
              </a:spcBef>
              <a:spcAft>
                <a:spcPts val="600"/>
              </a:spcAft>
              <a:buFont typeface="Arial" panose="020B0604020202020204" pitchFamily="34" charset="0"/>
              <a:buNone/>
              <a:defRPr/>
            </a:pPr>
            <a:endParaRPr lang="id-ID" altLang="en-US" sz="2200" dirty="0">
              <a:latin typeface="Tahoma" panose="020B0604030504040204" pitchFamily="34" charset="0"/>
              <a:cs typeface="Tahoma" panose="020B0604030504040204" pitchFamily="34" charset="0"/>
            </a:endParaRPr>
          </a:p>
        </p:txBody>
      </p:sp>
      <p:sp>
        <p:nvSpPr>
          <p:cNvPr id="5" name="Rectangle 2">
            <a:extLst>
              <a:ext uri="{FF2B5EF4-FFF2-40B4-BE49-F238E27FC236}">
                <a16:creationId xmlns:a16="http://schemas.microsoft.com/office/drawing/2014/main" xmlns="" id="{6B195B73-66F5-4C9E-849B-DF2BCEFAEF02}"/>
              </a:ext>
            </a:extLst>
          </p:cNvPr>
          <p:cNvSpPr txBox="1">
            <a:spLocks noChangeArrowheads="1"/>
          </p:cNvSpPr>
          <p:nvPr/>
        </p:nvSpPr>
        <p:spPr bwMode="auto">
          <a:xfrm>
            <a:off x="246063" y="149225"/>
            <a:ext cx="8956675" cy="798513"/>
          </a:xfrm>
          <a:prstGeom prst="rect">
            <a:avLst/>
          </a:prstGeom>
          <a:noFill/>
          <a:ln w="9525">
            <a:noFill/>
            <a:miter lim="800000"/>
          </a:ln>
        </p:spPr>
        <p:txBody>
          <a:bodyPr lIns="94624" tIns="47312" rIns="94624" bIns="47312" anchor="ctr" anchorCtr="1"/>
          <a:lstStyle>
            <a:lvl1pPr eaLnBrk="0" hangingPunct="0">
              <a:defRPr sz="2500">
                <a:solidFill>
                  <a:schemeClr val="tx1"/>
                </a:solidFill>
                <a:latin typeface="Arial" panose="020B0604020202020204" pitchFamily="34" charset="0"/>
              </a:defRPr>
            </a:lvl1pPr>
            <a:lvl2pPr eaLnBrk="0" hangingPunct="0">
              <a:defRPr sz="2500">
                <a:solidFill>
                  <a:schemeClr val="tx1"/>
                </a:solidFill>
                <a:latin typeface="Arial" panose="020B0604020202020204" pitchFamily="34" charset="0"/>
              </a:defRPr>
            </a:lvl2pPr>
            <a:lvl3pPr eaLnBrk="0" hangingPunct="0">
              <a:defRPr sz="2500">
                <a:solidFill>
                  <a:schemeClr val="tx1"/>
                </a:solidFill>
                <a:latin typeface="Arial" panose="020B0604020202020204" pitchFamily="34" charset="0"/>
              </a:defRPr>
            </a:lvl3pPr>
            <a:lvl4pPr eaLnBrk="0" hangingPunct="0">
              <a:defRPr sz="2500">
                <a:solidFill>
                  <a:schemeClr val="tx1"/>
                </a:solidFill>
                <a:latin typeface="Arial" panose="020B0604020202020204" pitchFamily="34" charset="0"/>
              </a:defRPr>
            </a:lvl4pPr>
            <a:lvl5pPr eaLnBrk="0" hangingPunct="0">
              <a:defRPr sz="2500">
                <a:solidFill>
                  <a:schemeClr val="tx1"/>
                </a:solidFill>
                <a:latin typeface="Arial" panose="020B0604020202020204" pitchFamily="34" charset="0"/>
              </a:defRPr>
            </a:lvl5pPr>
            <a:lvl6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6pPr>
            <a:lvl7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7pPr>
            <a:lvl8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8pPr>
            <a:lvl9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9pPr>
          </a:lstStyle>
          <a:p>
            <a:pPr algn="ctr" eaLnBrk="1" hangingPunct="1">
              <a:buFont typeface="Arial" panose="020B0604020202020204" pitchFamily="34" charset="0"/>
              <a:buNone/>
              <a:defRPr/>
            </a:pPr>
            <a:r>
              <a:rPr lang="en-US" altLang="en-US" sz="3200" b="1" dirty="0">
                <a:solidFill>
                  <a:schemeClr val="bg1"/>
                </a:solidFill>
                <a:effectLst>
                  <a:outerShdw blurRad="38100" dist="38100" dir="2700000" algn="tl">
                    <a:srgbClr val="C0C0C0"/>
                  </a:outerShdw>
                </a:effectLst>
                <a:latin typeface="Calibri" panose="020F0502020204030204" pitchFamily="34" charset="0"/>
              </a:rPr>
              <a:t>TERMOHON, </a:t>
            </a:r>
            <a:r>
              <a:rPr lang="id-ID" altLang="en-US" sz="3200" b="1" dirty="0">
                <a:solidFill>
                  <a:schemeClr val="bg1"/>
                </a:solidFill>
                <a:effectLst>
                  <a:outerShdw blurRad="38100" dist="38100" dir="2700000" algn="tl">
                    <a:srgbClr val="C0C0C0"/>
                  </a:outerShdw>
                </a:effectLst>
                <a:latin typeface="Calibri" panose="020F0502020204030204" pitchFamily="34" charset="0"/>
              </a:rPr>
              <a:t>PIHAK TERKAIT</a:t>
            </a:r>
            <a:r>
              <a:rPr lang="en-US" altLang="en-US" sz="3200" b="1" dirty="0">
                <a:solidFill>
                  <a:schemeClr val="bg1"/>
                </a:solidFill>
                <a:effectLst>
                  <a:outerShdw blurRad="38100" dist="38100" dir="2700000" algn="tl">
                    <a:srgbClr val="C0C0C0"/>
                  </a:outerShdw>
                </a:effectLst>
                <a:latin typeface="Calibri" panose="020F0502020204030204" pitchFamily="34" charset="0"/>
              </a:rPr>
              <a:t>, DAN</a:t>
            </a:r>
          </a:p>
          <a:p>
            <a:pPr algn="ctr" eaLnBrk="1" hangingPunct="1">
              <a:buFont typeface="Arial" panose="020B0604020202020204" pitchFamily="34" charset="0"/>
              <a:buNone/>
              <a:defRPr/>
            </a:pPr>
            <a:r>
              <a:rPr lang="en-US" altLang="en-US" sz="3200" b="1" dirty="0">
                <a:solidFill>
                  <a:schemeClr val="bg1"/>
                </a:solidFill>
                <a:effectLst>
                  <a:outerShdw blurRad="38100" dist="38100" dir="2700000" algn="tl">
                    <a:srgbClr val="C0C0C0"/>
                  </a:outerShdw>
                </a:effectLst>
                <a:latin typeface="Calibri" panose="020F0502020204030204" pitchFamily="34" charset="0"/>
              </a:rPr>
              <a:t>PEMBERI KETERANGAN</a:t>
            </a:r>
            <a:endParaRPr lang="en-US" altLang="zh-CN" sz="3200" b="1" dirty="0">
              <a:solidFill>
                <a:schemeClr val="bg1"/>
              </a:solidFill>
              <a:effectLst>
                <a:outerShdw blurRad="38100" dist="38100" dir="2700000" algn="tl">
                  <a:srgbClr val="C0C0C0"/>
                </a:outerShdw>
              </a:effectLst>
              <a:latin typeface="Calibri" panose="020F0502020204030204" pitchFamily="34" charset="0"/>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8">
            <a:extLst>
              <a:ext uri="{FF2B5EF4-FFF2-40B4-BE49-F238E27FC236}">
                <a16:creationId xmlns:a16="http://schemas.microsoft.com/office/drawing/2014/main" xmlns="" id="{8FC08263-FBCD-4AD9-8DAB-7C717F4159F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Font typeface="Arial" panose="020B0604020202020204" pitchFamily="34" charset="0"/>
              <a:buNone/>
            </a:pPr>
            <a:fld id="{ACD621E8-CE4A-421F-A48B-E6C44D37B1D3}" type="slidenum">
              <a:rPr lang="id-ID" altLang="id-ID" sz="1200" smtClean="0">
                <a:solidFill>
                  <a:srgbClr val="898989"/>
                </a:solidFill>
              </a:rPr>
              <a:pPr>
                <a:spcBef>
                  <a:spcPct val="0"/>
                </a:spcBef>
                <a:buFont typeface="Arial" panose="020B0604020202020204" pitchFamily="34" charset="0"/>
                <a:buNone/>
              </a:pPr>
              <a:t>5</a:t>
            </a:fld>
            <a:endParaRPr lang="id-ID" altLang="id-ID" sz="1200">
              <a:solidFill>
                <a:srgbClr val="898989"/>
              </a:solidFill>
            </a:endParaRPr>
          </a:p>
        </p:txBody>
      </p:sp>
      <p:sp>
        <p:nvSpPr>
          <p:cNvPr id="78851" name="Content Placeholder 2">
            <a:extLst>
              <a:ext uri="{FF2B5EF4-FFF2-40B4-BE49-F238E27FC236}">
                <a16:creationId xmlns:a16="http://schemas.microsoft.com/office/drawing/2014/main" xmlns="" id="{2F7CE5AB-9F0C-4213-AF38-DB0E3817B783}"/>
              </a:ext>
            </a:extLst>
          </p:cNvPr>
          <p:cNvSpPr txBox="1"/>
          <p:nvPr/>
        </p:nvSpPr>
        <p:spPr bwMode="auto">
          <a:xfrm>
            <a:off x="512763" y="1625600"/>
            <a:ext cx="8423275" cy="5413375"/>
          </a:xfrm>
          <a:prstGeom prst="rect">
            <a:avLst/>
          </a:prstGeom>
          <a:noFill/>
          <a:ln w="9525">
            <a:noFill/>
            <a:miter lim="800000"/>
          </a:ln>
        </p:spPr>
        <p:txBody>
          <a:bodyPr lIns="94624" tIns="47312" rIns="94624" bIns="47312"/>
          <a:lstStyle>
            <a:lvl1pPr eaLnBrk="0" hangingPunct="0">
              <a:defRPr sz="2500">
                <a:solidFill>
                  <a:schemeClr val="tx1"/>
                </a:solidFill>
                <a:latin typeface="Arial" panose="020B0604020202020204" pitchFamily="34" charset="0"/>
              </a:defRPr>
            </a:lvl1pPr>
            <a:lvl2pPr eaLnBrk="0" hangingPunct="0">
              <a:defRPr sz="2500">
                <a:solidFill>
                  <a:schemeClr val="tx1"/>
                </a:solidFill>
                <a:latin typeface="Arial" panose="020B0604020202020204" pitchFamily="34" charset="0"/>
              </a:defRPr>
            </a:lvl2pPr>
            <a:lvl3pPr eaLnBrk="0" hangingPunct="0">
              <a:defRPr sz="2500">
                <a:solidFill>
                  <a:schemeClr val="tx1"/>
                </a:solidFill>
                <a:latin typeface="Arial" panose="020B0604020202020204" pitchFamily="34" charset="0"/>
              </a:defRPr>
            </a:lvl3pPr>
            <a:lvl4pPr eaLnBrk="0" hangingPunct="0">
              <a:defRPr sz="2500">
                <a:solidFill>
                  <a:schemeClr val="tx1"/>
                </a:solidFill>
                <a:latin typeface="Arial" panose="020B0604020202020204" pitchFamily="34" charset="0"/>
              </a:defRPr>
            </a:lvl4pPr>
            <a:lvl5pPr eaLnBrk="0" hangingPunct="0">
              <a:defRPr sz="2500">
                <a:solidFill>
                  <a:schemeClr val="tx1"/>
                </a:solidFill>
                <a:latin typeface="Arial" panose="020B0604020202020204" pitchFamily="34" charset="0"/>
              </a:defRPr>
            </a:lvl5pPr>
            <a:lvl6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6pPr>
            <a:lvl7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7pPr>
            <a:lvl8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8pPr>
            <a:lvl9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9pPr>
          </a:lstStyle>
          <a:p>
            <a:pPr algn="just" eaLnBrk="1" hangingPunct="1">
              <a:spcBef>
                <a:spcPct val="20000"/>
              </a:spcBef>
              <a:buFont typeface="Wingdings 2" panose="05020102010507070707" pitchFamily="18" charset="2"/>
              <a:buNone/>
              <a:defRPr/>
            </a:pPr>
            <a:r>
              <a:rPr lang="en-ID" altLang="en-US" sz="2200" dirty="0">
                <a:latin typeface="Tahoma" panose="020B0604030504040204" pitchFamily="34" charset="0"/>
              </a:rPr>
              <a:t>Keputusan </a:t>
            </a:r>
            <a:r>
              <a:rPr lang="en-ID" altLang="en-US" sz="2200" dirty="0" err="1">
                <a:latin typeface="Tahoma" panose="020B0604030504040204" pitchFamily="34" charset="0"/>
              </a:rPr>
              <a:t>Termohon</a:t>
            </a:r>
            <a:r>
              <a:rPr lang="en-ID" altLang="en-US" sz="2200" dirty="0">
                <a:latin typeface="Tahoma" panose="020B0604030504040204" pitchFamily="34" charset="0"/>
              </a:rPr>
              <a:t> </a:t>
            </a:r>
            <a:r>
              <a:rPr lang="en-ID" altLang="en-US" sz="2200" dirty="0" err="1">
                <a:latin typeface="Tahoma" panose="020B0604030504040204" pitchFamily="34" charset="0"/>
              </a:rPr>
              <a:t>tentang</a:t>
            </a:r>
            <a:r>
              <a:rPr lang="en-ID" altLang="en-US" sz="2200" dirty="0">
                <a:latin typeface="Tahoma" panose="020B0604030504040204" pitchFamily="34" charset="0"/>
              </a:rPr>
              <a:t> </a:t>
            </a:r>
            <a:r>
              <a:rPr lang="en-ID" altLang="en-US" sz="2200" dirty="0" err="1">
                <a:latin typeface="Tahoma" panose="020B0604030504040204" pitchFamily="34" charset="0"/>
              </a:rPr>
              <a:t>penetapan</a:t>
            </a:r>
            <a:r>
              <a:rPr lang="en-ID" altLang="en-US" sz="2200" dirty="0">
                <a:latin typeface="Tahoma" panose="020B0604030504040204" pitchFamily="34" charset="0"/>
              </a:rPr>
              <a:t> </a:t>
            </a:r>
            <a:r>
              <a:rPr lang="en-ID" altLang="en-US" sz="2200" dirty="0" err="1">
                <a:latin typeface="Tahoma" panose="020B0604030504040204" pitchFamily="34" charset="0"/>
              </a:rPr>
              <a:t>perolehan</a:t>
            </a:r>
            <a:r>
              <a:rPr lang="en-ID" altLang="en-US" sz="2200" dirty="0">
                <a:latin typeface="Tahoma" panose="020B0604030504040204" pitchFamily="34" charset="0"/>
              </a:rPr>
              <a:t> </a:t>
            </a:r>
            <a:r>
              <a:rPr lang="en-ID" altLang="en-US" sz="2200" dirty="0" err="1">
                <a:latin typeface="Tahoma" panose="020B0604030504040204" pitchFamily="34" charset="0"/>
              </a:rPr>
              <a:t>suara</a:t>
            </a:r>
            <a:r>
              <a:rPr lang="en-ID" altLang="en-US" sz="2200" dirty="0">
                <a:latin typeface="Tahoma" panose="020B0604030504040204" pitchFamily="34" charset="0"/>
              </a:rPr>
              <a:t> </a:t>
            </a:r>
            <a:r>
              <a:rPr lang="en-ID" altLang="en-US" sz="2200" dirty="0" err="1">
                <a:latin typeface="Tahoma" panose="020B0604030504040204" pitchFamily="34" charset="0"/>
              </a:rPr>
              <a:t>hasil</a:t>
            </a:r>
            <a:r>
              <a:rPr lang="en-ID" altLang="en-US" sz="2200" dirty="0">
                <a:latin typeface="Tahoma" panose="020B0604030504040204" pitchFamily="34" charset="0"/>
              </a:rPr>
              <a:t> </a:t>
            </a:r>
            <a:r>
              <a:rPr lang="en-ID" altLang="en-US" sz="2200" dirty="0" err="1">
                <a:latin typeface="Tahoma" panose="020B0604030504040204" pitchFamily="34" charset="0"/>
              </a:rPr>
              <a:t>Pemilu</a:t>
            </a:r>
            <a:r>
              <a:rPr lang="en-ID" altLang="en-US" sz="2200" dirty="0">
                <a:latin typeface="Tahoma" panose="020B0604030504040204" pitchFamily="34" charset="0"/>
              </a:rPr>
              <a:t> </a:t>
            </a:r>
            <a:r>
              <a:rPr lang="en-ID" altLang="en-US" sz="2200" b="1" dirty="0" err="1">
                <a:latin typeface="Tahoma" panose="020B0604030504040204" pitchFamily="34" charset="0"/>
              </a:rPr>
              <a:t>anggota</a:t>
            </a:r>
            <a:r>
              <a:rPr lang="en-ID" altLang="en-US" sz="2200" b="1" dirty="0">
                <a:latin typeface="Tahoma" panose="020B0604030504040204" pitchFamily="34" charset="0"/>
              </a:rPr>
              <a:t> DPR dan DPRD </a:t>
            </a:r>
            <a:r>
              <a:rPr lang="en-ID" altLang="en-US" sz="2200" dirty="0" err="1">
                <a:latin typeface="Tahoma" panose="020B0604030504040204" pitchFamily="34" charset="0"/>
              </a:rPr>
              <a:t>secara</a:t>
            </a:r>
            <a:r>
              <a:rPr lang="en-ID" altLang="en-US" sz="2200" dirty="0">
                <a:latin typeface="Tahoma" panose="020B0604030504040204" pitchFamily="34" charset="0"/>
              </a:rPr>
              <a:t> </a:t>
            </a:r>
            <a:r>
              <a:rPr lang="en-ID" altLang="en-US" sz="2200" dirty="0" err="1">
                <a:latin typeface="Tahoma" panose="020B0604030504040204" pitchFamily="34" charset="0"/>
              </a:rPr>
              <a:t>nasional</a:t>
            </a:r>
            <a:r>
              <a:rPr lang="en-ID" altLang="en-US" sz="2200" dirty="0">
                <a:latin typeface="Tahoma" panose="020B0604030504040204" pitchFamily="34" charset="0"/>
              </a:rPr>
              <a:t> yang </a:t>
            </a:r>
            <a:r>
              <a:rPr lang="en-ID" altLang="en-US" sz="2200" dirty="0" err="1">
                <a:latin typeface="Tahoma" panose="020B0604030504040204" pitchFamily="34" charset="0"/>
              </a:rPr>
              <a:t>memengaruhi</a:t>
            </a:r>
            <a:r>
              <a:rPr lang="en-ID" altLang="en-US" sz="2200" dirty="0">
                <a:latin typeface="Tahoma" panose="020B0604030504040204" pitchFamily="34" charset="0"/>
              </a:rPr>
              <a:t>:</a:t>
            </a:r>
          </a:p>
          <a:p>
            <a:pPr marL="354013" indent="-354013" algn="just" eaLnBrk="1" hangingPunct="1">
              <a:spcBef>
                <a:spcPct val="20000"/>
              </a:spcBef>
              <a:buFont typeface="Wingdings 2" panose="05020102010507070707" pitchFamily="18" charset="2"/>
              <a:buNone/>
              <a:defRPr/>
            </a:pPr>
            <a:r>
              <a:rPr lang="en-ID" altLang="en-US" sz="2200" dirty="0">
                <a:latin typeface="Tahoma" panose="020B0604030504040204" pitchFamily="34" charset="0"/>
              </a:rPr>
              <a:t>a.	</a:t>
            </a:r>
            <a:r>
              <a:rPr lang="en-ID" altLang="en-US" sz="2200" dirty="0" err="1">
                <a:latin typeface="Tahoma" panose="020B0604030504040204" pitchFamily="34" charset="0"/>
              </a:rPr>
              <a:t>perolehan</a:t>
            </a:r>
            <a:r>
              <a:rPr lang="en-ID" altLang="en-US" sz="2200" dirty="0">
                <a:latin typeface="Tahoma" panose="020B0604030504040204" pitchFamily="34" charset="0"/>
              </a:rPr>
              <a:t> </a:t>
            </a:r>
            <a:r>
              <a:rPr lang="en-ID" altLang="en-US" sz="2200" dirty="0" err="1">
                <a:latin typeface="Tahoma" panose="020B0604030504040204" pitchFamily="34" charset="0"/>
              </a:rPr>
              <a:t>kursi</a:t>
            </a:r>
            <a:r>
              <a:rPr lang="en-ID" altLang="en-US" sz="2200" dirty="0">
                <a:latin typeface="Tahoma" panose="020B0604030504040204" pitchFamily="34" charset="0"/>
              </a:rPr>
              <a:t> </a:t>
            </a:r>
            <a:r>
              <a:rPr lang="en-ID" altLang="en-US" sz="2200" dirty="0" err="1">
                <a:latin typeface="Tahoma" panose="020B0604030504040204" pitchFamily="34" charset="0"/>
              </a:rPr>
              <a:t>Pemohon</a:t>
            </a:r>
            <a:r>
              <a:rPr lang="en-ID" altLang="en-US" sz="2200" dirty="0">
                <a:latin typeface="Tahoma" panose="020B0604030504040204" pitchFamily="34" charset="0"/>
              </a:rPr>
              <a:t> </a:t>
            </a:r>
            <a:r>
              <a:rPr lang="en-ID" altLang="en-US" sz="2200" dirty="0" err="1">
                <a:latin typeface="Tahoma" panose="020B0604030504040204" pitchFamily="34" charset="0"/>
              </a:rPr>
              <a:t>dan</a:t>
            </a:r>
            <a:r>
              <a:rPr lang="en-ID" altLang="en-US" sz="2200" dirty="0">
                <a:latin typeface="Tahoma" panose="020B0604030504040204" pitchFamily="34" charset="0"/>
              </a:rPr>
              <a:t>/</a:t>
            </a:r>
            <a:r>
              <a:rPr lang="en-ID" altLang="en-US" sz="2200" dirty="0" err="1">
                <a:latin typeface="Tahoma" panose="020B0604030504040204" pitchFamily="34" charset="0"/>
              </a:rPr>
              <a:t>atau</a:t>
            </a:r>
            <a:r>
              <a:rPr lang="en-ID" altLang="en-US" sz="2200" dirty="0">
                <a:latin typeface="Tahoma" panose="020B0604030504040204" pitchFamily="34" charset="0"/>
              </a:rPr>
              <a:t> </a:t>
            </a:r>
            <a:r>
              <a:rPr lang="en-ID" altLang="en-US" sz="2200" dirty="0" err="1">
                <a:latin typeface="Tahoma" panose="020B0604030504040204" pitchFamily="34" charset="0"/>
              </a:rPr>
              <a:t>terpilihnya</a:t>
            </a:r>
            <a:r>
              <a:rPr lang="en-ID" altLang="en-US" sz="2200" dirty="0">
                <a:latin typeface="Tahoma" panose="020B0604030504040204" pitchFamily="34" charset="0"/>
              </a:rPr>
              <a:t> </a:t>
            </a:r>
            <a:r>
              <a:rPr lang="en-ID" altLang="en-US" sz="2200" dirty="0" err="1">
                <a:latin typeface="Tahoma" panose="020B0604030504040204" pitchFamily="34" charset="0"/>
              </a:rPr>
              <a:t>calon</a:t>
            </a:r>
            <a:r>
              <a:rPr lang="en-ID" altLang="en-US" sz="2200" dirty="0">
                <a:latin typeface="Tahoma" panose="020B0604030504040204" pitchFamily="34" charset="0"/>
              </a:rPr>
              <a:t> </a:t>
            </a:r>
            <a:r>
              <a:rPr lang="en-ID" altLang="en-US" sz="2200" dirty="0" err="1">
                <a:latin typeface="Tahoma" panose="020B0604030504040204" pitchFamily="34" charset="0"/>
              </a:rPr>
              <a:t>anggota</a:t>
            </a:r>
            <a:r>
              <a:rPr lang="en-ID" altLang="en-US" sz="2200" dirty="0">
                <a:latin typeface="Tahoma" panose="020B0604030504040204" pitchFamily="34" charset="0"/>
              </a:rPr>
              <a:t> DPR </a:t>
            </a:r>
            <a:r>
              <a:rPr lang="en-ID" altLang="en-US" sz="2200" dirty="0" err="1">
                <a:latin typeface="Tahoma" panose="020B0604030504040204" pitchFamily="34" charset="0"/>
              </a:rPr>
              <a:t>dan</a:t>
            </a:r>
            <a:r>
              <a:rPr lang="en-ID" altLang="en-US" sz="2200" dirty="0">
                <a:latin typeface="Tahoma" panose="020B0604030504040204" pitchFamily="34" charset="0"/>
              </a:rPr>
              <a:t>/</a:t>
            </a:r>
            <a:r>
              <a:rPr lang="en-ID" altLang="en-US" sz="2200" dirty="0" err="1">
                <a:latin typeface="Tahoma" panose="020B0604030504040204" pitchFamily="34" charset="0"/>
              </a:rPr>
              <a:t>atau</a:t>
            </a:r>
            <a:r>
              <a:rPr lang="en-ID" altLang="en-US" sz="2200" dirty="0">
                <a:latin typeface="Tahoma" panose="020B0604030504040204" pitchFamily="34" charset="0"/>
              </a:rPr>
              <a:t> DPRD di </a:t>
            </a:r>
            <a:r>
              <a:rPr lang="en-ID" altLang="en-US" sz="2200" dirty="0" err="1">
                <a:latin typeface="Tahoma" panose="020B0604030504040204" pitchFamily="34" charset="0"/>
              </a:rPr>
              <a:t>suatu</a:t>
            </a:r>
            <a:r>
              <a:rPr lang="en-ID" altLang="en-US" sz="2200" dirty="0">
                <a:latin typeface="Tahoma" panose="020B0604030504040204" pitchFamily="34" charset="0"/>
              </a:rPr>
              <a:t> </a:t>
            </a:r>
            <a:r>
              <a:rPr lang="en-ID" altLang="en-US" sz="2200" dirty="0" err="1">
                <a:latin typeface="Tahoma" panose="020B0604030504040204" pitchFamily="34" charset="0"/>
              </a:rPr>
              <a:t>daerah</a:t>
            </a:r>
            <a:r>
              <a:rPr lang="en-ID" altLang="en-US" sz="2200" dirty="0">
                <a:latin typeface="Tahoma" panose="020B0604030504040204" pitchFamily="34" charset="0"/>
              </a:rPr>
              <a:t> </a:t>
            </a:r>
            <a:r>
              <a:rPr lang="en-ID" altLang="en-US" sz="2200" dirty="0" err="1">
                <a:latin typeface="Tahoma" panose="020B0604030504040204" pitchFamily="34" charset="0"/>
              </a:rPr>
              <a:t>pemilihan</a:t>
            </a:r>
            <a:r>
              <a:rPr lang="en-ID" altLang="en-US" sz="2200" dirty="0">
                <a:latin typeface="Tahoma" panose="020B0604030504040204" pitchFamily="34" charset="0"/>
              </a:rPr>
              <a:t>; </a:t>
            </a:r>
            <a:r>
              <a:rPr lang="en-ID" altLang="en-US" sz="2200" dirty="0" err="1">
                <a:latin typeface="Tahoma" panose="020B0604030504040204" pitchFamily="34" charset="0"/>
              </a:rPr>
              <a:t>atau</a:t>
            </a:r>
            <a:endParaRPr lang="en-ID" altLang="en-US" sz="2200" dirty="0">
              <a:latin typeface="Tahoma" panose="020B0604030504040204" pitchFamily="34" charset="0"/>
            </a:endParaRPr>
          </a:p>
          <a:p>
            <a:pPr marL="354013" indent="-354013" algn="just" eaLnBrk="1" hangingPunct="1">
              <a:spcBef>
                <a:spcPct val="20000"/>
              </a:spcBef>
              <a:buFont typeface="Wingdings 2" panose="05020102010507070707" pitchFamily="18" charset="2"/>
              <a:buNone/>
              <a:defRPr/>
            </a:pPr>
            <a:r>
              <a:rPr lang="en-ID" altLang="en-US" sz="2200" dirty="0">
                <a:latin typeface="Tahoma" panose="020B0604030504040204" pitchFamily="34" charset="0"/>
              </a:rPr>
              <a:t>b.	</a:t>
            </a:r>
            <a:r>
              <a:rPr lang="en-ID" altLang="en-US" sz="2200" dirty="0" err="1">
                <a:latin typeface="Tahoma" panose="020B0604030504040204" pitchFamily="34" charset="0"/>
              </a:rPr>
              <a:t>terpenuhinya</a:t>
            </a:r>
            <a:r>
              <a:rPr lang="en-ID" altLang="en-US" sz="2200" dirty="0">
                <a:latin typeface="Tahoma" panose="020B0604030504040204" pitchFamily="34" charset="0"/>
              </a:rPr>
              <a:t> </a:t>
            </a:r>
            <a:r>
              <a:rPr lang="en-ID" altLang="en-US" sz="2200" dirty="0" err="1">
                <a:latin typeface="Tahoma" panose="020B0604030504040204" pitchFamily="34" charset="0"/>
              </a:rPr>
              <a:t>ambang</a:t>
            </a:r>
            <a:r>
              <a:rPr lang="en-ID" altLang="en-US" sz="2200" dirty="0">
                <a:latin typeface="Tahoma" panose="020B0604030504040204" pitchFamily="34" charset="0"/>
              </a:rPr>
              <a:t> </a:t>
            </a:r>
            <a:r>
              <a:rPr lang="en-ID" altLang="en-US" sz="2200" dirty="0" err="1">
                <a:latin typeface="Tahoma" panose="020B0604030504040204" pitchFamily="34" charset="0"/>
              </a:rPr>
              <a:t>batas</a:t>
            </a:r>
            <a:r>
              <a:rPr lang="en-ID" altLang="en-US" sz="2200" dirty="0">
                <a:latin typeface="Tahoma" panose="020B0604030504040204" pitchFamily="34" charset="0"/>
              </a:rPr>
              <a:t> </a:t>
            </a:r>
            <a:r>
              <a:rPr lang="en-ID" altLang="en-US" sz="2200" dirty="0" err="1">
                <a:latin typeface="Tahoma" panose="020B0604030504040204" pitchFamily="34" charset="0"/>
              </a:rPr>
              <a:t>perolehan</a:t>
            </a:r>
            <a:r>
              <a:rPr lang="en-ID" altLang="en-US" sz="2200" dirty="0">
                <a:latin typeface="Tahoma" panose="020B0604030504040204" pitchFamily="34" charset="0"/>
              </a:rPr>
              <a:t> </a:t>
            </a:r>
            <a:r>
              <a:rPr lang="en-ID" altLang="en-US" sz="2200" dirty="0" err="1">
                <a:latin typeface="Tahoma" panose="020B0604030504040204" pitchFamily="34" charset="0"/>
              </a:rPr>
              <a:t>suara</a:t>
            </a:r>
            <a:r>
              <a:rPr lang="en-ID" altLang="en-US" sz="2200" dirty="0">
                <a:latin typeface="Tahoma" panose="020B0604030504040204" pitchFamily="34" charset="0"/>
              </a:rPr>
              <a:t> </a:t>
            </a:r>
            <a:r>
              <a:rPr lang="en-ID" altLang="en-US" sz="2200" dirty="0" err="1">
                <a:latin typeface="Tahoma" panose="020B0604030504040204" pitchFamily="34" charset="0"/>
              </a:rPr>
              <a:t>Pemohon</a:t>
            </a:r>
            <a:r>
              <a:rPr lang="en-ID" altLang="en-US" sz="2200" dirty="0">
                <a:latin typeface="Tahoma" panose="020B0604030504040204" pitchFamily="34" charset="0"/>
              </a:rPr>
              <a:t> </a:t>
            </a:r>
            <a:r>
              <a:rPr lang="en-ID" altLang="en-US" sz="2200" dirty="0" err="1">
                <a:latin typeface="Tahoma" panose="020B0604030504040204" pitchFamily="34" charset="0"/>
              </a:rPr>
              <a:t>sesuai</a:t>
            </a:r>
            <a:r>
              <a:rPr lang="en-ID" altLang="en-US" sz="2200" dirty="0">
                <a:latin typeface="Tahoma" panose="020B0604030504040204" pitchFamily="34" charset="0"/>
              </a:rPr>
              <a:t> </a:t>
            </a:r>
            <a:r>
              <a:rPr lang="en-ID" altLang="en-US" sz="2200" dirty="0" err="1">
                <a:latin typeface="Tahoma" panose="020B0604030504040204" pitchFamily="34" charset="0"/>
              </a:rPr>
              <a:t>dengan</a:t>
            </a:r>
            <a:r>
              <a:rPr lang="en-ID" altLang="en-US" sz="2200" dirty="0">
                <a:latin typeface="Tahoma" panose="020B0604030504040204" pitchFamily="34" charset="0"/>
              </a:rPr>
              <a:t> </a:t>
            </a:r>
            <a:r>
              <a:rPr lang="en-ID" altLang="en-US" sz="2200" dirty="0" err="1">
                <a:latin typeface="Tahoma" panose="020B0604030504040204" pitchFamily="34" charset="0"/>
              </a:rPr>
              <a:t>peraturan</a:t>
            </a:r>
            <a:r>
              <a:rPr lang="en-ID" altLang="en-US" sz="2200" dirty="0">
                <a:latin typeface="Tahoma" panose="020B0604030504040204" pitchFamily="34" charset="0"/>
              </a:rPr>
              <a:t> </a:t>
            </a:r>
            <a:r>
              <a:rPr lang="en-ID" altLang="en-US" sz="2200" dirty="0" err="1">
                <a:latin typeface="Tahoma" panose="020B0604030504040204" pitchFamily="34" charset="0"/>
              </a:rPr>
              <a:t>perundang-undangan</a:t>
            </a:r>
            <a:r>
              <a:rPr lang="en-ID" altLang="en-US" sz="2200" dirty="0">
                <a:latin typeface="Tahoma" panose="020B0604030504040204" pitchFamily="34" charset="0"/>
              </a:rPr>
              <a:t> </a:t>
            </a:r>
            <a:r>
              <a:rPr lang="en-ID" altLang="en-US" sz="2200" dirty="0" err="1">
                <a:latin typeface="Tahoma" panose="020B0604030504040204" pitchFamily="34" charset="0"/>
              </a:rPr>
              <a:t>untuk</a:t>
            </a:r>
            <a:r>
              <a:rPr lang="en-ID" altLang="en-US" sz="2200" dirty="0">
                <a:latin typeface="Tahoma" panose="020B0604030504040204" pitchFamily="34" charset="0"/>
              </a:rPr>
              <a:t> </a:t>
            </a:r>
            <a:r>
              <a:rPr lang="en-ID" altLang="en-US" sz="2200" dirty="0" err="1">
                <a:latin typeface="Tahoma" panose="020B0604030504040204" pitchFamily="34" charset="0"/>
              </a:rPr>
              <a:t>diikutkan</a:t>
            </a:r>
            <a:r>
              <a:rPr lang="en-ID" altLang="en-US" sz="2200" dirty="0">
                <a:latin typeface="Tahoma" panose="020B0604030504040204" pitchFamily="34" charset="0"/>
              </a:rPr>
              <a:t> </a:t>
            </a:r>
            <a:r>
              <a:rPr lang="en-ID" altLang="en-US" sz="2200" dirty="0" err="1">
                <a:latin typeface="Tahoma" panose="020B0604030504040204" pitchFamily="34" charset="0"/>
              </a:rPr>
              <a:t>dalam</a:t>
            </a:r>
            <a:r>
              <a:rPr lang="en-ID" altLang="en-US" sz="2200" dirty="0">
                <a:latin typeface="Tahoma" panose="020B0604030504040204" pitchFamily="34" charset="0"/>
              </a:rPr>
              <a:t> </a:t>
            </a:r>
            <a:r>
              <a:rPr lang="en-ID" altLang="en-US" sz="2200" dirty="0" err="1">
                <a:latin typeface="Tahoma" panose="020B0604030504040204" pitchFamily="34" charset="0"/>
              </a:rPr>
              <a:t>penentuan</a:t>
            </a:r>
            <a:r>
              <a:rPr lang="en-ID" altLang="en-US" sz="2200" dirty="0">
                <a:latin typeface="Tahoma" panose="020B0604030504040204" pitchFamily="34" charset="0"/>
              </a:rPr>
              <a:t> </a:t>
            </a:r>
            <a:r>
              <a:rPr lang="en-ID" altLang="en-US" sz="2200" dirty="0" err="1">
                <a:latin typeface="Tahoma" panose="020B0604030504040204" pitchFamily="34" charset="0"/>
              </a:rPr>
              <a:t>perolehan</a:t>
            </a:r>
            <a:r>
              <a:rPr lang="en-ID" altLang="en-US" sz="2200" dirty="0">
                <a:latin typeface="Tahoma" panose="020B0604030504040204" pitchFamily="34" charset="0"/>
              </a:rPr>
              <a:t> </a:t>
            </a:r>
            <a:r>
              <a:rPr lang="en-ID" altLang="en-US" sz="2200" dirty="0" err="1">
                <a:latin typeface="Tahoma" panose="020B0604030504040204" pitchFamily="34" charset="0"/>
              </a:rPr>
              <a:t>kursi</a:t>
            </a:r>
            <a:r>
              <a:rPr lang="en-ID" altLang="en-US" sz="2200" dirty="0">
                <a:latin typeface="Tahoma" panose="020B0604030504040204" pitchFamily="34" charset="0"/>
              </a:rPr>
              <a:t> DPR.</a:t>
            </a:r>
          </a:p>
          <a:p>
            <a:pPr algn="just" eaLnBrk="1" hangingPunct="1">
              <a:spcBef>
                <a:spcPct val="20000"/>
              </a:spcBef>
              <a:buFont typeface="Wingdings 2" panose="05020102010507070707" pitchFamily="18" charset="2"/>
              <a:buNone/>
              <a:defRPr/>
            </a:pPr>
            <a:endParaRPr lang="en-ID" altLang="en-US" sz="2200" dirty="0">
              <a:latin typeface="Tahoma" panose="020B0604030504040204" pitchFamily="34" charset="0"/>
            </a:endParaRPr>
          </a:p>
          <a:p>
            <a:pPr algn="just" eaLnBrk="1" hangingPunct="1">
              <a:spcBef>
                <a:spcPct val="20000"/>
              </a:spcBef>
              <a:buFont typeface="Wingdings 2" panose="05020102010507070707" pitchFamily="18" charset="2"/>
              <a:buNone/>
              <a:defRPr/>
            </a:pPr>
            <a:r>
              <a:rPr lang="en-ID" altLang="en-US" sz="2200" dirty="0">
                <a:latin typeface="Tahoma" panose="020B0604030504040204" pitchFamily="34" charset="0"/>
              </a:rPr>
              <a:t>Keputusan </a:t>
            </a:r>
            <a:r>
              <a:rPr lang="en-ID" altLang="en-US" sz="2200" dirty="0" err="1">
                <a:latin typeface="Tahoma" panose="020B0604030504040204" pitchFamily="34" charset="0"/>
              </a:rPr>
              <a:t>Termohon</a:t>
            </a:r>
            <a:r>
              <a:rPr lang="en-ID" altLang="en-US" sz="2200" dirty="0">
                <a:latin typeface="Tahoma" panose="020B0604030504040204" pitchFamily="34" charset="0"/>
              </a:rPr>
              <a:t> </a:t>
            </a:r>
            <a:r>
              <a:rPr lang="en-ID" altLang="en-US" sz="2200" dirty="0" err="1">
                <a:latin typeface="Tahoma" panose="020B0604030504040204" pitchFamily="34" charset="0"/>
              </a:rPr>
              <a:t>tentang</a:t>
            </a:r>
            <a:r>
              <a:rPr lang="en-ID" altLang="en-US" sz="2200" dirty="0">
                <a:latin typeface="Tahoma" panose="020B0604030504040204" pitchFamily="34" charset="0"/>
              </a:rPr>
              <a:t> </a:t>
            </a:r>
            <a:r>
              <a:rPr lang="en-ID" altLang="en-US" sz="2200" dirty="0" err="1">
                <a:latin typeface="Tahoma" panose="020B0604030504040204" pitchFamily="34" charset="0"/>
              </a:rPr>
              <a:t>penetapan</a:t>
            </a:r>
            <a:r>
              <a:rPr lang="en-ID" altLang="en-US" sz="2200" dirty="0">
                <a:latin typeface="Tahoma" panose="020B0604030504040204" pitchFamily="34" charset="0"/>
              </a:rPr>
              <a:t> </a:t>
            </a:r>
            <a:r>
              <a:rPr lang="en-ID" altLang="en-US" sz="2200" dirty="0" err="1">
                <a:latin typeface="Tahoma" panose="020B0604030504040204" pitchFamily="34" charset="0"/>
              </a:rPr>
              <a:t>perolehan</a:t>
            </a:r>
            <a:r>
              <a:rPr lang="en-ID" altLang="en-US" sz="2200" dirty="0">
                <a:latin typeface="Tahoma" panose="020B0604030504040204" pitchFamily="34" charset="0"/>
              </a:rPr>
              <a:t> </a:t>
            </a:r>
            <a:r>
              <a:rPr lang="en-ID" altLang="en-US" sz="2200" dirty="0" err="1">
                <a:latin typeface="Tahoma" panose="020B0604030504040204" pitchFamily="34" charset="0"/>
              </a:rPr>
              <a:t>suara</a:t>
            </a:r>
            <a:r>
              <a:rPr lang="en-ID" altLang="en-US" sz="2200" dirty="0">
                <a:latin typeface="Tahoma" panose="020B0604030504040204" pitchFamily="34" charset="0"/>
              </a:rPr>
              <a:t> </a:t>
            </a:r>
            <a:r>
              <a:rPr lang="en-ID" altLang="en-US" sz="2200" dirty="0" err="1">
                <a:latin typeface="Tahoma" panose="020B0604030504040204" pitchFamily="34" charset="0"/>
              </a:rPr>
              <a:t>hasil</a:t>
            </a:r>
            <a:r>
              <a:rPr lang="en-ID" altLang="en-US" sz="2200" dirty="0">
                <a:latin typeface="Tahoma" panose="020B0604030504040204" pitchFamily="34" charset="0"/>
              </a:rPr>
              <a:t> </a:t>
            </a:r>
            <a:r>
              <a:rPr lang="en-ID" altLang="en-US" sz="2200" dirty="0" err="1">
                <a:latin typeface="Tahoma" panose="020B0604030504040204" pitchFamily="34" charset="0"/>
              </a:rPr>
              <a:t>Pemilu</a:t>
            </a:r>
            <a:r>
              <a:rPr lang="en-ID" altLang="en-US" sz="2200" dirty="0">
                <a:latin typeface="Tahoma" panose="020B0604030504040204" pitchFamily="34" charset="0"/>
              </a:rPr>
              <a:t> </a:t>
            </a:r>
            <a:r>
              <a:rPr lang="en-ID" altLang="en-US" sz="2200" b="1" dirty="0" err="1">
                <a:latin typeface="Tahoma" panose="020B0604030504040204" pitchFamily="34" charset="0"/>
              </a:rPr>
              <a:t>anggota</a:t>
            </a:r>
            <a:r>
              <a:rPr lang="en-ID" altLang="en-US" sz="2200" b="1" dirty="0">
                <a:latin typeface="Tahoma" panose="020B0604030504040204" pitchFamily="34" charset="0"/>
              </a:rPr>
              <a:t> DPD </a:t>
            </a:r>
            <a:r>
              <a:rPr lang="en-ID" altLang="en-US" sz="2200" dirty="0" err="1">
                <a:latin typeface="Tahoma" panose="020B0604030504040204" pitchFamily="34" charset="0"/>
              </a:rPr>
              <a:t>secara</a:t>
            </a:r>
            <a:r>
              <a:rPr lang="en-ID" altLang="en-US" sz="2200" dirty="0">
                <a:latin typeface="Tahoma" panose="020B0604030504040204" pitchFamily="34" charset="0"/>
              </a:rPr>
              <a:t> </a:t>
            </a:r>
            <a:r>
              <a:rPr lang="en-ID" altLang="en-US" sz="2200" dirty="0" err="1">
                <a:latin typeface="Tahoma" panose="020B0604030504040204" pitchFamily="34" charset="0"/>
              </a:rPr>
              <a:t>nasional</a:t>
            </a:r>
            <a:r>
              <a:rPr lang="en-ID" altLang="en-US" sz="2200" dirty="0">
                <a:latin typeface="Tahoma" panose="020B0604030504040204" pitchFamily="34" charset="0"/>
              </a:rPr>
              <a:t> yang </a:t>
            </a:r>
            <a:r>
              <a:rPr lang="en-ID" altLang="en-US" sz="2200" dirty="0" err="1">
                <a:latin typeface="Tahoma" panose="020B0604030504040204" pitchFamily="34" charset="0"/>
              </a:rPr>
              <a:t>memengaruhi</a:t>
            </a:r>
            <a:r>
              <a:rPr lang="en-ID" altLang="en-US" sz="2200" dirty="0">
                <a:latin typeface="Tahoma" panose="020B0604030504040204" pitchFamily="34" charset="0"/>
              </a:rPr>
              <a:t> </a:t>
            </a:r>
            <a:r>
              <a:rPr lang="en-ID" altLang="en-US" sz="2200" dirty="0" err="1">
                <a:latin typeface="Tahoma" panose="020B0604030504040204" pitchFamily="34" charset="0"/>
              </a:rPr>
              <a:t>terpilihnya</a:t>
            </a:r>
            <a:r>
              <a:rPr lang="en-ID" altLang="en-US" sz="2200" dirty="0">
                <a:latin typeface="Tahoma" panose="020B0604030504040204" pitchFamily="34" charset="0"/>
              </a:rPr>
              <a:t> </a:t>
            </a:r>
            <a:r>
              <a:rPr lang="en-ID" altLang="en-US" sz="2200" dirty="0" err="1">
                <a:latin typeface="Tahoma" panose="020B0604030504040204" pitchFamily="34" charset="0"/>
              </a:rPr>
              <a:t>Pemohon</a:t>
            </a:r>
            <a:r>
              <a:rPr lang="en-ID" altLang="en-US" sz="2200" dirty="0">
                <a:latin typeface="Tahoma" panose="020B0604030504040204" pitchFamily="34" charset="0"/>
              </a:rPr>
              <a:t>.</a:t>
            </a:r>
          </a:p>
        </p:txBody>
      </p:sp>
      <p:sp>
        <p:nvSpPr>
          <p:cNvPr id="5" name="Rectangle 2">
            <a:extLst>
              <a:ext uri="{FF2B5EF4-FFF2-40B4-BE49-F238E27FC236}">
                <a16:creationId xmlns:a16="http://schemas.microsoft.com/office/drawing/2014/main" xmlns="" id="{3E614303-291F-4CA7-A8D0-47447E047924}"/>
              </a:ext>
            </a:extLst>
          </p:cNvPr>
          <p:cNvSpPr txBox="1">
            <a:spLocks noChangeArrowheads="1"/>
          </p:cNvSpPr>
          <p:nvPr/>
        </p:nvSpPr>
        <p:spPr bwMode="auto">
          <a:xfrm>
            <a:off x="246063" y="231775"/>
            <a:ext cx="8956675" cy="798513"/>
          </a:xfrm>
          <a:prstGeom prst="rect">
            <a:avLst/>
          </a:prstGeom>
          <a:noFill/>
          <a:ln w="9525">
            <a:noFill/>
            <a:miter lim="800000"/>
          </a:ln>
        </p:spPr>
        <p:txBody>
          <a:bodyPr lIns="94624" tIns="47312" rIns="94624" bIns="47312" anchor="ctr" anchorCtr="1"/>
          <a:lstStyle>
            <a:lvl1pPr eaLnBrk="0" hangingPunct="0">
              <a:defRPr sz="2500">
                <a:solidFill>
                  <a:schemeClr val="tx1"/>
                </a:solidFill>
                <a:latin typeface="Arial" panose="020B0604020202020204" pitchFamily="34" charset="0"/>
              </a:defRPr>
            </a:lvl1pPr>
            <a:lvl2pPr eaLnBrk="0" hangingPunct="0">
              <a:defRPr sz="2500">
                <a:solidFill>
                  <a:schemeClr val="tx1"/>
                </a:solidFill>
                <a:latin typeface="Arial" panose="020B0604020202020204" pitchFamily="34" charset="0"/>
              </a:defRPr>
            </a:lvl2pPr>
            <a:lvl3pPr eaLnBrk="0" hangingPunct="0">
              <a:defRPr sz="2500">
                <a:solidFill>
                  <a:schemeClr val="tx1"/>
                </a:solidFill>
                <a:latin typeface="Arial" panose="020B0604020202020204" pitchFamily="34" charset="0"/>
              </a:defRPr>
            </a:lvl3pPr>
            <a:lvl4pPr eaLnBrk="0" hangingPunct="0">
              <a:defRPr sz="2500">
                <a:solidFill>
                  <a:schemeClr val="tx1"/>
                </a:solidFill>
                <a:latin typeface="Arial" panose="020B0604020202020204" pitchFamily="34" charset="0"/>
              </a:defRPr>
            </a:lvl4pPr>
            <a:lvl5pPr eaLnBrk="0" hangingPunct="0">
              <a:defRPr sz="2500">
                <a:solidFill>
                  <a:schemeClr val="tx1"/>
                </a:solidFill>
                <a:latin typeface="Arial" panose="020B0604020202020204" pitchFamily="34" charset="0"/>
              </a:defRPr>
            </a:lvl5pPr>
            <a:lvl6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6pPr>
            <a:lvl7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7pPr>
            <a:lvl8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8pPr>
            <a:lvl9pPr eaLnBrk="0" fontAlgn="base" hangingPunct="0">
              <a:spcBef>
                <a:spcPct val="0"/>
              </a:spcBef>
              <a:spcAft>
                <a:spcPct val="0"/>
              </a:spcAft>
              <a:buFont typeface="Arial" panose="020B0604020202020204" pitchFamily="34" charset="0"/>
              <a:defRPr sz="2500">
                <a:solidFill>
                  <a:schemeClr val="tx1"/>
                </a:solidFill>
                <a:latin typeface="Arial" panose="020B0604020202020204" pitchFamily="34" charset="0"/>
              </a:defRPr>
            </a:lvl9pPr>
          </a:lstStyle>
          <a:p>
            <a:pPr algn="ctr" eaLnBrk="1" hangingPunct="1">
              <a:buFont typeface="Arial" panose="020B0604020202020204" pitchFamily="34" charset="0"/>
              <a:buNone/>
              <a:defRPr/>
            </a:pPr>
            <a:r>
              <a:rPr lang="id-ID" altLang="en-US" sz="3200" b="1" dirty="0">
                <a:solidFill>
                  <a:schemeClr val="bg1"/>
                </a:solidFill>
                <a:effectLst>
                  <a:outerShdw blurRad="38100" dist="38100" dir="2700000" algn="tl">
                    <a:srgbClr val="C0C0C0"/>
                  </a:outerShdw>
                </a:effectLst>
                <a:latin typeface="Calibri" panose="020F0502020204030204" pitchFamily="34" charset="0"/>
              </a:rPr>
              <a:t>OBJEK </a:t>
            </a:r>
            <a:r>
              <a:rPr lang="en-US" altLang="en-US" sz="3200" b="1" dirty="0">
                <a:solidFill>
                  <a:schemeClr val="bg1"/>
                </a:solidFill>
                <a:effectLst>
                  <a:outerShdw blurRad="38100" dist="38100" dir="2700000" algn="tl">
                    <a:srgbClr val="C0C0C0"/>
                  </a:outerShdw>
                </a:effectLst>
                <a:latin typeface="Calibri" panose="020F0502020204030204" pitchFamily="34" charset="0"/>
              </a:rPr>
              <a:t>PERKARA</a:t>
            </a:r>
            <a:endParaRPr lang="en-US" altLang="zh-CN" sz="3200" b="1" dirty="0">
              <a:solidFill>
                <a:schemeClr val="bg1"/>
              </a:solidFill>
              <a:effectLst>
                <a:outerShdw blurRad="38100" dist="38100" dir="2700000" algn="tl">
                  <a:srgbClr val="C0C0C0"/>
                </a:outerShdw>
              </a:effectLst>
              <a:latin typeface="Calibri" panose="020F0502020204030204" pitchFamily="34" charset="0"/>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3E5D5DBD-BF82-4249-A10A-4C7B8F8EFDFD}"/>
              </a:ext>
            </a:extLst>
          </p:cNvPr>
          <p:cNvSpPr>
            <a:spLocks noGrp="1" noChangeArrowheads="1"/>
          </p:cNvSpPr>
          <p:nvPr>
            <p:ph type="title"/>
          </p:nvPr>
        </p:nvSpPr>
        <p:spPr>
          <a:xfrm>
            <a:off x="261938" y="103188"/>
            <a:ext cx="8882062" cy="1063625"/>
          </a:xfrm>
        </p:spPr>
        <p:txBody>
          <a:bodyPr/>
          <a:lstStyle/>
          <a:p>
            <a:r>
              <a:rPr lang="id-ID" altLang="id-ID" sz="1800" b="1">
                <a:solidFill>
                  <a:schemeClr val="bg1"/>
                </a:solidFill>
                <a:latin typeface="Bookman Old Style" panose="02050604050505020204" pitchFamily="18" charset="0"/>
              </a:rPr>
              <a:t>TENGGANG WAKTU PENGAJUAN PERMOHONAN</a:t>
            </a:r>
            <a:r>
              <a:rPr lang="en-ID" altLang="id-ID" sz="1800" b="1">
                <a:solidFill>
                  <a:schemeClr val="bg1"/>
                </a:solidFill>
                <a:latin typeface="Bookman Old Style" panose="02050604050505020204" pitchFamily="18" charset="0"/>
              </a:rPr>
              <a:t>, </a:t>
            </a:r>
            <a:r>
              <a:rPr lang="id-ID" altLang="id-ID" sz="1800" b="1">
                <a:solidFill>
                  <a:schemeClr val="bg1"/>
                </a:solidFill>
                <a:latin typeface="Bookman Old Style" panose="02050604050505020204" pitchFamily="18" charset="0"/>
              </a:rPr>
              <a:t>JAWABAN TERMOHON</a:t>
            </a:r>
            <a:r>
              <a:rPr lang="en-ID" altLang="id-ID" sz="1800" b="1">
                <a:solidFill>
                  <a:schemeClr val="bg1"/>
                </a:solidFill>
                <a:latin typeface="Bookman Old Style" panose="02050604050505020204" pitchFamily="18" charset="0"/>
              </a:rPr>
              <a:t>, KETERANGAN PIHAK TERKAIT, DAN KETERANGAN BAWASLU</a:t>
            </a:r>
            <a:br>
              <a:rPr lang="en-ID" altLang="id-ID" sz="1800" b="1">
                <a:solidFill>
                  <a:schemeClr val="bg1"/>
                </a:solidFill>
                <a:latin typeface="Bookman Old Style" panose="02050604050505020204" pitchFamily="18" charset="0"/>
              </a:rPr>
            </a:br>
            <a:r>
              <a:rPr lang="en-ID" altLang="id-ID" sz="1800" b="1">
                <a:solidFill>
                  <a:schemeClr val="bg1"/>
                </a:solidFill>
                <a:latin typeface="Bookman Old Style" panose="02050604050505020204" pitchFamily="18" charset="0"/>
              </a:rPr>
              <a:t>DALAM </a:t>
            </a:r>
            <a:r>
              <a:rPr lang="sv-SE" altLang="id-ID" sz="1800" b="1">
                <a:solidFill>
                  <a:schemeClr val="bg1"/>
                </a:solidFill>
                <a:latin typeface="Bookman Old Style" panose="02050604050505020204" pitchFamily="18" charset="0"/>
              </a:rPr>
              <a:t>PENYELESAIAN PHPU ANGGOTA DPR, DPD, DPRD</a:t>
            </a:r>
            <a:endParaRPr lang="id-ID" altLang="id-ID" sz="1800" b="1">
              <a:solidFill>
                <a:schemeClr val="bg1"/>
              </a:solidFill>
              <a:latin typeface="Bookman Old Style" panose="02050604050505020204" pitchFamily="18" charset="0"/>
              <a:cs typeface="Tahoma" panose="020B0604030504040204" pitchFamily="34" charset="0"/>
            </a:endParaRPr>
          </a:p>
        </p:txBody>
      </p:sp>
      <p:sp>
        <p:nvSpPr>
          <p:cNvPr id="3" name="Content Placeholder 2">
            <a:extLst>
              <a:ext uri="{FF2B5EF4-FFF2-40B4-BE49-F238E27FC236}">
                <a16:creationId xmlns:a16="http://schemas.microsoft.com/office/drawing/2014/main" xmlns="" id="{991E0722-8479-4C87-BE91-C233C27BDA69}"/>
              </a:ext>
            </a:extLst>
          </p:cNvPr>
          <p:cNvSpPr>
            <a:spLocks noGrp="1"/>
          </p:cNvSpPr>
          <p:nvPr>
            <p:ph idx="1"/>
          </p:nvPr>
        </p:nvSpPr>
        <p:spPr>
          <a:xfrm>
            <a:off x="261938" y="1327150"/>
            <a:ext cx="8429625" cy="5476875"/>
          </a:xfrm>
        </p:spPr>
        <p:txBody>
          <a:bodyPr/>
          <a:lstStyle/>
          <a:p>
            <a:pPr lvl="2" algn="just">
              <a:spcBef>
                <a:spcPts val="0"/>
              </a:spcBef>
              <a:buFont typeface="Arial" panose="020B0604020202020204" pitchFamily="34" charset="0"/>
              <a:buNone/>
              <a:defRPr/>
            </a:pPr>
            <a:endParaRPr lang="id-ID"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US" altLang="zh-CN"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r>
              <a:rPr lang="en-US" altLang="zh-CN" sz="1800" dirty="0">
                <a:latin typeface="Tahoma" panose="020B0604030504040204" pitchFamily="34" charset="0"/>
                <a:cs typeface="Tahoma" panose="020B0604030504040204" pitchFamily="34" charset="0"/>
              </a:rPr>
              <a:t>Paling lama 3 x 24 (</a:t>
            </a:r>
            <a:r>
              <a:rPr lang="en-US" altLang="zh-CN" sz="1800" dirty="0" err="1">
                <a:latin typeface="Tahoma" panose="020B0604030504040204" pitchFamily="34" charset="0"/>
                <a:cs typeface="Tahoma" panose="020B0604030504040204" pitchFamily="34" charset="0"/>
              </a:rPr>
              <a:t>tiga</a:t>
            </a:r>
            <a:r>
              <a:rPr lang="en-US" altLang="zh-CN" sz="1800" dirty="0">
                <a:latin typeface="Tahoma" panose="020B0604030504040204" pitchFamily="34" charset="0"/>
                <a:cs typeface="Tahoma" panose="020B0604030504040204" pitchFamily="34" charset="0"/>
              </a:rPr>
              <a:t> kali </a:t>
            </a:r>
            <a:r>
              <a:rPr lang="en-US" altLang="zh-CN" sz="1800" dirty="0" err="1">
                <a:latin typeface="Tahoma" panose="020B0604030504040204" pitchFamily="34" charset="0"/>
                <a:cs typeface="Tahoma" panose="020B0604030504040204" pitchFamily="34" charset="0"/>
              </a:rPr>
              <a:t>dua</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puluh</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empat</a:t>
            </a:r>
            <a:r>
              <a:rPr lang="en-US" altLang="zh-CN" sz="1800" dirty="0">
                <a:latin typeface="Tahoma" panose="020B0604030504040204" pitchFamily="34" charset="0"/>
                <a:cs typeface="Tahoma" panose="020B0604030504040204" pitchFamily="34" charset="0"/>
              </a:rPr>
              <a:t>) jam </a:t>
            </a:r>
            <a:r>
              <a:rPr lang="en-US" altLang="zh-CN" sz="1800" dirty="0" err="1">
                <a:latin typeface="Tahoma" panose="020B0604030504040204" pitchFamily="34" charset="0"/>
                <a:cs typeface="Tahoma" panose="020B0604030504040204" pitchFamily="34" charset="0"/>
              </a:rPr>
              <a:t>sejak</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diumumkan</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penetapan</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perolehan</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suara</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hasil</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Pemilu</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anggota</a:t>
            </a:r>
            <a:r>
              <a:rPr lang="en-US" altLang="zh-CN" sz="1800" dirty="0">
                <a:latin typeface="Tahoma" panose="020B0604030504040204" pitchFamily="34" charset="0"/>
                <a:cs typeface="Tahoma" panose="020B0604030504040204" pitchFamily="34" charset="0"/>
              </a:rPr>
              <a:t> DPR, DPD, dan DPRD </a:t>
            </a:r>
            <a:r>
              <a:rPr lang="en-US" altLang="zh-CN" sz="1800" dirty="0" err="1">
                <a:latin typeface="Tahoma" panose="020B0604030504040204" pitchFamily="34" charset="0"/>
                <a:cs typeface="Tahoma" panose="020B0604030504040204" pitchFamily="34" charset="0"/>
              </a:rPr>
              <a:t>secara</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nasional</a:t>
            </a:r>
            <a:r>
              <a:rPr lang="en-US" altLang="zh-CN" sz="1800" dirty="0">
                <a:latin typeface="Tahoma" panose="020B0604030504040204" pitchFamily="34" charset="0"/>
                <a:cs typeface="Tahoma" panose="020B0604030504040204" pitchFamily="34" charset="0"/>
              </a:rPr>
              <a:t> oleh </a:t>
            </a:r>
            <a:r>
              <a:rPr lang="en-US" altLang="zh-CN" sz="1800" dirty="0" err="1">
                <a:latin typeface="Tahoma" panose="020B0604030504040204" pitchFamily="34" charset="0"/>
                <a:cs typeface="Tahoma" panose="020B0604030504040204" pitchFamily="34" charset="0"/>
              </a:rPr>
              <a:t>Termohon</a:t>
            </a:r>
            <a:r>
              <a:rPr lang="en-US" altLang="zh-CN" sz="1800" dirty="0">
                <a:latin typeface="Tahoma" panose="020B0604030504040204" pitchFamily="34" charset="0"/>
                <a:cs typeface="Tahoma" panose="020B0604030504040204" pitchFamily="34" charset="0"/>
              </a:rPr>
              <a:t>.</a:t>
            </a:r>
            <a:endParaRPr lang="en-ID" altLang="zh-CN"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ID"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ID"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r>
              <a:rPr lang="id-ID" altLang="en-US" sz="1800" dirty="0">
                <a:latin typeface="Tahoma" panose="020B0604030504040204" pitchFamily="34" charset="0"/>
                <a:cs typeface="Tahoma" panose="020B0604030504040204" pitchFamily="34" charset="0"/>
              </a:rPr>
              <a:t>Paling lama 2 (dua) hari sebelum sidang Pemeriksaan Pendahuluan.</a:t>
            </a:r>
            <a:endParaRPr lang="en-ID"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ID"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ID"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US" altLang="zh-CN"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r>
              <a:rPr lang="en-US" altLang="zh-CN" sz="1800" dirty="0" err="1">
                <a:latin typeface="Tahoma" panose="020B0604030504040204" pitchFamily="34" charset="0"/>
                <a:cs typeface="Tahoma" panose="020B0604030504040204" pitchFamily="34" charset="0"/>
              </a:rPr>
              <a:t>Permohonan</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sebagai</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Pihak</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Terkait</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serta</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Keterangan</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Pihak</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Terkait</a:t>
            </a:r>
            <a:r>
              <a:rPr lang="en-US" altLang="zh-CN" sz="1800" dirty="0">
                <a:latin typeface="Tahoma" panose="020B0604030504040204" pitchFamily="34" charset="0"/>
                <a:cs typeface="Tahoma" panose="020B0604030504040204" pitchFamily="34" charset="0"/>
              </a:rPr>
              <a:t> paling lama 2 (</a:t>
            </a:r>
            <a:r>
              <a:rPr lang="en-US" altLang="zh-CN" sz="1800" dirty="0" err="1">
                <a:latin typeface="Tahoma" panose="020B0604030504040204" pitchFamily="34" charset="0"/>
                <a:cs typeface="Tahoma" panose="020B0604030504040204" pitchFamily="34" charset="0"/>
              </a:rPr>
              <a:t>dua</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hari</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sebelum</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sidang</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Pemeriksaan</a:t>
            </a:r>
            <a:r>
              <a:rPr lang="en-US" altLang="zh-CN" sz="1800" dirty="0">
                <a:latin typeface="Tahoma" panose="020B0604030504040204" pitchFamily="34" charset="0"/>
                <a:cs typeface="Tahoma" panose="020B0604030504040204" pitchFamily="34" charset="0"/>
              </a:rPr>
              <a:t> </a:t>
            </a:r>
            <a:r>
              <a:rPr lang="en-US" altLang="zh-CN" sz="1800" dirty="0" err="1">
                <a:latin typeface="Tahoma" panose="020B0604030504040204" pitchFamily="34" charset="0"/>
                <a:cs typeface="Tahoma" panose="020B0604030504040204" pitchFamily="34" charset="0"/>
              </a:rPr>
              <a:t>Pendahuluan</a:t>
            </a:r>
            <a:r>
              <a:rPr lang="en-US" altLang="zh-CN" sz="1800" dirty="0">
                <a:latin typeface="Tahoma" panose="020B0604030504040204" pitchFamily="34" charset="0"/>
                <a:cs typeface="Tahoma" panose="020B0604030504040204" pitchFamily="34" charset="0"/>
              </a:rPr>
              <a:t>.</a:t>
            </a:r>
          </a:p>
          <a:p>
            <a:pPr marL="354013" lvl="2" indent="0" algn="just">
              <a:spcBef>
                <a:spcPts val="0"/>
              </a:spcBef>
              <a:buFont typeface="Arial" panose="020B0604020202020204" pitchFamily="34" charset="0"/>
              <a:buNone/>
              <a:defRPr/>
            </a:pPr>
            <a:endParaRPr lang="en-US" altLang="zh-CN"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US" altLang="zh-CN"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endParaRPr lang="en-US" altLang="en-US" sz="1800" dirty="0">
              <a:latin typeface="Tahoma" panose="020B0604030504040204" pitchFamily="34" charset="0"/>
              <a:cs typeface="Tahoma" panose="020B0604030504040204" pitchFamily="34" charset="0"/>
            </a:endParaRPr>
          </a:p>
          <a:p>
            <a:pPr marL="354013" lvl="2" indent="0" algn="just">
              <a:spcBef>
                <a:spcPts val="0"/>
              </a:spcBef>
              <a:buFont typeface="Arial" panose="020B0604020202020204" pitchFamily="34" charset="0"/>
              <a:buNone/>
              <a:defRPr/>
            </a:pPr>
            <a:r>
              <a:rPr lang="id-ID" altLang="en-US" sz="1800" dirty="0">
                <a:latin typeface="Tahoma" panose="020B0604030504040204" pitchFamily="34" charset="0"/>
                <a:cs typeface="Tahoma" panose="020B0604030504040204" pitchFamily="34" charset="0"/>
              </a:rPr>
              <a:t>Paling lama 2 (dua) hari sebelum sidang Pemeriksaan Pendahuluan</a:t>
            </a:r>
            <a:r>
              <a:rPr lang="en-ID" altLang="en-US" sz="1800" dirty="0">
                <a:latin typeface="Tahoma" panose="020B0604030504040204" pitchFamily="34" charset="0"/>
                <a:cs typeface="Tahoma" panose="020B0604030504040204" pitchFamily="34" charset="0"/>
              </a:rPr>
              <a:t>.</a:t>
            </a:r>
            <a:endParaRPr lang="id-ID" altLang="en-US" sz="1800" dirty="0">
              <a:latin typeface="Tahoma" panose="020B0604030504040204" pitchFamily="34" charset="0"/>
              <a:cs typeface="Tahoma" panose="020B0604030504040204" pitchFamily="34" charset="0"/>
            </a:endParaRPr>
          </a:p>
        </p:txBody>
      </p:sp>
      <p:sp>
        <p:nvSpPr>
          <p:cNvPr id="26628" name="Slide Number Placeholder 3">
            <a:extLst>
              <a:ext uri="{FF2B5EF4-FFF2-40B4-BE49-F238E27FC236}">
                <a16:creationId xmlns:a16="http://schemas.microsoft.com/office/drawing/2014/main" xmlns="" id="{34AEB8E5-F214-4B61-B538-9EC33A44244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Font typeface="Arial" panose="020B0604020202020204" pitchFamily="34" charset="0"/>
              <a:buNone/>
            </a:pPr>
            <a:fld id="{AD39D3A5-9B85-45C9-9E09-BAD68805B8CD}" type="slidenum">
              <a:rPr lang="en-US" altLang="id-ID" sz="1200" smtClean="0">
                <a:solidFill>
                  <a:srgbClr val="898989"/>
                </a:solidFill>
              </a:rPr>
              <a:pPr>
                <a:spcBef>
                  <a:spcPct val="0"/>
                </a:spcBef>
                <a:buFont typeface="Arial" panose="020B0604020202020204" pitchFamily="34" charset="0"/>
                <a:buNone/>
              </a:pPr>
              <a:t>6</a:t>
            </a:fld>
            <a:endParaRPr lang="en-US" altLang="id-ID" sz="1200">
              <a:solidFill>
                <a:srgbClr val="898989"/>
              </a:solidFill>
            </a:endParaRPr>
          </a:p>
        </p:txBody>
      </p:sp>
      <p:sp>
        <p:nvSpPr>
          <p:cNvPr id="26629" name="Title 1">
            <a:extLst>
              <a:ext uri="{FF2B5EF4-FFF2-40B4-BE49-F238E27FC236}">
                <a16:creationId xmlns:a16="http://schemas.microsoft.com/office/drawing/2014/main" xmlns="" id="{6D4FC91C-5033-408B-AD80-F7B0667CFBF4}"/>
              </a:ext>
            </a:extLst>
          </p:cNvPr>
          <p:cNvSpPr txBox="1">
            <a:spLocks noChangeArrowheads="1"/>
          </p:cNvSpPr>
          <p:nvPr/>
        </p:nvSpPr>
        <p:spPr bwMode="auto">
          <a:xfrm>
            <a:off x="669925" y="1557338"/>
            <a:ext cx="7956550" cy="309562"/>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4640" tIns="47320" rIns="94640" bIns="47320" anchor="ctr"/>
          <a:lstStyle>
            <a:lvl1pPr defTabSz="946150">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defTabSz="946150">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defTabSz="9461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defTabSz="9461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defTabSz="9461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US" altLang="zh-CN" sz="1800" b="1">
                <a:solidFill>
                  <a:schemeClr val="bg1"/>
                </a:solidFill>
                <a:latin typeface="Bookman Old Style" panose="02050604050505020204" pitchFamily="18" charset="0"/>
                <a:cs typeface="Tahoma" panose="020B0604030504040204" pitchFamily="34" charset="0"/>
              </a:rPr>
              <a:t>T</a:t>
            </a:r>
            <a:r>
              <a:rPr lang="id-ID" altLang="en-US" sz="1800" b="1">
                <a:solidFill>
                  <a:schemeClr val="bg1"/>
                </a:solidFill>
                <a:latin typeface="Bookman Old Style" panose="02050604050505020204" pitchFamily="18" charset="0"/>
                <a:ea typeface="SimSun" panose="02010600030101010101" pitchFamily="2" charset="-122"/>
                <a:cs typeface="Tahoma" panose="020B0604030504040204" pitchFamily="34" charset="0"/>
              </a:rPr>
              <a:t>ENGGANG WAKTU PENGAJUAN PERMOHONAN</a:t>
            </a:r>
          </a:p>
        </p:txBody>
      </p:sp>
      <p:sp>
        <p:nvSpPr>
          <p:cNvPr id="26630" name="Title 1">
            <a:extLst>
              <a:ext uri="{FF2B5EF4-FFF2-40B4-BE49-F238E27FC236}">
                <a16:creationId xmlns:a16="http://schemas.microsoft.com/office/drawing/2014/main" xmlns="" id="{F0BCBD87-B78E-49E4-98AD-FD15A02C2DB3}"/>
              </a:ext>
            </a:extLst>
          </p:cNvPr>
          <p:cNvSpPr txBox="1">
            <a:spLocks noChangeArrowheads="1"/>
          </p:cNvSpPr>
          <p:nvPr/>
        </p:nvSpPr>
        <p:spPr bwMode="auto">
          <a:xfrm>
            <a:off x="696913" y="2895600"/>
            <a:ext cx="7956550" cy="37306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4640" tIns="47320" rIns="94640" bIns="47320" anchor="ctr"/>
          <a:lstStyle>
            <a:lvl1pPr defTabSz="946150">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defTabSz="946150">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defTabSz="9461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defTabSz="9461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defTabSz="9461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defTabSz="9461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US" altLang="zh-CN" sz="1800" b="1">
                <a:solidFill>
                  <a:schemeClr val="bg1"/>
                </a:solidFill>
                <a:latin typeface="Bookman Old Style" panose="02050604050505020204" pitchFamily="18" charset="0"/>
              </a:rPr>
              <a:t>TENGGANG WAKTU </a:t>
            </a:r>
            <a:r>
              <a:rPr lang="id-ID" altLang="en-US" sz="1800" b="1">
                <a:solidFill>
                  <a:schemeClr val="bg1"/>
                </a:solidFill>
                <a:latin typeface="Bookman Old Style" panose="02050604050505020204" pitchFamily="18" charset="0"/>
              </a:rPr>
              <a:t>PENGAJUAN JAWABAN TERMOHON</a:t>
            </a:r>
          </a:p>
        </p:txBody>
      </p:sp>
      <p:sp>
        <p:nvSpPr>
          <p:cNvPr id="26631" name="Title 1">
            <a:extLst>
              <a:ext uri="{FF2B5EF4-FFF2-40B4-BE49-F238E27FC236}">
                <a16:creationId xmlns:a16="http://schemas.microsoft.com/office/drawing/2014/main" xmlns="" id="{15C44390-C8CA-4FC4-BBAA-42A4383CCF5D}"/>
              </a:ext>
            </a:extLst>
          </p:cNvPr>
          <p:cNvSpPr txBox="1">
            <a:spLocks noChangeArrowheads="1"/>
          </p:cNvSpPr>
          <p:nvPr/>
        </p:nvSpPr>
        <p:spPr bwMode="auto">
          <a:xfrm>
            <a:off x="723900" y="4035425"/>
            <a:ext cx="7956550" cy="32226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4632" tIns="47316" rIns="94632" bIns="47316" anchor="ct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US" altLang="zh-CN" sz="1800" b="1">
                <a:solidFill>
                  <a:schemeClr val="bg1"/>
                </a:solidFill>
                <a:latin typeface="Bookman Old Style" panose="02050604050505020204" pitchFamily="18" charset="0"/>
              </a:rPr>
              <a:t>TENGGANG WAKTU </a:t>
            </a:r>
            <a:r>
              <a:rPr lang="id-ID" altLang="en-US" sz="1800" b="1">
                <a:solidFill>
                  <a:schemeClr val="bg1"/>
                </a:solidFill>
                <a:latin typeface="Bookman Old Style" panose="02050604050505020204" pitchFamily="18" charset="0"/>
              </a:rPr>
              <a:t>PENGAJUA</a:t>
            </a:r>
            <a:r>
              <a:rPr lang="en-ID" altLang="en-US" sz="1800" b="1">
                <a:solidFill>
                  <a:schemeClr val="bg1"/>
                </a:solidFill>
                <a:latin typeface="Bookman Old Style" panose="02050604050505020204" pitchFamily="18" charset="0"/>
              </a:rPr>
              <a:t>N KETERANGAN PIHAK TERKAIT</a:t>
            </a:r>
            <a:endParaRPr lang="id-ID" altLang="id-ID" sz="1800" b="1">
              <a:solidFill>
                <a:schemeClr val="bg1"/>
              </a:solidFill>
              <a:latin typeface="Bookman Old Style" panose="02050604050505020204" pitchFamily="18" charset="0"/>
            </a:endParaRPr>
          </a:p>
        </p:txBody>
      </p:sp>
      <p:sp>
        <p:nvSpPr>
          <p:cNvPr id="26632" name="Title 1">
            <a:extLst>
              <a:ext uri="{FF2B5EF4-FFF2-40B4-BE49-F238E27FC236}">
                <a16:creationId xmlns:a16="http://schemas.microsoft.com/office/drawing/2014/main" xmlns="" id="{E0B34D9D-BDBD-4E84-85E3-8C524CDF5B4E}"/>
              </a:ext>
            </a:extLst>
          </p:cNvPr>
          <p:cNvSpPr txBox="1">
            <a:spLocks noChangeArrowheads="1"/>
          </p:cNvSpPr>
          <p:nvPr/>
        </p:nvSpPr>
        <p:spPr bwMode="auto">
          <a:xfrm>
            <a:off x="723900" y="5387975"/>
            <a:ext cx="7956550" cy="32226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4632" tIns="47316" rIns="94632" bIns="47316" anchor="ct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US" altLang="zh-CN" sz="1800" b="1">
                <a:solidFill>
                  <a:schemeClr val="bg1"/>
                </a:solidFill>
                <a:latin typeface="Bookman Old Style" panose="02050604050505020204" pitchFamily="18" charset="0"/>
              </a:rPr>
              <a:t>TENGGANG WAKTU </a:t>
            </a:r>
            <a:r>
              <a:rPr lang="id-ID" altLang="en-US" sz="1800" b="1">
                <a:solidFill>
                  <a:schemeClr val="bg1"/>
                </a:solidFill>
                <a:latin typeface="Bookman Old Style" panose="02050604050505020204" pitchFamily="18" charset="0"/>
              </a:rPr>
              <a:t>PENGAJUA</a:t>
            </a:r>
            <a:r>
              <a:rPr lang="en-ID" altLang="en-US" sz="1800" b="1">
                <a:solidFill>
                  <a:schemeClr val="bg1"/>
                </a:solidFill>
                <a:latin typeface="Bookman Old Style" panose="02050604050505020204" pitchFamily="18" charset="0"/>
              </a:rPr>
              <a:t>N KETERANGAN BAWASLU</a:t>
            </a:r>
            <a:endParaRPr lang="id-ID" altLang="id-ID" sz="1800" b="1">
              <a:solidFill>
                <a:schemeClr val="bg1"/>
              </a:solidFill>
              <a:latin typeface="Bookman Old Style" panose="02050604050505020204" pitchFamily="18" charset="0"/>
            </a:endParaRPr>
          </a:p>
        </p:txBody>
      </p:sp>
    </p:spTree>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xmlns="" id="{8AE4F75F-D115-45D9-8D88-4E9D5A52BCCF}"/>
              </a:ext>
            </a:extLst>
          </p:cNvPr>
          <p:cNvSpPr>
            <a:spLocks noGrp="1" noChangeArrowheads="1"/>
          </p:cNvSpPr>
          <p:nvPr>
            <p:ph type="title"/>
          </p:nvPr>
        </p:nvSpPr>
        <p:spPr>
          <a:xfrm>
            <a:off x="468313" y="206375"/>
            <a:ext cx="8424862" cy="788988"/>
          </a:xfrm>
          <a:solidFill>
            <a:schemeClr val="bg2"/>
          </a:solidFill>
        </p:spPr>
        <p:txBody>
          <a:bodyPr/>
          <a:lstStyle/>
          <a:p>
            <a:r>
              <a:rPr lang="id-ID" altLang="id-ID" sz="2400" b="1">
                <a:latin typeface="Bookman Old Style" panose="02050604050505020204" pitchFamily="18" charset="0"/>
              </a:rPr>
              <a:t/>
            </a:r>
            <a:br>
              <a:rPr lang="id-ID" altLang="id-ID" sz="2400" b="1">
                <a:latin typeface="Bookman Old Style" panose="02050604050505020204" pitchFamily="18" charset="0"/>
              </a:rPr>
            </a:br>
            <a:r>
              <a:rPr lang="en-AU" altLang="id-ID" sz="2000" b="1">
                <a:latin typeface="Bookman Old Style" panose="02050604050505020204" pitchFamily="18" charset="0"/>
              </a:rPr>
              <a:t>SISTEMATIKA PENYUSUNAN </a:t>
            </a:r>
            <a:r>
              <a:rPr lang="id-ID" altLang="id-ID" sz="2000" b="1">
                <a:latin typeface="Bookman Old Style" panose="02050604050505020204" pitchFamily="18" charset="0"/>
              </a:rPr>
              <a:t>KETERANGAN </a:t>
            </a:r>
            <a:r>
              <a:rPr lang="en-US" altLang="id-ID" sz="2000" b="1">
                <a:latin typeface="Bookman Old Style" panose="02050604050505020204" pitchFamily="18" charset="0"/>
              </a:rPr>
              <a:t>BAWASLU</a:t>
            </a:r>
            <a:r>
              <a:rPr lang="id-ID" altLang="id-ID" sz="2400"/>
              <a:t/>
            </a:r>
            <a:br>
              <a:rPr lang="id-ID" altLang="id-ID" sz="2400"/>
            </a:br>
            <a:endParaRPr lang="id-ID" altLang="id-ID" sz="2400">
              <a:latin typeface="Bookman Old Style" panose="02050604050505020204" pitchFamily="18" charset="0"/>
            </a:endParaRPr>
          </a:p>
        </p:txBody>
      </p:sp>
      <p:sp>
        <p:nvSpPr>
          <p:cNvPr id="70659" name="Content Placeholder 2">
            <a:extLst>
              <a:ext uri="{FF2B5EF4-FFF2-40B4-BE49-F238E27FC236}">
                <a16:creationId xmlns:a16="http://schemas.microsoft.com/office/drawing/2014/main" xmlns="" id="{F4594A0D-B1F3-4239-B945-D89B87119571}"/>
              </a:ext>
            </a:extLst>
          </p:cNvPr>
          <p:cNvSpPr>
            <a:spLocks noGrp="1"/>
          </p:cNvSpPr>
          <p:nvPr>
            <p:ph idx="1"/>
          </p:nvPr>
        </p:nvSpPr>
        <p:spPr>
          <a:xfrm>
            <a:off x="233363" y="717550"/>
            <a:ext cx="8893175" cy="6340475"/>
          </a:xfrm>
        </p:spPr>
        <p:txBody>
          <a:bodyPr/>
          <a:lstStyle/>
          <a:p>
            <a:pPr algn="just">
              <a:spcBef>
                <a:spcPts val="600"/>
              </a:spcBef>
              <a:spcAft>
                <a:spcPts val="600"/>
              </a:spcAft>
              <a:buFont typeface="Arial" panose="020B0604020202020204" pitchFamily="34" charset="0"/>
              <a:buAutoNum type="alphaLcPeriod"/>
              <a:defRPr/>
            </a:pPr>
            <a:endParaRPr lang="en-AU" altLang="id-ID" sz="2400" dirty="0">
              <a:latin typeface="Tahoma" panose="020B0604030504040204" pitchFamily="34" charset="0"/>
            </a:endParaRPr>
          </a:p>
          <a:p>
            <a:pPr algn="just">
              <a:spcBef>
                <a:spcPts val="600"/>
              </a:spcBef>
              <a:spcAft>
                <a:spcPts val="600"/>
              </a:spcAft>
              <a:buFont typeface="SimSun" panose="02010600030101010101" pitchFamily="2" charset="-122"/>
              <a:buAutoNum type="arabicPeriod"/>
              <a:defRPr/>
            </a:pPr>
            <a:r>
              <a:rPr lang="en-AU" altLang="id-ID" sz="2400" dirty="0" err="1">
                <a:latin typeface="Tahoma" panose="020B0604030504040204" pitchFamily="34" charset="0"/>
              </a:rPr>
              <a:t>Identitas</a:t>
            </a:r>
            <a:r>
              <a:rPr lang="en-AU" altLang="id-ID" sz="2400" dirty="0">
                <a:latin typeface="Tahoma" panose="020B0604030504040204" pitchFamily="34" charset="0"/>
              </a:rPr>
              <a:t> </a:t>
            </a:r>
            <a:r>
              <a:rPr lang="en-AU" altLang="id-ID" sz="2400" dirty="0" err="1">
                <a:latin typeface="Tahoma" panose="020B0604030504040204" pitchFamily="34" charset="0"/>
              </a:rPr>
              <a:t>Bawaslu</a:t>
            </a:r>
            <a:r>
              <a:rPr lang="en-AU" altLang="id-ID" sz="2400" dirty="0">
                <a:latin typeface="Tahoma" panose="020B0604030504040204" pitchFamily="34" charset="0"/>
              </a:rPr>
              <a:t>;</a:t>
            </a:r>
          </a:p>
          <a:p>
            <a:pPr marL="808038" indent="-457200" algn="just">
              <a:spcBef>
                <a:spcPts val="600"/>
              </a:spcBef>
              <a:spcAft>
                <a:spcPts val="600"/>
              </a:spcAft>
              <a:buFont typeface="+mj-lt"/>
              <a:buAutoNum type="alphaLcPeriod"/>
              <a:defRPr/>
            </a:pPr>
            <a:r>
              <a:rPr lang="en-AU" altLang="id-ID" sz="2400" dirty="0" err="1">
                <a:latin typeface="Tahoma" panose="020B0604030504040204" pitchFamily="34" charset="0"/>
              </a:rPr>
              <a:t>nama</a:t>
            </a:r>
            <a:r>
              <a:rPr lang="en-AU" altLang="id-ID" sz="2400" dirty="0">
                <a:latin typeface="Tahoma" panose="020B0604030504040204" pitchFamily="34" charset="0"/>
              </a:rPr>
              <a:t> </a:t>
            </a:r>
            <a:r>
              <a:rPr lang="en-AU" altLang="id-ID" sz="2400" dirty="0" err="1">
                <a:latin typeface="Tahoma" panose="020B0604030504040204" pitchFamily="34" charset="0"/>
              </a:rPr>
              <a:t>dan</a:t>
            </a:r>
            <a:r>
              <a:rPr lang="en-AU" altLang="id-ID" sz="2400" dirty="0">
                <a:latin typeface="Tahoma" panose="020B0604030504040204" pitchFamily="34" charset="0"/>
              </a:rPr>
              <a:t> </a:t>
            </a:r>
            <a:r>
              <a:rPr lang="en-AU" altLang="id-ID" sz="2400" dirty="0" err="1">
                <a:latin typeface="Tahoma" panose="020B0604030504040204" pitchFamily="34" charset="0"/>
              </a:rPr>
              <a:t>jabatan</a:t>
            </a:r>
            <a:r>
              <a:rPr lang="en-AU" altLang="id-ID" sz="2400" dirty="0">
                <a:latin typeface="Tahoma" panose="020B0604030504040204" pitchFamily="34" charset="0"/>
              </a:rPr>
              <a:t>;</a:t>
            </a:r>
          </a:p>
          <a:p>
            <a:pPr marL="808038" indent="-457200" algn="just">
              <a:spcBef>
                <a:spcPts val="600"/>
              </a:spcBef>
              <a:spcAft>
                <a:spcPts val="600"/>
              </a:spcAft>
              <a:buFont typeface="+mj-lt"/>
              <a:buAutoNum type="alphaLcPeriod"/>
              <a:defRPr/>
            </a:pPr>
            <a:r>
              <a:rPr lang="en-AU" altLang="id-ID" sz="2400" dirty="0" err="1">
                <a:latin typeface="Tahoma" panose="020B0604030504040204" pitchFamily="34" charset="0"/>
              </a:rPr>
              <a:t>Alamat</a:t>
            </a:r>
            <a:r>
              <a:rPr lang="en-AU" altLang="id-ID" sz="2400" dirty="0">
                <a:latin typeface="Tahoma" panose="020B0604030504040204" pitchFamily="34" charset="0"/>
              </a:rPr>
              <a:t> </a:t>
            </a:r>
            <a:r>
              <a:rPr lang="en-AU" altLang="id-ID" sz="2400" dirty="0" err="1">
                <a:latin typeface="Tahoma" panose="020B0604030504040204" pitchFamily="34" charset="0"/>
              </a:rPr>
              <a:t>kantor</a:t>
            </a:r>
            <a:r>
              <a:rPr lang="en-AU" altLang="id-ID" sz="2400" dirty="0">
                <a:latin typeface="Tahoma" panose="020B0604030504040204" pitchFamily="34" charset="0"/>
              </a:rPr>
              <a:t>;</a:t>
            </a:r>
          </a:p>
          <a:p>
            <a:pPr marL="808038" indent="-457200" algn="just">
              <a:spcBef>
                <a:spcPts val="600"/>
              </a:spcBef>
              <a:spcAft>
                <a:spcPts val="600"/>
              </a:spcAft>
              <a:buFont typeface="+mj-lt"/>
              <a:buAutoNum type="alphaLcPeriod"/>
              <a:defRPr/>
            </a:pPr>
            <a:r>
              <a:rPr lang="en-AU" altLang="id-ID" sz="2400" dirty="0" err="1">
                <a:latin typeface="Tahoma" panose="020B0604030504040204" pitchFamily="34" charset="0"/>
              </a:rPr>
              <a:t>Nomor</a:t>
            </a:r>
            <a:r>
              <a:rPr lang="en-AU" altLang="id-ID" sz="2400" dirty="0">
                <a:latin typeface="Tahoma" panose="020B0604030504040204" pitchFamily="34" charset="0"/>
              </a:rPr>
              <a:t> </a:t>
            </a:r>
            <a:r>
              <a:rPr lang="en-AU" altLang="id-ID" sz="2400" dirty="0" err="1">
                <a:latin typeface="Tahoma" panose="020B0604030504040204" pitchFamily="34" charset="0"/>
              </a:rPr>
              <a:t>telepon</a:t>
            </a:r>
            <a:r>
              <a:rPr lang="en-AU" altLang="id-ID" sz="2400" dirty="0">
                <a:latin typeface="Tahoma" panose="020B0604030504040204" pitchFamily="34" charset="0"/>
              </a:rPr>
              <a:t> </a:t>
            </a:r>
            <a:r>
              <a:rPr lang="en-AU" altLang="id-ID" sz="2400" dirty="0" err="1">
                <a:latin typeface="Tahoma" panose="020B0604030504040204" pitchFamily="34" charset="0"/>
              </a:rPr>
              <a:t>kantor</a:t>
            </a:r>
            <a:r>
              <a:rPr lang="en-AU" altLang="id-ID" sz="2400" dirty="0">
                <a:latin typeface="Tahoma" panose="020B0604030504040204" pitchFamily="34" charset="0"/>
              </a:rPr>
              <a:t> </a:t>
            </a:r>
            <a:r>
              <a:rPr lang="en-AU" altLang="id-ID" sz="2400" dirty="0" err="1">
                <a:latin typeface="Tahoma" panose="020B0604030504040204" pitchFamily="34" charset="0"/>
              </a:rPr>
              <a:t>dan</a:t>
            </a:r>
            <a:r>
              <a:rPr lang="en-AU" altLang="id-ID" sz="2400" dirty="0">
                <a:latin typeface="Tahoma" panose="020B0604030504040204" pitchFamily="34" charset="0"/>
              </a:rPr>
              <a:t> </a:t>
            </a:r>
            <a:r>
              <a:rPr lang="en-AU" altLang="id-ID" sz="2400" dirty="0" err="1">
                <a:latin typeface="Tahoma" panose="020B0604030504040204" pitchFamily="34" charset="0"/>
              </a:rPr>
              <a:t>seluler</a:t>
            </a:r>
            <a:r>
              <a:rPr lang="en-AU" altLang="id-ID" sz="2400" dirty="0">
                <a:latin typeface="Tahoma" panose="020B0604030504040204" pitchFamily="34" charset="0"/>
              </a:rPr>
              <a:t>; </a:t>
            </a:r>
            <a:r>
              <a:rPr lang="en-AU" altLang="id-ID" sz="2400" dirty="0" err="1">
                <a:latin typeface="Tahoma" panose="020B0604030504040204" pitchFamily="34" charset="0"/>
              </a:rPr>
              <a:t>dan</a:t>
            </a:r>
            <a:endParaRPr lang="en-AU" altLang="id-ID" sz="2400" dirty="0">
              <a:latin typeface="Tahoma" panose="020B0604030504040204" pitchFamily="34" charset="0"/>
            </a:endParaRPr>
          </a:p>
          <a:p>
            <a:pPr marL="808038" indent="-457200" algn="just">
              <a:spcBef>
                <a:spcPts val="600"/>
              </a:spcBef>
              <a:spcAft>
                <a:spcPts val="600"/>
              </a:spcAft>
              <a:buFont typeface="+mj-lt"/>
              <a:buAutoNum type="alphaLcPeriod"/>
              <a:defRPr/>
            </a:pPr>
            <a:r>
              <a:rPr lang="en-AU" altLang="id-ID" sz="2400" dirty="0" err="1">
                <a:latin typeface="Tahoma" panose="020B0604030504040204" pitchFamily="34" charset="0"/>
              </a:rPr>
              <a:t>Alamat</a:t>
            </a:r>
            <a:r>
              <a:rPr lang="en-AU" altLang="id-ID" sz="2400" dirty="0">
                <a:latin typeface="Tahoma" panose="020B0604030504040204" pitchFamily="34" charset="0"/>
              </a:rPr>
              <a:t> </a:t>
            </a:r>
            <a:r>
              <a:rPr lang="en-AU" altLang="id-ID" sz="2400" dirty="0" err="1">
                <a:latin typeface="Tahoma" panose="020B0604030504040204" pitchFamily="34" charset="0"/>
              </a:rPr>
              <a:t>surat</a:t>
            </a:r>
            <a:r>
              <a:rPr lang="en-AU" altLang="id-ID" sz="2400" dirty="0">
                <a:latin typeface="Tahoma" panose="020B0604030504040204" pitchFamily="34" charset="0"/>
              </a:rPr>
              <a:t> </a:t>
            </a:r>
            <a:r>
              <a:rPr lang="en-AU" altLang="id-ID" sz="2400" dirty="0" err="1">
                <a:latin typeface="Tahoma" panose="020B0604030504040204" pitchFamily="34" charset="0"/>
              </a:rPr>
              <a:t>elektronik</a:t>
            </a:r>
            <a:r>
              <a:rPr lang="en-AU" altLang="id-ID" sz="2400" dirty="0">
                <a:latin typeface="Tahoma" panose="020B0604030504040204" pitchFamily="34" charset="0"/>
              </a:rPr>
              <a:t> (email) </a:t>
            </a:r>
          </a:p>
          <a:p>
            <a:pPr marL="0" indent="0" algn="just">
              <a:spcBef>
                <a:spcPts val="600"/>
              </a:spcBef>
              <a:spcAft>
                <a:spcPts val="600"/>
              </a:spcAft>
              <a:buFont typeface="Arial" panose="020B0604020202020204" pitchFamily="34" charset="0"/>
              <a:buNone/>
              <a:defRPr/>
            </a:pPr>
            <a:r>
              <a:rPr lang="en-AU" altLang="id-ID" sz="2400" dirty="0">
                <a:latin typeface="Tahoma" panose="020B0604030504040204" pitchFamily="34" charset="0"/>
              </a:rPr>
              <a:t>2. </a:t>
            </a:r>
            <a:r>
              <a:rPr lang="en-AU" altLang="id-ID" sz="2400" dirty="0" err="1">
                <a:latin typeface="Tahoma" panose="020B0604030504040204" pitchFamily="34" charset="0"/>
              </a:rPr>
              <a:t>Uraian</a:t>
            </a:r>
            <a:r>
              <a:rPr lang="en-AU" altLang="id-ID" sz="2400" dirty="0">
                <a:latin typeface="Tahoma" panose="020B0604030504040204" pitchFamily="34" charset="0"/>
              </a:rPr>
              <a:t> yang </a:t>
            </a:r>
            <a:r>
              <a:rPr lang="en-AU" altLang="id-ID" sz="2400" dirty="0" err="1">
                <a:latin typeface="Tahoma" panose="020B0604030504040204" pitchFamily="34" charset="0"/>
              </a:rPr>
              <a:t>jelas</a:t>
            </a:r>
            <a:r>
              <a:rPr lang="en-AU" altLang="id-ID" sz="2400" dirty="0">
                <a:latin typeface="Tahoma" panose="020B0604030504040204" pitchFamily="34" charset="0"/>
              </a:rPr>
              <a:t> </a:t>
            </a:r>
            <a:r>
              <a:rPr lang="en-AU" altLang="id-ID" sz="2400" dirty="0" err="1">
                <a:latin typeface="Tahoma" panose="020B0604030504040204" pitchFamily="34" charset="0"/>
              </a:rPr>
              <a:t>mengenai</a:t>
            </a:r>
            <a:r>
              <a:rPr lang="en-AU" altLang="id-ID" sz="2400" dirty="0">
                <a:latin typeface="Tahoma" panose="020B0604030504040204" pitchFamily="34" charset="0"/>
              </a:rPr>
              <a:t> </a:t>
            </a:r>
            <a:r>
              <a:rPr lang="en-AU" altLang="id-ID" sz="2400" dirty="0" err="1">
                <a:latin typeface="Tahoma" panose="020B0604030504040204" pitchFamily="34" charset="0"/>
              </a:rPr>
              <a:t>Keterangan</a:t>
            </a:r>
            <a:r>
              <a:rPr lang="en-AU" altLang="id-ID" sz="2400" dirty="0">
                <a:latin typeface="Tahoma" panose="020B0604030504040204" pitchFamily="34" charset="0"/>
              </a:rPr>
              <a:t> </a:t>
            </a:r>
            <a:r>
              <a:rPr lang="en-AU" altLang="id-ID" sz="2400" dirty="0" err="1">
                <a:latin typeface="Tahoma" panose="020B0604030504040204" pitchFamily="34" charset="0"/>
              </a:rPr>
              <a:t>Bawaslu</a:t>
            </a:r>
            <a:r>
              <a:rPr lang="en-US" altLang="en-AU" sz="2400" dirty="0">
                <a:latin typeface="Tahoma" panose="020B0604030504040204" pitchFamily="34" charset="0"/>
              </a:rPr>
              <a:t>.</a:t>
            </a:r>
          </a:p>
          <a:p>
            <a:pPr marL="739775" indent="-392113" algn="just">
              <a:spcBef>
                <a:spcPts val="600"/>
              </a:spcBef>
              <a:spcAft>
                <a:spcPts val="600"/>
              </a:spcAft>
              <a:buFont typeface="SimSun" panose="02010600030101010101" pitchFamily="2" charset="-122"/>
              <a:buAutoNum type="alphaLcPeriod"/>
              <a:defRPr/>
            </a:pPr>
            <a:r>
              <a:rPr lang="en-US" altLang="en-AU" sz="2400" dirty="0" err="1">
                <a:latin typeface="Tahoma" panose="020B0604030504040204" pitchFamily="34" charset="0"/>
              </a:rPr>
              <a:t>pelaksanaan</a:t>
            </a:r>
            <a:r>
              <a:rPr lang="en-US" altLang="en-AU" sz="2400" dirty="0">
                <a:latin typeface="Tahoma" panose="020B0604030504040204" pitchFamily="34" charset="0"/>
              </a:rPr>
              <a:t> </a:t>
            </a:r>
            <a:r>
              <a:rPr lang="en-US" altLang="en-AU" sz="2400" dirty="0" err="1">
                <a:latin typeface="Tahoma" panose="020B0604030504040204" pitchFamily="34" charset="0"/>
              </a:rPr>
              <a:t>pengawasan</a:t>
            </a:r>
            <a:r>
              <a:rPr lang="en-US" altLang="en-AU" sz="2400" dirty="0">
                <a:latin typeface="Tahoma" panose="020B0604030504040204" pitchFamily="34" charset="0"/>
              </a:rPr>
              <a:t>;</a:t>
            </a:r>
          </a:p>
          <a:p>
            <a:pPr marL="739775" indent="-392113" algn="just">
              <a:spcBef>
                <a:spcPts val="600"/>
              </a:spcBef>
              <a:spcAft>
                <a:spcPts val="600"/>
              </a:spcAft>
              <a:buFont typeface="SimSun" panose="02010600030101010101" pitchFamily="2" charset="-122"/>
              <a:buAutoNum type="alphaLcPeriod"/>
              <a:defRPr/>
            </a:pPr>
            <a:r>
              <a:rPr lang="en-US" altLang="en-AU" sz="2400" dirty="0" err="1">
                <a:latin typeface="Tahoma" panose="020B0604030504040204" pitchFamily="34" charset="0"/>
              </a:rPr>
              <a:t>tindak</a:t>
            </a:r>
            <a:r>
              <a:rPr lang="en-US" altLang="en-AU" sz="2400" dirty="0">
                <a:latin typeface="Tahoma" panose="020B0604030504040204" pitchFamily="34" charset="0"/>
              </a:rPr>
              <a:t> </a:t>
            </a:r>
            <a:r>
              <a:rPr lang="en-US" altLang="en-AU" sz="2400" dirty="0" err="1">
                <a:latin typeface="Tahoma" panose="020B0604030504040204" pitchFamily="34" charset="0"/>
              </a:rPr>
              <a:t>lanjut</a:t>
            </a:r>
            <a:r>
              <a:rPr lang="en-US" altLang="en-AU" sz="2400" dirty="0">
                <a:latin typeface="Tahoma" panose="020B0604030504040204" pitchFamily="34" charset="0"/>
              </a:rPr>
              <a:t> </a:t>
            </a:r>
            <a:r>
              <a:rPr lang="en-US" altLang="en-AU" sz="2400" dirty="0" err="1">
                <a:latin typeface="Tahoma" panose="020B0604030504040204" pitchFamily="34" charset="0"/>
              </a:rPr>
              <a:t>laporan</a:t>
            </a:r>
            <a:r>
              <a:rPr lang="en-US" altLang="en-AU" sz="2400" dirty="0">
                <a:latin typeface="Tahoma" panose="020B0604030504040204" pitchFamily="34" charset="0"/>
              </a:rPr>
              <a:t> dan/</a:t>
            </a:r>
            <a:r>
              <a:rPr lang="en-US" altLang="en-AU" sz="2400" dirty="0" err="1">
                <a:latin typeface="Tahoma" panose="020B0604030504040204" pitchFamily="34" charset="0"/>
              </a:rPr>
              <a:t>atau</a:t>
            </a:r>
            <a:r>
              <a:rPr lang="en-US" altLang="en-AU" sz="2400" dirty="0">
                <a:latin typeface="Tahoma" panose="020B0604030504040204" pitchFamily="34" charset="0"/>
              </a:rPr>
              <a:t> </a:t>
            </a:r>
            <a:r>
              <a:rPr lang="en-US" altLang="en-AU" sz="2400" dirty="0" err="1">
                <a:latin typeface="Tahoma" panose="020B0604030504040204" pitchFamily="34" charset="0"/>
              </a:rPr>
              <a:t>temuan</a:t>
            </a:r>
            <a:r>
              <a:rPr lang="en-US" altLang="en-AU" sz="2400" dirty="0">
                <a:latin typeface="Tahoma" panose="020B0604030504040204" pitchFamily="34" charset="0"/>
              </a:rPr>
              <a:t>;</a:t>
            </a:r>
          </a:p>
          <a:p>
            <a:pPr marL="739775" indent="-392113" algn="just">
              <a:spcBef>
                <a:spcPts val="600"/>
              </a:spcBef>
              <a:spcAft>
                <a:spcPts val="600"/>
              </a:spcAft>
              <a:buFont typeface="SimSun" panose="02010600030101010101" pitchFamily="2" charset="-122"/>
              <a:buAutoNum type="alphaLcPeriod"/>
              <a:defRPr/>
            </a:pPr>
            <a:r>
              <a:rPr lang="en-US" altLang="en-AU" sz="2400" dirty="0" err="1">
                <a:latin typeface="Tahoma" panose="020B0604030504040204" pitchFamily="34" charset="0"/>
              </a:rPr>
              <a:t>Keterangan</a:t>
            </a:r>
            <a:r>
              <a:rPr lang="en-US" altLang="en-AU" sz="2400" dirty="0">
                <a:latin typeface="Tahoma" panose="020B0604030504040204" pitchFamily="34" charset="0"/>
              </a:rPr>
              <a:t> </a:t>
            </a:r>
            <a:r>
              <a:rPr lang="en-US" altLang="en-AU" sz="2400" dirty="0" err="1">
                <a:latin typeface="Tahoma" panose="020B0604030504040204" pitchFamily="34" charset="0"/>
              </a:rPr>
              <a:t>Bawaslu</a:t>
            </a:r>
            <a:r>
              <a:rPr lang="en-US" altLang="en-AU" sz="2400" dirty="0">
                <a:latin typeface="Tahoma" panose="020B0604030504040204" pitchFamily="34" charset="0"/>
              </a:rPr>
              <a:t> </a:t>
            </a:r>
            <a:r>
              <a:rPr lang="en-US" altLang="en-AU" sz="2400" dirty="0" err="1">
                <a:latin typeface="Tahoma" panose="020B0604030504040204" pitchFamily="34" charset="0"/>
              </a:rPr>
              <a:t>berkaitan</a:t>
            </a:r>
            <a:r>
              <a:rPr lang="en-US" altLang="en-AU" sz="2400" dirty="0">
                <a:latin typeface="Tahoma" panose="020B0604030504040204" pitchFamily="34" charset="0"/>
              </a:rPr>
              <a:t> </a:t>
            </a:r>
            <a:r>
              <a:rPr lang="en-US" altLang="en-AU" sz="2400" dirty="0" err="1">
                <a:latin typeface="Tahoma" panose="020B0604030504040204" pitchFamily="34" charset="0"/>
              </a:rPr>
              <a:t>dengan</a:t>
            </a:r>
            <a:r>
              <a:rPr lang="en-US" altLang="en-AU" sz="2400" dirty="0">
                <a:latin typeface="Tahoma" panose="020B0604030504040204" pitchFamily="34" charset="0"/>
              </a:rPr>
              <a:t> </a:t>
            </a:r>
            <a:r>
              <a:rPr lang="en-US" altLang="en-AU" sz="2400" dirty="0" err="1">
                <a:latin typeface="Tahoma" panose="020B0604030504040204" pitchFamily="34" charset="0"/>
              </a:rPr>
              <a:t>pokok</a:t>
            </a:r>
            <a:r>
              <a:rPr lang="en-US" altLang="en-AU" sz="2400" dirty="0">
                <a:latin typeface="Tahoma" panose="020B0604030504040204" pitchFamily="34" charset="0"/>
              </a:rPr>
              <a:t> </a:t>
            </a:r>
            <a:r>
              <a:rPr lang="en-US" altLang="en-AU" sz="2400" dirty="0" err="1">
                <a:latin typeface="Tahoma" panose="020B0604030504040204" pitchFamily="34" charset="0"/>
              </a:rPr>
              <a:t>permasalahan</a:t>
            </a:r>
            <a:r>
              <a:rPr lang="en-US" altLang="en-AU" sz="2400" dirty="0">
                <a:latin typeface="Tahoma" panose="020B0604030504040204" pitchFamily="34" charset="0"/>
              </a:rPr>
              <a:t> yang </a:t>
            </a:r>
            <a:r>
              <a:rPr lang="en-US" altLang="en-AU" sz="2400" dirty="0" err="1">
                <a:latin typeface="Tahoma" panose="020B0604030504040204" pitchFamily="34" charset="0"/>
              </a:rPr>
              <a:t>dimohonkan</a:t>
            </a:r>
            <a:r>
              <a:rPr lang="en-US" altLang="en-AU" sz="2400" dirty="0">
                <a:latin typeface="Tahoma" panose="020B0604030504040204" pitchFamily="34" charset="0"/>
              </a:rPr>
              <a:t> oleh </a:t>
            </a:r>
            <a:r>
              <a:rPr lang="en-US" altLang="en-AU" sz="2400" dirty="0" err="1">
                <a:latin typeface="Tahoma" panose="020B0604030504040204" pitchFamily="34" charset="0"/>
              </a:rPr>
              <a:t>Pemohon</a:t>
            </a:r>
            <a:r>
              <a:rPr lang="en-US" altLang="en-AU" sz="2400" dirty="0">
                <a:latin typeface="Tahoma" panose="020B0604030504040204" pitchFamily="34" charset="0"/>
              </a:rPr>
              <a:t>; dan</a:t>
            </a:r>
          </a:p>
          <a:p>
            <a:pPr marL="739775" indent="-392113" algn="just">
              <a:spcBef>
                <a:spcPts val="600"/>
              </a:spcBef>
              <a:spcAft>
                <a:spcPts val="600"/>
              </a:spcAft>
              <a:buFont typeface="SimSun" panose="02010600030101010101" pitchFamily="2" charset="-122"/>
              <a:buAutoNum type="alphaLcPeriod"/>
              <a:defRPr/>
            </a:pPr>
            <a:r>
              <a:rPr lang="en-US" altLang="en-AU" sz="2400" dirty="0" err="1">
                <a:latin typeface="Tahoma" panose="020B0604030504040204" pitchFamily="34" charset="0"/>
              </a:rPr>
              <a:t>jumlah</a:t>
            </a:r>
            <a:r>
              <a:rPr lang="en-US" altLang="en-AU" sz="2400" dirty="0">
                <a:latin typeface="Tahoma" panose="020B0604030504040204" pitchFamily="34" charset="0"/>
              </a:rPr>
              <a:t> dan </a:t>
            </a:r>
            <a:r>
              <a:rPr lang="en-US" altLang="en-AU" sz="2400" dirty="0" err="1">
                <a:latin typeface="Tahoma" panose="020B0604030504040204" pitchFamily="34" charset="0"/>
              </a:rPr>
              <a:t>jenis</a:t>
            </a:r>
            <a:r>
              <a:rPr lang="en-US" altLang="en-AU" sz="2400" dirty="0">
                <a:latin typeface="Tahoma" panose="020B0604030504040204" pitchFamily="34" charset="0"/>
              </a:rPr>
              <a:t> </a:t>
            </a:r>
            <a:r>
              <a:rPr lang="en-US" altLang="en-AU" sz="2400" dirty="0" err="1">
                <a:latin typeface="Tahoma" panose="020B0604030504040204" pitchFamily="34" charset="0"/>
              </a:rPr>
              <a:t>pelanggaran</a:t>
            </a:r>
            <a:r>
              <a:rPr lang="en-US" altLang="en-AU" sz="2400" dirty="0">
                <a:latin typeface="Tahoma" panose="020B0604030504040204" pitchFamily="34" charset="0"/>
              </a:rPr>
              <a:t> yang </a:t>
            </a:r>
            <a:r>
              <a:rPr lang="en-US" altLang="en-AU" sz="2400" dirty="0" err="1">
                <a:latin typeface="Tahoma" panose="020B0604030504040204" pitchFamily="34" charset="0"/>
              </a:rPr>
              <a:t>terkait</a:t>
            </a:r>
            <a:r>
              <a:rPr lang="en-US" altLang="en-AU" sz="2400" dirty="0">
                <a:latin typeface="Tahoma" panose="020B0604030504040204" pitchFamily="34" charset="0"/>
              </a:rPr>
              <a:t> </a:t>
            </a:r>
            <a:r>
              <a:rPr lang="en-US" altLang="en-AU" sz="2400" dirty="0" err="1">
                <a:latin typeface="Tahoma" panose="020B0604030504040204" pitchFamily="34" charset="0"/>
              </a:rPr>
              <a:t>dengan</a:t>
            </a:r>
            <a:r>
              <a:rPr lang="en-US" altLang="en-AU" sz="2400" dirty="0">
                <a:latin typeface="Tahoma" panose="020B0604030504040204" pitchFamily="34" charset="0"/>
              </a:rPr>
              <a:t> </a:t>
            </a:r>
            <a:r>
              <a:rPr lang="en-US" altLang="en-AU" sz="2400" dirty="0" err="1">
                <a:latin typeface="Tahoma" panose="020B0604030504040204" pitchFamily="34" charset="0"/>
              </a:rPr>
              <a:t>pokok</a:t>
            </a:r>
            <a:r>
              <a:rPr lang="en-US" altLang="en-AU" sz="2400" dirty="0">
                <a:latin typeface="Tahoma" panose="020B0604030504040204" pitchFamily="34" charset="0"/>
              </a:rPr>
              <a:t> </a:t>
            </a:r>
            <a:r>
              <a:rPr lang="en-US" altLang="en-AU" sz="2400" dirty="0" err="1">
                <a:latin typeface="Tahoma" panose="020B0604030504040204" pitchFamily="34" charset="0"/>
              </a:rPr>
              <a:t>permohonan</a:t>
            </a:r>
            <a:r>
              <a:rPr lang="en-US" altLang="en-AU" sz="2400" dirty="0">
                <a:latin typeface="Tahoma" panose="020B0604030504040204" pitchFamily="34" charset="0"/>
              </a:rPr>
              <a:t>.</a:t>
            </a:r>
            <a:endParaRPr lang="en-AU" altLang="id-ID" sz="2400" dirty="0">
              <a:latin typeface="Tahoma" panose="020B0604030504040204" pitchFamily="34" charset="0"/>
            </a:endParaRPr>
          </a:p>
          <a:p>
            <a:pPr marL="0" indent="0" algn="just">
              <a:spcBef>
                <a:spcPts val="600"/>
              </a:spcBef>
              <a:spcAft>
                <a:spcPts val="600"/>
              </a:spcAft>
              <a:buFont typeface="Arial" panose="020B0604020202020204" pitchFamily="34" charset="0"/>
              <a:buNone/>
              <a:defRPr/>
            </a:pPr>
            <a:endParaRPr lang="en-AU" altLang="id-ID" sz="2400" dirty="0">
              <a:latin typeface="Tahoma" panose="020B0604030504040204" pitchFamily="34" charset="0"/>
            </a:endParaRPr>
          </a:p>
          <a:p>
            <a:pPr algn="just">
              <a:spcBef>
                <a:spcPts val="600"/>
              </a:spcBef>
              <a:spcAft>
                <a:spcPts val="600"/>
              </a:spcAft>
              <a:buFont typeface="Arial" panose="020B0604020202020204" pitchFamily="34" charset="0"/>
              <a:buNone/>
              <a:defRPr/>
            </a:pPr>
            <a:endParaRPr lang="en-AU" altLang="id-ID" sz="2400" dirty="0">
              <a:latin typeface="Tahoma" panose="020B0604030504040204" pitchFamily="34" charset="0"/>
            </a:endParaRPr>
          </a:p>
        </p:txBody>
      </p:sp>
      <p:sp>
        <p:nvSpPr>
          <p:cNvPr id="66564" name="Slide Number Placeholder 3">
            <a:extLst>
              <a:ext uri="{FF2B5EF4-FFF2-40B4-BE49-F238E27FC236}">
                <a16:creationId xmlns:a16="http://schemas.microsoft.com/office/drawing/2014/main" xmlns="" id="{F2962D1A-4642-4D47-85CF-519C3F9F466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Calibri" panose="020F0502020204030204" pitchFamily="34" charset="0"/>
              </a:defRPr>
            </a:lvl1pPr>
            <a:lvl2pPr marL="766763" indent="-293688">
              <a:spcBef>
                <a:spcPct val="20000"/>
              </a:spcBef>
              <a:buFont typeface="Arial" panose="020B0604020202020204" pitchFamily="34" charset="0"/>
              <a:buChar char="–"/>
              <a:defRPr sz="2900">
                <a:solidFill>
                  <a:schemeClr val="tx1"/>
                </a:solidFill>
                <a:latin typeface="Calibri" panose="020F0502020204030204" pitchFamily="34" charset="0"/>
              </a:defRPr>
            </a:lvl2pPr>
            <a:lvl3pPr marL="1181100" indent="-234950">
              <a:spcBef>
                <a:spcPct val="20000"/>
              </a:spcBef>
              <a:buFont typeface="Arial" panose="020B0604020202020204" pitchFamily="34" charset="0"/>
              <a:buChar char="•"/>
              <a:defRPr sz="2500">
                <a:solidFill>
                  <a:schemeClr val="tx1"/>
                </a:solidFill>
                <a:latin typeface="Calibri" panose="020F0502020204030204" pitchFamily="34" charset="0"/>
              </a:defRPr>
            </a:lvl3pPr>
            <a:lvl4pPr marL="1654175" indent="-234950">
              <a:spcBef>
                <a:spcPct val="20000"/>
              </a:spcBef>
              <a:buFont typeface="Arial" panose="020B0604020202020204" pitchFamily="34" charset="0"/>
              <a:buChar char="–"/>
              <a:defRPr sz="2100">
                <a:solidFill>
                  <a:schemeClr val="tx1"/>
                </a:solidFill>
                <a:latin typeface="Calibri" panose="020F0502020204030204" pitchFamily="34" charset="0"/>
              </a:defRPr>
            </a:lvl4pPr>
            <a:lvl5pPr marL="2127250" indent="-234950">
              <a:spcBef>
                <a:spcPct val="20000"/>
              </a:spcBef>
              <a:buFont typeface="Arial" panose="020B0604020202020204" pitchFamily="34" charset="0"/>
              <a:buChar char="»"/>
              <a:defRPr sz="2100">
                <a:solidFill>
                  <a:schemeClr val="tx1"/>
                </a:solidFill>
                <a:latin typeface="Calibri" panose="020F0502020204030204" pitchFamily="34" charset="0"/>
              </a:defRPr>
            </a:lvl5pPr>
            <a:lvl6pPr marL="25844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30416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988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956050" indent="-234950"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spcBef>
                <a:spcPct val="0"/>
              </a:spcBef>
              <a:buFont typeface="Arial" panose="020B0604020202020204" pitchFamily="34" charset="0"/>
              <a:buNone/>
            </a:pPr>
            <a:fld id="{605525A3-B8C7-48E6-A059-B5216C46A1DE}" type="slidenum">
              <a:rPr lang="en-US" altLang="id-ID" sz="1200" smtClean="0">
                <a:solidFill>
                  <a:srgbClr val="000000"/>
                </a:solidFill>
              </a:rPr>
              <a:pPr>
                <a:spcBef>
                  <a:spcPct val="0"/>
                </a:spcBef>
                <a:buFont typeface="Arial" panose="020B0604020202020204" pitchFamily="34" charset="0"/>
                <a:buNone/>
              </a:pPr>
              <a:t>7</a:t>
            </a:fld>
            <a:endParaRPr lang="en-US" altLang="id-ID" sz="1200">
              <a:solidFill>
                <a:srgbClr val="000000"/>
              </a:solidFill>
            </a:endParaRPr>
          </a:p>
        </p:txBody>
      </p:sp>
    </p:spTree>
  </p:cSld>
  <p:clrMapOvr>
    <a:masterClrMapping/>
  </p:clrMapOvr>
  <p:transition spd="slow">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3303753-0135-4143-B187-29B9C9E83F3F}"/>
              </a:ext>
            </a:extLst>
          </p:cNvPr>
          <p:cNvSpPr>
            <a:spLocks noGrp="1"/>
          </p:cNvSpPr>
          <p:nvPr>
            <p:ph idx="1"/>
          </p:nvPr>
        </p:nvSpPr>
        <p:spPr>
          <a:xfrm>
            <a:off x="298450" y="1190625"/>
            <a:ext cx="8642350" cy="6010275"/>
          </a:xfrm>
        </p:spPr>
        <p:txBody>
          <a:bodyPr/>
          <a:lstStyle/>
          <a:p>
            <a:pPr marL="0" indent="0">
              <a:buFont typeface="Arial" panose="020B0604020202020204" pitchFamily="34" charset="0"/>
              <a:buNone/>
              <a:defRPr/>
            </a:pPr>
            <a:r>
              <a:rPr lang="en-US" dirty="0" err="1"/>
              <a:t>Dalam</a:t>
            </a:r>
            <a:r>
              <a:rPr lang="en-US" dirty="0"/>
              <a:t> </a:t>
            </a:r>
            <a:r>
              <a:rPr lang="en-US" dirty="0" err="1"/>
              <a:t>hal</a:t>
            </a:r>
            <a:r>
              <a:rPr lang="en-US" dirty="0"/>
              <a:t> </a:t>
            </a:r>
            <a:r>
              <a:rPr lang="en-US" dirty="0" err="1"/>
              <a:t>Bawaslu</a:t>
            </a:r>
            <a:r>
              <a:rPr lang="en-US" dirty="0"/>
              <a:t> </a:t>
            </a:r>
            <a:r>
              <a:rPr lang="en-US" dirty="0" err="1"/>
              <a:t>menggunakan</a:t>
            </a:r>
            <a:r>
              <a:rPr lang="en-US" dirty="0"/>
              <a:t> </a:t>
            </a:r>
            <a:r>
              <a:rPr lang="en-US" dirty="0" err="1"/>
              <a:t>kuasa</a:t>
            </a:r>
            <a:r>
              <a:rPr lang="en-US" dirty="0"/>
              <a:t> </a:t>
            </a:r>
            <a:r>
              <a:rPr lang="en-US" dirty="0" err="1"/>
              <a:t>hukum</a:t>
            </a:r>
            <a:r>
              <a:rPr lang="en-US" dirty="0"/>
              <a:t>, </a:t>
            </a:r>
            <a:r>
              <a:rPr lang="en-US" dirty="0" err="1"/>
              <a:t>keterangan</a:t>
            </a:r>
            <a:r>
              <a:rPr lang="en-US" dirty="0"/>
              <a:t> </a:t>
            </a:r>
            <a:r>
              <a:rPr lang="en-US" dirty="0" err="1"/>
              <a:t>Bawaslu</a:t>
            </a:r>
            <a:r>
              <a:rPr lang="en-US" dirty="0"/>
              <a:t> </a:t>
            </a:r>
            <a:r>
              <a:rPr lang="en-US" dirty="0" err="1"/>
              <a:t>juga</a:t>
            </a:r>
            <a:r>
              <a:rPr lang="en-US" dirty="0"/>
              <a:t> </a:t>
            </a:r>
            <a:r>
              <a:rPr lang="en-US" dirty="0" err="1"/>
              <a:t>memuat</a:t>
            </a:r>
            <a:r>
              <a:rPr lang="en-US" dirty="0"/>
              <a:t> </a:t>
            </a:r>
            <a:r>
              <a:rPr lang="en-US" dirty="0" err="1"/>
              <a:t>identitas</a:t>
            </a:r>
            <a:r>
              <a:rPr lang="en-US" dirty="0"/>
              <a:t> </a:t>
            </a:r>
            <a:r>
              <a:rPr lang="en-US" dirty="0" err="1"/>
              <a:t>kuasa</a:t>
            </a:r>
            <a:r>
              <a:rPr lang="en-US" dirty="0"/>
              <a:t> </a:t>
            </a:r>
            <a:r>
              <a:rPr lang="en-US" dirty="0" err="1"/>
              <a:t>hukum</a:t>
            </a:r>
            <a:r>
              <a:rPr lang="en-US" dirty="0"/>
              <a:t> </a:t>
            </a:r>
            <a:r>
              <a:rPr lang="en-US" dirty="0" err="1"/>
              <a:t>Bawaslu</a:t>
            </a:r>
            <a:r>
              <a:rPr lang="en-US" dirty="0"/>
              <a:t> yang </a:t>
            </a:r>
            <a:r>
              <a:rPr lang="en-US" dirty="0" err="1"/>
              <a:t>mencakup</a:t>
            </a:r>
            <a:r>
              <a:rPr lang="en-US" dirty="0"/>
              <a:t>:</a:t>
            </a:r>
          </a:p>
          <a:p>
            <a:pPr marL="1020763" indent="-514350">
              <a:buFont typeface="+mj-lt"/>
              <a:buAutoNum type="alphaLcPeriod"/>
              <a:defRPr/>
            </a:pPr>
            <a:r>
              <a:rPr lang="en-US" dirty="0" err="1"/>
              <a:t>nama</a:t>
            </a:r>
            <a:r>
              <a:rPr lang="en-US" dirty="0"/>
              <a:t>;</a:t>
            </a:r>
          </a:p>
          <a:p>
            <a:pPr marL="1020763" indent="-514350">
              <a:buFont typeface="+mj-lt"/>
              <a:buAutoNum type="alphaLcPeriod"/>
              <a:defRPr/>
            </a:pPr>
            <a:r>
              <a:rPr lang="en-US" dirty="0" err="1"/>
              <a:t>nomor</a:t>
            </a:r>
            <a:r>
              <a:rPr lang="en-US" dirty="0"/>
              <a:t> </a:t>
            </a:r>
            <a:r>
              <a:rPr lang="en-US" dirty="0" err="1"/>
              <a:t>Induk</a:t>
            </a:r>
            <a:r>
              <a:rPr lang="en-US" dirty="0"/>
              <a:t> </a:t>
            </a:r>
            <a:r>
              <a:rPr lang="en-US" dirty="0" err="1"/>
              <a:t>Kependudukan</a:t>
            </a:r>
            <a:r>
              <a:rPr lang="en-US" dirty="0"/>
              <a:t> (NIK) </a:t>
            </a:r>
            <a:r>
              <a:rPr lang="en-US" dirty="0" err="1"/>
              <a:t>sesuai</a:t>
            </a:r>
            <a:r>
              <a:rPr lang="en-US" dirty="0"/>
              <a:t> </a:t>
            </a:r>
            <a:r>
              <a:rPr lang="en-US" dirty="0" err="1"/>
              <a:t>dengan</a:t>
            </a:r>
            <a:r>
              <a:rPr lang="en-US" dirty="0"/>
              <a:t> </a:t>
            </a:r>
            <a:r>
              <a:rPr lang="en-US" dirty="0" err="1"/>
              <a:t>Kartu</a:t>
            </a:r>
            <a:r>
              <a:rPr lang="en-US" dirty="0"/>
              <a:t> </a:t>
            </a:r>
            <a:r>
              <a:rPr lang="en-US" dirty="0" err="1"/>
              <a:t>Tanda</a:t>
            </a:r>
            <a:r>
              <a:rPr lang="en-US" dirty="0"/>
              <a:t> </a:t>
            </a:r>
            <a:r>
              <a:rPr lang="en-US" dirty="0" err="1"/>
              <a:t>Penduduk</a:t>
            </a:r>
            <a:r>
              <a:rPr lang="en-US" dirty="0"/>
              <a:t> (KTP)/</a:t>
            </a:r>
            <a:r>
              <a:rPr lang="en-US" dirty="0" err="1"/>
              <a:t>kartu</a:t>
            </a:r>
            <a:r>
              <a:rPr lang="en-US" dirty="0"/>
              <a:t> </a:t>
            </a:r>
            <a:r>
              <a:rPr lang="en-US" dirty="0" err="1"/>
              <a:t>anggota</a:t>
            </a:r>
            <a:r>
              <a:rPr lang="en-US" dirty="0"/>
              <a:t> </a:t>
            </a:r>
            <a:r>
              <a:rPr lang="en-US" dirty="0" err="1"/>
              <a:t>advokat</a:t>
            </a:r>
            <a:r>
              <a:rPr lang="en-US" dirty="0"/>
              <a:t> yang </a:t>
            </a:r>
            <a:r>
              <a:rPr lang="en-US" dirty="0" err="1"/>
              <a:t>masih</a:t>
            </a:r>
            <a:r>
              <a:rPr lang="en-US" dirty="0"/>
              <a:t> </a:t>
            </a:r>
            <a:r>
              <a:rPr lang="en-US" dirty="0" err="1"/>
              <a:t>berlaku</a:t>
            </a:r>
            <a:r>
              <a:rPr lang="en-US" dirty="0"/>
              <a:t>;</a:t>
            </a:r>
          </a:p>
          <a:p>
            <a:pPr marL="1020763" indent="-514350">
              <a:buFont typeface="+mj-lt"/>
              <a:buAutoNum type="alphaLcPeriod"/>
              <a:defRPr/>
            </a:pPr>
            <a:r>
              <a:rPr lang="en-US" dirty="0" err="1"/>
              <a:t>alamat</a:t>
            </a:r>
            <a:r>
              <a:rPr lang="en-US" dirty="0"/>
              <a:t>;</a:t>
            </a:r>
          </a:p>
          <a:p>
            <a:pPr marL="1020763" indent="-514350">
              <a:buFont typeface="+mj-lt"/>
              <a:buAutoNum type="alphaLcPeriod"/>
              <a:defRPr/>
            </a:pPr>
            <a:r>
              <a:rPr lang="en-US" dirty="0" err="1"/>
              <a:t>nomor</a:t>
            </a:r>
            <a:r>
              <a:rPr lang="en-US" dirty="0"/>
              <a:t> </a:t>
            </a:r>
            <a:r>
              <a:rPr lang="en-US" dirty="0" err="1"/>
              <a:t>telepon</a:t>
            </a:r>
            <a:r>
              <a:rPr lang="en-US" dirty="0"/>
              <a:t> </a:t>
            </a:r>
            <a:r>
              <a:rPr lang="en-US" dirty="0" err="1"/>
              <a:t>kantor</a:t>
            </a:r>
            <a:r>
              <a:rPr lang="en-US" dirty="0"/>
              <a:t> </a:t>
            </a:r>
            <a:r>
              <a:rPr lang="en-US" dirty="0" err="1"/>
              <a:t>dan</a:t>
            </a:r>
            <a:r>
              <a:rPr lang="en-US" dirty="0"/>
              <a:t> </a:t>
            </a:r>
            <a:r>
              <a:rPr lang="en-US" dirty="0" err="1"/>
              <a:t>seluler</a:t>
            </a:r>
            <a:r>
              <a:rPr lang="en-US" dirty="0"/>
              <a:t>; </a:t>
            </a:r>
            <a:r>
              <a:rPr lang="en-US" dirty="0" err="1"/>
              <a:t>dan</a:t>
            </a:r>
            <a:endParaRPr lang="en-US" dirty="0"/>
          </a:p>
          <a:p>
            <a:pPr marL="1020763" indent="-514350">
              <a:buFont typeface="+mj-lt"/>
              <a:buAutoNum type="alphaLcPeriod"/>
              <a:defRPr/>
            </a:pPr>
            <a:r>
              <a:rPr lang="en-US" dirty="0" err="1"/>
              <a:t>alamat</a:t>
            </a:r>
            <a:r>
              <a:rPr lang="en-US" dirty="0"/>
              <a:t> </a:t>
            </a:r>
            <a:r>
              <a:rPr lang="en-US" dirty="0" err="1"/>
              <a:t>surat</a:t>
            </a:r>
            <a:r>
              <a:rPr lang="en-US" dirty="0"/>
              <a:t> </a:t>
            </a:r>
            <a:r>
              <a:rPr lang="en-US" dirty="0" err="1"/>
              <a:t>elektronik</a:t>
            </a:r>
            <a:r>
              <a:rPr lang="en-US" dirty="0"/>
              <a:t> (email) </a:t>
            </a:r>
          </a:p>
          <a:p>
            <a:pPr marL="514350" indent="-514350">
              <a:buFont typeface="+mj-lt"/>
              <a:buAutoNum type="alphaLcPeriod"/>
              <a:defRPr/>
            </a:pPr>
            <a:endParaRPr lang="en-US" dirty="0"/>
          </a:p>
        </p:txBody>
      </p:sp>
    </p:spTree>
  </p:cSld>
  <p:clrMapOvr>
    <a:masterClrMapping/>
  </p:clrMapOvr>
  <p:transition spd="slow">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xmlns="" id="{3C6EA801-CD5E-4417-AB89-077E13EE7D3C}"/>
              </a:ext>
            </a:extLst>
          </p:cNvPr>
          <p:cNvSpPr>
            <a:spLocks noGrp="1"/>
          </p:cNvSpPr>
          <p:nvPr>
            <p:ph type="title"/>
          </p:nvPr>
        </p:nvSpPr>
        <p:spPr/>
        <p:txBody>
          <a:bodyPr/>
          <a:lstStyle/>
          <a:p>
            <a:endParaRPr lang="en-US" altLang="en-US"/>
          </a:p>
        </p:txBody>
      </p:sp>
      <p:sp>
        <p:nvSpPr>
          <p:cNvPr id="68611" name="Content Placeholder 2">
            <a:extLst>
              <a:ext uri="{FF2B5EF4-FFF2-40B4-BE49-F238E27FC236}">
                <a16:creationId xmlns:a16="http://schemas.microsoft.com/office/drawing/2014/main" xmlns="" id="{D1E9B126-BD9F-411C-BEB4-9A07745B5552}"/>
              </a:ext>
            </a:extLst>
          </p:cNvPr>
          <p:cNvSpPr>
            <a:spLocks noGrp="1"/>
          </p:cNvSpPr>
          <p:nvPr>
            <p:ph idx="1"/>
          </p:nvPr>
        </p:nvSpPr>
        <p:spPr>
          <a:xfrm>
            <a:off x="844550" y="1679575"/>
            <a:ext cx="8243888" cy="4875213"/>
          </a:xfrm>
        </p:spPr>
        <p:txBody>
          <a:bodyPr/>
          <a:lstStyle/>
          <a:p>
            <a:pPr>
              <a:lnSpc>
                <a:spcPct val="150000"/>
              </a:lnSpc>
            </a:pPr>
            <a:r>
              <a:rPr lang="en-US" altLang="en-US" sz="2800">
                <a:latin typeface="Tahoma" panose="020B0604030504040204" pitchFamily="34" charset="0"/>
                <a:cs typeface="Tahoma" panose="020B0604030504040204" pitchFamily="34" charset="0"/>
              </a:rPr>
              <a:t>Kop surat</a:t>
            </a:r>
          </a:p>
          <a:p>
            <a:pPr>
              <a:lnSpc>
                <a:spcPct val="150000"/>
              </a:lnSpc>
            </a:pPr>
            <a:r>
              <a:rPr lang="en-US" altLang="en-US" sz="2800">
                <a:latin typeface="Tahoma" panose="020B0604030504040204" pitchFamily="34" charset="0"/>
                <a:cs typeface="Tahoma" panose="020B0604030504040204" pitchFamily="34" charset="0"/>
              </a:rPr>
              <a:t>…, (tempat)…, (tanggal,bulan,tahun)</a:t>
            </a:r>
          </a:p>
          <a:p>
            <a:pPr>
              <a:lnSpc>
                <a:spcPct val="150000"/>
              </a:lnSpc>
            </a:pPr>
            <a:r>
              <a:rPr lang="en-US" altLang="en-US" sz="2800">
                <a:latin typeface="Tahoma" panose="020B0604030504040204" pitchFamily="34" charset="0"/>
                <a:cs typeface="Tahoma" panose="020B0604030504040204" pitchFamily="34" charset="0"/>
              </a:rPr>
              <a:t>Hal: </a:t>
            </a:r>
            <a:r>
              <a:rPr lang="id-ID" altLang="en-US" sz="2800">
                <a:latin typeface="Tahoma" panose="020B0604030504040204" pitchFamily="34" charset="0"/>
                <a:cs typeface="Tahoma" panose="020B0604030504040204" pitchFamily="34" charset="0"/>
              </a:rPr>
              <a:t>Keterangan Ba</a:t>
            </a:r>
            <a:r>
              <a:rPr lang="en-US" altLang="en-US" sz="2800">
                <a:latin typeface="Tahoma" panose="020B0604030504040204" pitchFamily="34" charset="0"/>
                <a:cs typeface="Tahoma" panose="020B0604030504040204" pitchFamily="34" charset="0"/>
              </a:rPr>
              <a:t>w</a:t>
            </a:r>
            <a:r>
              <a:rPr lang="id-ID" altLang="en-US" sz="2800">
                <a:latin typeface="Tahoma" panose="020B0604030504040204" pitchFamily="34" charset="0"/>
                <a:cs typeface="Tahoma" panose="020B0604030504040204" pitchFamily="34" charset="0"/>
              </a:rPr>
              <a:t>aslu terhadap Perkara Nomor ...-.../PHP</a:t>
            </a:r>
            <a:r>
              <a:rPr lang="en-ID" altLang="en-US" sz="2800">
                <a:latin typeface="Tahoma" panose="020B0604030504040204" pitchFamily="34" charset="0"/>
                <a:cs typeface="Tahoma" panose="020B0604030504040204" pitchFamily="34" charset="0"/>
              </a:rPr>
              <a:t>U</a:t>
            </a:r>
            <a:r>
              <a:rPr lang="id-ID" altLang="en-US" sz="2800">
                <a:latin typeface="Tahoma" panose="020B0604030504040204" pitchFamily="34" charset="0"/>
                <a:cs typeface="Tahoma" panose="020B0604030504040204" pitchFamily="34" charset="0"/>
              </a:rPr>
              <a:t>.</a:t>
            </a:r>
            <a:r>
              <a:rPr lang="en-ID" altLang="en-US" sz="2800">
                <a:latin typeface="Tahoma" panose="020B0604030504040204" pitchFamily="34" charset="0"/>
                <a:cs typeface="Tahoma" panose="020B0604030504040204" pitchFamily="34" charset="0"/>
              </a:rPr>
              <a:t>DPR-DPRD</a:t>
            </a:r>
            <a:r>
              <a:rPr lang="id-ID" altLang="en-US" sz="2800">
                <a:latin typeface="Tahoma" panose="020B0604030504040204" pitchFamily="34" charset="0"/>
                <a:cs typeface="Tahoma" panose="020B0604030504040204" pitchFamily="34" charset="0"/>
              </a:rPr>
              <a:t>-XV</a:t>
            </a:r>
            <a:r>
              <a:rPr lang="en-ID" altLang="en-US" sz="2800">
                <a:latin typeface="Tahoma" panose="020B0604030504040204" pitchFamily="34" charset="0"/>
                <a:cs typeface="Tahoma" panose="020B0604030504040204" pitchFamily="34" charset="0"/>
              </a:rPr>
              <a:t>II</a:t>
            </a:r>
            <a:r>
              <a:rPr lang="id-ID" altLang="en-US" sz="2800">
                <a:latin typeface="Tahoma" panose="020B0604030504040204" pitchFamily="34" charset="0"/>
                <a:cs typeface="Tahoma" panose="020B0604030504040204" pitchFamily="34" charset="0"/>
              </a:rPr>
              <a:t>/201</a:t>
            </a:r>
            <a:r>
              <a:rPr lang="en-ID" altLang="en-US" sz="2800">
                <a:latin typeface="Tahoma" panose="020B0604030504040204" pitchFamily="34" charset="0"/>
                <a:cs typeface="Tahoma" panose="020B0604030504040204" pitchFamily="34" charset="0"/>
              </a:rPr>
              <a:t>9</a:t>
            </a:r>
            <a:r>
              <a:rPr lang="id-ID" altLang="en-US" sz="2800">
                <a:latin typeface="Tahoma" panose="020B0604030504040204" pitchFamily="34" charset="0"/>
                <a:cs typeface="Tahoma" panose="020B0604030504040204" pitchFamily="34" charset="0"/>
              </a:rPr>
              <a:t> yang</a:t>
            </a:r>
            <a:r>
              <a:rPr lang="en-US" altLang="en-US" sz="2800">
                <a:latin typeface="Tahoma" panose="020B0604030504040204" pitchFamily="34" charset="0"/>
                <a:cs typeface="Tahoma" panose="020B0604030504040204" pitchFamily="34" charset="0"/>
              </a:rPr>
              <a:t> </a:t>
            </a:r>
            <a:r>
              <a:rPr lang="id-ID" altLang="en-US" sz="2800">
                <a:latin typeface="Tahoma" panose="020B0604030504040204" pitchFamily="34" charset="0"/>
                <a:cs typeface="Tahoma" panose="020B0604030504040204" pitchFamily="34" charset="0"/>
              </a:rPr>
              <a:t>dimohonkan oleh </a:t>
            </a:r>
            <a:r>
              <a:rPr lang="en-ID" altLang="en-US" sz="2800">
                <a:latin typeface="Tahoma" panose="020B0604030504040204" pitchFamily="34" charset="0"/>
                <a:cs typeface="Tahoma" panose="020B0604030504040204" pitchFamily="34" charset="0"/>
              </a:rPr>
              <a:t>Partai Politik…,</a:t>
            </a:r>
            <a:r>
              <a:rPr lang="id-ID" altLang="en-US" sz="2800">
                <a:latin typeface="Tahoma" panose="020B0604030504040204" pitchFamily="34" charset="0"/>
                <a:cs typeface="Tahoma" panose="020B0604030504040204" pitchFamily="34" charset="0"/>
              </a:rPr>
              <a:t> Nomor Urut…</a:t>
            </a:r>
            <a:r>
              <a:rPr lang="en-US" altLang="en-US" sz="2800">
                <a:latin typeface="Tahoma" panose="020B0604030504040204" pitchFamily="34" charset="0"/>
                <a:cs typeface="Tahoma" panose="020B0604030504040204" pitchFamily="34" charset="0"/>
              </a:rPr>
              <a:t>,</a:t>
            </a:r>
            <a:r>
              <a:rPr lang="en-ID" altLang="en-US" sz="2800">
                <a:latin typeface="Tahoma" panose="020B0604030504040204" pitchFamily="34" charset="0"/>
                <a:cs typeface="Tahoma" panose="020B0604030504040204" pitchFamily="34" charset="0"/>
              </a:rPr>
              <a:t> untuk daerah pemilihan Provinsi…,</a:t>
            </a:r>
            <a:endParaRPr lang="en-US" altLang="en-US" sz="2800">
              <a:latin typeface="Tahoma" panose="020B0604030504040204" pitchFamily="34" charset="0"/>
              <a:cs typeface="Tahoma" panose="020B0604030504040204" pitchFamily="34" charset="0"/>
            </a:endParaRPr>
          </a:p>
          <a:p>
            <a:pPr>
              <a:lnSpc>
                <a:spcPct val="150000"/>
              </a:lnSpc>
            </a:pPr>
            <a:endParaRPr lang="en-US" altLang="en-US" sz="2800">
              <a:latin typeface="Tahoma" panose="020B0604030504040204" pitchFamily="34" charset="0"/>
              <a:cs typeface="Tahoma" panose="020B0604030504040204" pitchFamily="34" charset="0"/>
            </a:endParaRPr>
          </a:p>
          <a:p>
            <a:pPr>
              <a:lnSpc>
                <a:spcPct val="150000"/>
              </a:lnSpc>
            </a:pPr>
            <a:endParaRPr lang="en-US" altLang="en-US" sz="2800">
              <a:latin typeface="Tahoma" panose="020B0604030504040204" pitchFamily="34" charset="0"/>
              <a:cs typeface="Tahoma" panose="020B0604030504040204" pitchFamily="34" charset="0"/>
            </a:endParaRPr>
          </a:p>
        </p:txBody>
      </p:sp>
      <p:sp>
        <p:nvSpPr>
          <p:cNvPr id="4" name="Rectangle 3">
            <a:extLst>
              <a:ext uri="{FF2B5EF4-FFF2-40B4-BE49-F238E27FC236}">
                <a16:creationId xmlns:a16="http://schemas.microsoft.com/office/drawing/2014/main" xmlns="" id="{D5BFC01D-F7FB-49FB-A114-839B12B87686}"/>
              </a:ext>
            </a:extLst>
          </p:cNvPr>
          <p:cNvSpPr/>
          <p:nvPr/>
        </p:nvSpPr>
        <p:spPr>
          <a:xfrm>
            <a:off x="468313" y="98425"/>
            <a:ext cx="8424862" cy="1027113"/>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613" name="TextBox 5">
            <a:extLst>
              <a:ext uri="{FF2B5EF4-FFF2-40B4-BE49-F238E27FC236}">
                <a16:creationId xmlns:a16="http://schemas.microsoft.com/office/drawing/2014/main" xmlns="" id="{BFEC715D-8E18-45B1-BE05-4DEA616940EC}"/>
              </a:ext>
            </a:extLst>
          </p:cNvPr>
          <p:cNvSpPr txBox="1">
            <a:spLocks noChangeArrowheads="1"/>
          </p:cNvSpPr>
          <p:nvPr/>
        </p:nvSpPr>
        <p:spPr bwMode="auto">
          <a:xfrm>
            <a:off x="576263" y="288925"/>
            <a:ext cx="817403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500">
                <a:solidFill>
                  <a:schemeClr val="tx1"/>
                </a:solidFill>
                <a:latin typeface="Arial" panose="020B0604020202020204" pitchFamily="34" charset="0"/>
              </a:defRPr>
            </a:lvl1pPr>
            <a:lvl2pPr marL="742950" indent="-285750">
              <a:defRPr sz="2500">
                <a:solidFill>
                  <a:schemeClr val="tx1"/>
                </a:solidFill>
                <a:latin typeface="Arial" panose="020B0604020202020204" pitchFamily="34" charset="0"/>
              </a:defRPr>
            </a:lvl2pPr>
            <a:lvl3pPr marL="1143000" indent="-228600">
              <a:defRPr sz="2500">
                <a:solidFill>
                  <a:schemeClr val="tx1"/>
                </a:solidFill>
                <a:latin typeface="Arial" panose="020B0604020202020204" pitchFamily="34" charset="0"/>
              </a:defRPr>
            </a:lvl3pPr>
            <a:lvl4pPr marL="1600200" indent="-228600">
              <a:defRPr sz="2500">
                <a:solidFill>
                  <a:schemeClr val="tx1"/>
                </a:solidFill>
                <a:latin typeface="Arial" panose="020B0604020202020204" pitchFamily="34" charset="0"/>
              </a:defRPr>
            </a:lvl4pPr>
            <a:lvl5pPr marL="2057400" indent="-228600">
              <a:defRPr sz="2500">
                <a:solidFill>
                  <a:schemeClr val="tx1"/>
                </a:solidFill>
                <a:latin typeface="Arial" panose="020B0604020202020204" pitchFamily="34" charset="0"/>
              </a:defRPr>
            </a:lvl5pPr>
            <a:lvl6pPr marL="2514600" indent="-228600" eaLnBrk="0" fontAlgn="base" hangingPunct="0">
              <a:spcBef>
                <a:spcPct val="0"/>
              </a:spcBef>
              <a:spcAft>
                <a:spcPct val="0"/>
              </a:spcAft>
              <a:defRPr sz="2500">
                <a:solidFill>
                  <a:schemeClr val="tx1"/>
                </a:solidFill>
                <a:latin typeface="Arial" panose="020B0604020202020204" pitchFamily="34" charset="0"/>
              </a:defRPr>
            </a:lvl6pPr>
            <a:lvl7pPr marL="2971800" indent="-228600" eaLnBrk="0" fontAlgn="base" hangingPunct="0">
              <a:spcBef>
                <a:spcPct val="0"/>
              </a:spcBef>
              <a:spcAft>
                <a:spcPct val="0"/>
              </a:spcAft>
              <a:defRPr sz="2500">
                <a:solidFill>
                  <a:schemeClr val="tx1"/>
                </a:solidFill>
                <a:latin typeface="Arial" panose="020B0604020202020204" pitchFamily="34" charset="0"/>
              </a:defRPr>
            </a:lvl7pPr>
            <a:lvl8pPr marL="3429000" indent="-228600" eaLnBrk="0" fontAlgn="base" hangingPunct="0">
              <a:spcBef>
                <a:spcPct val="0"/>
              </a:spcBef>
              <a:spcAft>
                <a:spcPct val="0"/>
              </a:spcAft>
              <a:defRPr sz="2500">
                <a:solidFill>
                  <a:schemeClr val="tx1"/>
                </a:solidFill>
                <a:latin typeface="Arial" panose="020B0604020202020204" pitchFamily="34" charset="0"/>
              </a:defRPr>
            </a:lvl8pPr>
            <a:lvl9pPr marL="3886200" indent="-228600" eaLnBrk="0" fontAlgn="base" hangingPunct="0">
              <a:spcBef>
                <a:spcPct val="0"/>
              </a:spcBef>
              <a:spcAft>
                <a:spcPct val="0"/>
              </a:spcAft>
              <a:defRPr sz="2500">
                <a:solidFill>
                  <a:schemeClr val="tx1"/>
                </a:solidFill>
                <a:latin typeface="Arial" panose="020B0604020202020204" pitchFamily="34" charset="0"/>
              </a:defRPr>
            </a:lvl9pPr>
          </a:lstStyle>
          <a:p>
            <a:pPr algn="ctr"/>
            <a:r>
              <a:rPr lang="en-US" altLang="en-US" b="1">
                <a:latin typeface="Bookman Old Style" panose="02050604050505020204" pitchFamily="18" charset="0"/>
              </a:rPr>
              <a:t>CONTOH FORMAT KETERANGAN BAWASLU</a:t>
            </a:r>
          </a:p>
        </p:txBody>
      </p:sp>
    </p:spTree>
  </p:cSld>
  <p:clrMapOvr>
    <a:masterClrMapping/>
  </p:clrMapOvr>
  <p:transition spd="slow">
    <p:pull dir="r"/>
  </p:transition>
</p:sld>
</file>

<file path=ppt/theme/theme1.xml><?xml version="1.0" encoding="utf-8"?>
<a:theme xmlns:a="http://schemas.openxmlformats.org/drawingml/2006/main" name="Merah puti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261</TotalTime>
  <Words>968</Words>
  <Application>Microsoft Office PowerPoint</Application>
  <PresentationFormat>Custom</PresentationFormat>
  <Paragraphs>183</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Merah putih</vt:lpstr>
      <vt:lpstr>PowerPoint Presentation</vt:lpstr>
      <vt:lpstr>DASAR HUKUM</vt:lpstr>
      <vt:lpstr>PowerPoint Presentation</vt:lpstr>
      <vt:lpstr>PowerPoint Presentation</vt:lpstr>
      <vt:lpstr>PowerPoint Presentation</vt:lpstr>
      <vt:lpstr>TENGGANG WAKTU PENGAJUAN PERMOHONAN, JAWABAN TERMOHON, KETERANGAN PIHAK TERKAIT, DAN KETERANGAN BAWASLU DALAM PENYELESAIAN PHPU ANGGOTA DPR, DPD, DPRD</vt:lpstr>
      <vt:lpstr> SISTEMATIKA PENYUSUNAN KETERANGAN BAWASLU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Mahkamah Konstitusi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Ricky Nafri Habib Anda</dc:creator>
  <cp:lastModifiedBy>Santhy Kustrihardiani, S.Psi.</cp:lastModifiedBy>
  <cp:revision>763</cp:revision>
  <cp:lastPrinted>2018-09-27T01:24:11Z</cp:lastPrinted>
  <dcterms:created xsi:type="dcterms:W3CDTF">2004-09-21T07:39:58Z</dcterms:created>
  <dcterms:modified xsi:type="dcterms:W3CDTF">2018-11-16T04:07:41Z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1033-10.2.0.7456</vt:lpwstr>
  </property>
</Properties>
</file>