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2"/>
  </p:handoutMasterIdLst>
  <p:sldIdLst>
    <p:sldId id="256" r:id="rId2"/>
    <p:sldId id="263" r:id="rId3"/>
    <p:sldId id="289" r:id="rId4"/>
    <p:sldId id="259" r:id="rId5"/>
    <p:sldId id="261" r:id="rId6"/>
    <p:sldId id="260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9898"/>
    <a:srgbClr val="F8C2C7"/>
    <a:srgbClr val="F34747"/>
    <a:srgbClr val="DD7F7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20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#1">
  <dgm:title val=""/>
  <dgm:desc val=""/>
  <dgm:catLst>
    <dgm:cat type="accent2" pri="11100"/>
  </dgm:catLst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#2">
  <dgm:title val=""/>
  <dgm:desc val=""/>
  <dgm:catLst>
    <dgm:cat type="accent2" pri="11100"/>
  </dgm:catLst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#3">
  <dgm:title val=""/>
  <dgm:desc val=""/>
  <dgm:catLst>
    <dgm:cat type="accent2" pri="11100"/>
  </dgm:catLst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#4">
  <dgm:title val=""/>
  <dgm:desc val=""/>
  <dgm:catLst>
    <dgm:cat type="accent2" pri="11100"/>
  </dgm:catLst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#5">
  <dgm:title val=""/>
  <dgm:desc val=""/>
  <dgm:catLst>
    <dgm:cat type="accent2" pri="11100"/>
  </dgm:catLst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#6">
  <dgm:title val=""/>
  <dgm:desc val=""/>
  <dgm:catLst>
    <dgm:cat type="accent2" pri="11100"/>
  </dgm:catLst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#7">
  <dgm:title val=""/>
  <dgm:desc val=""/>
  <dgm:catLst>
    <dgm:cat type="accent2" pri="11100"/>
  </dgm:catLst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1#8">
  <dgm:title val=""/>
  <dgm:desc val=""/>
  <dgm:catLst>
    <dgm:cat type="accent2" pri="11100"/>
  </dgm:catLst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E6BDA1-660C-44E3-B8D3-B738986F10EC}" type="doc">
      <dgm:prSet loTypeId="urn:microsoft.com/office/officeart/2005/8/layout/process3#1" loCatId="process" qsTypeId="urn:microsoft.com/office/officeart/2005/8/quickstyle/simple1#1" qsCatId="simple" csTypeId="urn:microsoft.com/office/officeart/2005/8/colors/accent2_1#1" csCatId="accent1" phldr="0"/>
      <dgm:spPr/>
      <dgm:t>
        <a:bodyPr/>
        <a:lstStyle/>
        <a:p>
          <a:endParaRPr lang="en-US"/>
        </a:p>
      </dgm:t>
    </dgm:pt>
    <dgm:pt modelId="{1EC822D0-4B77-4F25-ABD5-8949AFB965C8}">
      <dgm:prSet phldrT="[Text]" phldr="0" custT="0"/>
      <dgm:spPr/>
      <dgm:t>
        <a:bodyPr vert="horz" wrap="square"/>
        <a:lstStyle>
          <a:lvl1pPr algn="l">
            <a:defRPr sz="1400"/>
          </a:lvl1pPr>
          <a:lvl2pPr marL="57150" indent="-57150" algn="l">
            <a:defRPr sz="1000"/>
          </a:lvl2pPr>
          <a:lvl3pPr marL="114300" indent="-57150" algn="l">
            <a:defRPr sz="1000"/>
          </a:lvl3pPr>
          <a:lvl4pPr marL="171450" indent="-57150" algn="l">
            <a:defRPr sz="1000"/>
          </a:lvl4pPr>
          <a:lvl5pPr marL="228600" indent="-57150" algn="l">
            <a:defRPr sz="1000"/>
          </a:lvl5pPr>
          <a:lvl6pPr marL="285750" indent="-57150" algn="l">
            <a:defRPr sz="1000"/>
          </a:lvl6pPr>
          <a:lvl7pPr marL="342900" indent="-57150" algn="l">
            <a:defRPr sz="1000"/>
          </a:lvl7pPr>
          <a:lvl8pPr marL="400050" indent="-57150" algn="l">
            <a:defRPr sz="1000"/>
          </a:lvl8pPr>
          <a:lvl9pPr marL="457200" indent="-57150" algn="l">
            <a:defRPr sz="1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b="1" noProof="0" dirty="0">
              <a:ln>
                <a:noFill/>
              </a:ln>
              <a:effectLst/>
              <a:uLnTx/>
              <a:uFillTx/>
              <a:sym typeface="+mn-ea"/>
            </a:rPr>
            <a:t>23</a:t>
          </a:r>
          <a:r>
            <a:rPr lang="id-ID" b="1" noProof="0" dirty="0">
              <a:ln>
                <a:noFill/>
              </a:ln>
              <a:effectLst/>
              <a:uLnTx/>
              <a:uFillTx/>
              <a:sym typeface="+mn-ea"/>
            </a:rPr>
            <a:t> Mei 2019</a:t>
          </a:r>
          <a:r>
            <a:rPr lang="en-ID" b="1" noProof="0" dirty="0">
              <a:ln>
                <a:noFill/>
              </a:ln>
              <a:effectLst/>
              <a:uLnTx/>
              <a:uFillTx/>
              <a:sym typeface="+mn-ea"/>
            </a:rPr>
            <a:t> </a:t>
          </a:r>
          <a:r>
            <a:rPr lang="en-ID" b="1" noProof="0" dirty="0" err="1">
              <a:ln>
                <a:noFill/>
              </a:ln>
              <a:effectLst/>
              <a:uLnTx/>
              <a:uFillTx/>
              <a:sym typeface="+mn-ea"/>
            </a:rPr>
            <a:t>s.d.</a:t>
          </a:r>
          <a:r>
            <a:rPr lang="en-ID" b="1" noProof="0" dirty="0">
              <a:ln>
                <a:noFill/>
              </a:ln>
              <a:effectLst/>
              <a:uLnTx/>
              <a:uFillTx/>
              <a:sym typeface="+mn-ea"/>
            </a:rPr>
            <a:t> </a:t>
          </a:r>
          <a:r>
            <a:rPr lang="en-US" b="1" noProof="0" dirty="0">
              <a:ln>
                <a:noFill/>
              </a:ln>
              <a:effectLst/>
              <a:uLnTx/>
              <a:uFillTx/>
              <a:sym typeface="+mn-ea"/>
            </a:rPr>
            <a:t>25</a:t>
          </a:r>
          <a:r>
            <a:rPr lang="id-ID" b="1" noProof="0" dirty="0">
              <a:ln>
                <a:noFill/>
              </a:ln>
              <a:effectLst/>
              <a:uLnTx/>
              <a:uFillTx/>
              <a:sym typeface="+mn-ea"/>
            </a:rPr>
            <a:t> Mei 2019</a:t>
          </a:r>
          <a:endParaRPr lang="en-US" b="1" dirty="0"/>
        </a:p>
      </dgm:t>
    </dgm:pt>
    <dgm:pt modelId="{A55FEC0B-23EE-4CFE-8050-49CBA30A17FC}" type="parTrans" cxnId="{4B9D442E-05CE-44CC-8CF7-A8CAB4C7417E}">
      <dgm:prSet/>
      <dgm:spPr/>
      <dgm:t>
        <a:bodyPr/>
        <a:lstStyle/>
        <a:p>
          <a:endParaRPr lang="en-US"/>
        </a:p>
      </dgm:t>
    </dgm:pt>
    <dgm:pt modelId="{B0C310D3-A5C4-423C-ADC0-FD305A7B421A}" type="sibTrans" cxnId="{4B9D442E-05CE-44CC-8CF7-A8CAB4C7417E}">
      <dgm:prSet/>
      <dgm:spPr/>
      <dgm:t>
        <a:bodyPr/>
        <a:lstStyle/>
        <a:p>
          <a:endParaRPr lang="en-US"/>
        </a:p>
      </dgm:t>
    </dgm:pt>
    <dgm:pt modelId="{86BF0545-C8C8-404B-B317-6B71601F8310}">
      <dgm:prSet phldrT="[Text]" phldr="0" custT="0"/>
      <dgm:spPr/>
      <dgm:t>
        <a:bodyPr vert="horz" wrap="square"/>
        <a:lstStyle>
          <a:lvl1pPr algn="l">
            <a:defRPr sz="1300"/>
          </a:lvl1pPr>
          <a:lvl2pPr marL="114300" indent="-114300" algn="l">
            <a:defRPr sz="1300"/>
          </a:lvl2pPr>
          <a:lvl3pPr marL="228600" indent="-114300" algn="l">
            <a:defRPr sz="1300"/>
          </a:lvl3pPr>
          <a:lvl4pPr marL="342900" indent="-114300" algn="l">
            <a:defRPr sz="1300"/>
          </a:lvl4pPr>
          <a:lvl5pPr marL="457200" indent="-114300" algn="l">
            <a:defRPr sz="1300"/>
          </a:lvl5pPr>
          <a:lvl6pPr marL="571500" indent="-114300" algn="l">
            <a:defRPr sz="1300"/>
          </a:lvl6pPr>
          <a:lvl7pPr marL="685800" indent="-114300" algn="l">
            <a:defRPr sz="1300"/>
          </a:lvl7pPr>
          <a:lvl8pPr marL="800100" indent="-114300" algn="l">
            <a:defRPr sz="1300"/>
          </a:lvl8pPr>
          <a:lvl9pPr marL="914400" indent="-114300" algn="l">
            <a:defRPr sz="13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altLang="en-US" b="1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Pengajuan</a:t>
          </a:r>
          <a:r>
            <a:rPr lang="en-US" altLang="en-US" b="1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b="1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Permohonan</a:t>
          </a:r>
          <a:r>
            <a:rPr lang="en-US" altLang="en-US" b="1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b="1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Pemohon</a:t>
          </a:r>
          <a:endParaRPr lang="en-US" b="1"/>
        </a:p>
      </dgm:t>
    </dgm:pt>
    <dgm:pt modelId="{A554C9B6-595F-4C42-BA2E-0AF975A6182B}" type="parTrans" cxnId="{9E0C3247-3D3E-43ED-A017-DCF501388A96}">
      <dgm:prSet/>
      <dgm:spPr/>
      <dgm:t>
        <a:bodyPr/>
        <a:lstStyle/>
        <a:p>
          <a:endParaRPr lang="en-US"/>
        </a:p>
      </dgm:t>
    </dgm:pt>
    <dgm:pt modelId="{8F0220D1-B873-4B1C-82E7-D1658190B6B3}" type="sibTrans" cxnId="{9E0C3247-3D3E-43ED-A017-DCF501388A96}">
      <dgm:prSet/>
      <dgm:spPr/>
      <dgm:t>
        <a:bodyPr/>
        <a:lstStyle/>
        <a:p>
          <a:endParaRPr lang="en-US"/>
        </a:p>
      </dgm:t>
    </dgm:pt>
    <dgm:pt modelId="{B349FD2E-4A90-427F-8442-13222811DC7E}">
      <dgm:prSet phldrT="[Text]" phldr="0" custT="0"/>
      <dgm:spPr/>
      <dgm:t>
        <a:bodyPr vert="horz" wrap="square"/>
        <a:lstStyle>
          <a:lvl1pPr algn="l">
            <a:defRPr sz="1400"/>
          </a:lvl1pPr>
          <a:lvl2pPr marL="57150" indent="-57150" algn="l">
            <a:defRPr sz="1000"/>
          </a:lvl2pPr>
          <a:lvl3pPr marL="114300" indent="-57150" algn="l">
            <a:defRPr sz="1000"/>
          </a:lvl3pPr>
          <a:lvl4pPr marL="171450" indent="-57150" algn="l">
            <a:defRPr sz="1000"/>
          </a:lvl4pPr>
          <a:lvl5pPr marL="228600" indent="-57150" algn="l">
            <a:defRPr sz="1000"/>
          </a:lvl5pPr>
          <a:lvl6pPr marL="285750" indent="-57150" algn="l">
            <a:defRPr sz="1000"/>
          </a:lvl6pPr>
          <a:lvl7pPr marL="342900" indent="-57150" algn="l">
            <a:defRPr sz="1000"/>
          </a:lvl7pPr>
          <a:lvl8pPr marL="400050" indent="-57150" algn="l">
            <a:defRPr sz="1000"/>
          </a:lvl8pPr>
          <a:lvl9pPr marL="457200" indent="-57150" algn="l">
            <a:defRPr sz="1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b="1"/>
            <a:t>11 Juni 2019</a:t>
          </a:r>
        </a:p>
      </dgm:t>
    </dgm:pt>
    <dgm:pt modelId="{81F9B442-B301-4CE5-9F77-41783846C51D}" type="parTrans" cxnId="{A3EB3E5B-5E8D-4CDA-8061-4C57EBFF19A5}">
      <dgm:prSet/>
      <dgm:spPr/>
      <dgm:t>
        <a:bodyPr/>
        <a:lstStyle/>
        <a:p>
          <a:endParaRPr lang="en-US"/>
        </a:p>
      </dgm:t>
    </dgm:pt>
    <dgm:pt modelId="{6C33D960-524C-4E19-9279-0E1D8AB4608A}" type="sibTrans" cxnId="{A3EB3E5B-5E8D-4CDA-8061-4C57EBFF19A5}">
      <dgm:prSet/>
      <dgm:spPr/>
      <dgm:t>
        <a:bodyPr/>
        <a:lstStyle/>
        <a:p>
          <a:endParaRPr lang="en-US"/>
        </a:p>
      </dgm:t>
    </dgm:pt>
    <dgm:pt modelId="{11EC3D9D-CABC-4F6B-8311-51EC9AF94B05}">
      <dgm:prSet phldrT="[Text]" phldr="0" custT="0"/>
      <dgm:spPr/>
      <dgm:t>
        <a:bodyPr vert="horz" wrap="square"/>
        <a:lstStyle>
          <a:lvl1pPr algn="l">
            <a:defRPr sz="1400"/>
          </a:lvl1pPr>
          <a:lvl2pPr marL="114300" indent="-114300" algn="l">
            <a:defRPr sz="1400"/>
          </a:lvl2pPr>
          <a:lvl3pPr marL="228600" indent="-114300" algn="l">
            <a:defRPr sz="1400"/>
          </a:lvl3pPr>
          <a:lvl4pPr marL="342900" indent="-114300" algn="l">
            <a:defRPr sz="1400"/>
          </a:lvl4pPr>
          <a:lvl5pPr marL="457200" indent="-114300" algn="l">
            <a:defRPr sz="1400"/>
          </a:lvl5pPr>
          <a:lvl6pPr marL="571500" indent="-114300" algn="l">
            <a:defRPr sz="1400"/>
          </a:lvl6pPr>
          <a:lvl7pPr marL="685800" indent="-114300" algn="l">
            <a:defRPr sz="1400"/>
          </a:lvl7pPr>
          <a:lvl8pPr marL="800100" indent="-114300" algn="l">
            <a:defRPr sz="1400"/>
          </a:lvl8pPr>
          <a:lvl9pPr marL="914400" indent="-114300" algn="l">
            <a:defRPr sz="14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b="1">
              <a:sym typeface="+mn-ea"/>
            </a:rPr>
            <a:t>P</a:t>
          </a:r>
          <a:r>
            <a:rPr lang="zh-CN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encatatan Permohonan Pemohon dalam BRPK</a:t>
          </a:r>
          <a:endParaRPr lang="en-US" b="1"/>
        </a:p>
      </dgm:t>
    </dgm:pt>
    <dgm:pt modelId="{4CB9D39E-D2E7-4AB1-8C35-13DBC76F1E1B}" type="parTrans" cxnId="{09231C41-AF2B-43A9-B287-41BC8ED43011}">
      <dgm:prSet/>
      <dgm:spPr/>
      <dgm:t>
        <a:bodyPr/>
        <a:lstStyle/>
        <a:p>
          <a:endParaRPr lang="en-US"/>
        </a:p>
      </dgm:t>
    </dgm:pt>
    <dgm:pt modelId="{49A756A8-869C-486D-A1C2-A9179C82C574}" type="sibTrans" cxnId="{09231C41-AF2B-43A9-B287-41BC8ED43011}">
      <dgm:prSet/>
      <dgm:spPr/>
      <dgm:t>
        <a:bodyPr/>
        <a:lstStyle/>
        <a:p>
          <a:endParaRPr lang="en-US"/>
        </a:p>
      </dgm:t>
    </dgm:pt>
    <dgm:pt modelId="{6600DED2-8216-4ABE-8A99-4882629E1A4D}" type="pres">
      <dgm:prSet presAssocID="{2FE6BDA1-660C-44E3-B8D3-B738986F10E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EA64EB-AB03-4C80-9EEA-7CED2D89D89C}" type="pres">
      <dgm:prSet presAssocID="{1EC822D0-4B77-4F25-ABD5-8949AFB965C8}" presName="composite" presStyleCnt="0"/>
      <dgm:spPr/>
    </dgm:pt>
    <dgm:pt modelId="{CAF6A44E-174D-4D73-BBC0-9FC10FA804B9}" type="pres">
      <dgm:prSet presAssocID="{1EC822D0-4B77-4F25-ABD5-8949AFB965C8}" presName="par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A8DFF6-0BBC-4765-94CE-726AE7249D2C}" type="pres">
      <dgm:prSet presAssocID="{1EC822D0-4B77-4F25-ABD5-8949AFB965C8}" presName="parSh" presStyleLbl="node1" presStyleIdx="0" presStyleCnt="2"/>
      <dgm:spPr/>
      <dgm:t>
        <a:bodyPr/>
        <a:lstStyle/>
        <a:p>
          <a:endParaRPr lang="en-US"/>
        </a:p>
      </dgm:t>
    </dgm:pt>
    <dgm:pt modelId="{A527D8D7-AE0F-41E2-B0A5-F384C5C9B908}" type="pres">
      <dgm:prSet presAssocID="{1EC822D0-4B77-4F25-ABD5-8949AFB965C8}" presName="desTx" presStyleLbl="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AD7683-4E21-48FB-A2B0-38429FA73B13}" type="pres">
      <dgm:prSet presAssocID="{B0C310D3-A5C4-423C-ADC0-FD305A7B421A}" presName="sibTrans" presStyleLbl="sibTrans2D1" presStyleIdx="0" presStyleCnt="1"/>
      <dgm:spPr/>
      <dgm:t>
        <a:bodyPr/>
        <a:lstStyle/>
        <a:p>
          <a:endParaRPr lang="en-US"/>
        </a:p>
      </dgm:t>
    </dgm:pt>
    <dgm:pt modelId="{1E817AA8-5A37-4644-9254-A1E7980637B5}" type="pres">
      <dgm:prSet presAssocID="{B0C310D3-A5C4-423C-ADC0-FD305A7B421A}" presName="connTx" presStyleLbl="sibTrans2D1" presStyleIdx="0" presStyleCnt="1"/>
      <dgm:spPr/>
      <dgm:t>
        <a:bodyPr/>
        <a:lstStyle/>
        <a:p>
          <a:endParaRPr lang="en-US"/>
        </a:p>
      </dgm:t>
    </dgm:pt>
    <dgm:pt modelId="{7908079C-B054-488F-B184-A0837979EED0}" type="pres">
      <dgm:prSet presAssocID="{B349FD2E-4A90-427F-8442-13222811DC7E}" presName="composite" presStyleCnt="0"/>
      <dgm:spPr/>
    </dgm:pt>
    <dgm:pt modelId="{C2722F97-5D1A-4260-B371-3A1E1DF124B3}" type="pres">
      <dgm:prSet presAssocID="{B349FD2E-4A90-427F-8442-13222811DC7E}" presName="par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ADA40E-ECF8-4EF2-9B35-A9DD5D6A50D5}" type="pres">
      <dgm:prSet presAssocID="{B349FD2E-4A90-427F-8442-13222811DC7E}" presName="parSh" presStyleLbl="node1" presStyleIdx="1" presStyleCnt="2"/>
      <dgm:spPr/>
      <dgm:t>
        <a:bodyPr/>
        <a:lstStyle/>
        <a:p>
          <a:endParaRPr lang="en-US"/>
        </a:p>
      </dgm:t>
    </dgm:pt>
    <dgm:pt modelId="{39BA4712-27E2-4423-ADD6-9F9BD3D8FB35}" type="pres">
      <dgm:prSet presAssocID="{B349FD2E-4A90-427F-8442-13222811DC7E}" presName="desTx" presStyleLbl="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7CBDD6F-9745-47B0-BB03-92CAE0B0C53B}" type="presOf" srcId="{B0C310D3-A5C4-423C-ADC0-FD305A7B421A}" destId="{1E817AA8-5A37-4644-9254-A1E7980637B5}" srcOrd="1" destOrd="0" presId="urn:microsoft.com/office/officeart/2005/8/layout/process3#1"/>
    <dgm:cxn modelId="{DB0341EF-5E55-4304-A34C-BC473D879BC0}" type="presOf" srcId="{86BF0545-C8C8-404B-B317-6B71601F8310}" destId="{A527D8D7-AE0F-41E2-B0A5-F384C5C9B908}" srcOrd="0" destOrd="0" presId="urn:microsoft.com/office/officeart/2005/8/layout/process3#1"/>
    <dgm:cxn modelId="{3E52B9A5-90FF-4B07-B4C9-7AE4EBEE32B1}" type="presOf" srcId="{2FE6BDA1-660C-44E3-B8D3-B738986F10EC}" destId="{6600DED2-8216-4ABE-8A99-4882629E1A4D}" srcOrd="0" destOrd="0" presId="urn:microsoft.com/office/officeart/2005/8/layout/process3#1"/>
    <dgm:cxn modelId="{295C3885-4CE9-4112-8AC0-82856C84D2D3}" type="presOf" srcId="{B349FD2E-4A90-427F-8442-13222811DC7E}" destId="{6EADA40E-ECF8-4EF2-9B35-A9DD5D6A50D5}" srcOrd="0" destOrd="0" presId="urn:microsoft.com/office/officeart/2005/8/layout/process3#1"/>
    <dgm:cxn modelId="{1B79E0E7-2B38-4B3D-B936-D07415890AF1}" type="presOf" srcId="{11EC3D9D-CABC-4F6B-8311-51EC9AF94B05}" destId="{39BA4712-27E2-4423-ADD6-9F9BD3D8FB35}" srcOrd="0" destOrd="0" presId="urn:microsoft.com/office/officeart/2005/8/layout/process3#1"/>
    <dgm:cxn modelId="{4B9D442E-05CE-44CC-8CF7-A8CAB4C7417E}" srcId="{2FE6BDA1-660C-44E3-B8D3-B738986F10EC}" destId="{1EC822D0-4B77-4F25-ABD5-8949AFB965C8}" srcOrd="0" destOrd="0" parTransId="{A55FEC0B-23EE-4CFE-8050-49CBA30A17FC}" sibTransId="{B0C310D3-A5C4-423C-ADC0-FD305A7B421A}"/>
    <dgm:cxn modelId="{A3EB3E5B-5E8D-4CDA-8061-4C57EBFF19A5}" srcId="{2FE6BDA1-660C-44E3-B8D3-B738986F10EC}" destId="{B349FD2E-4A90-427F-8442-13222811DC7E}" srcOrd="1" destOrd="0" parTransId="{81F9B442-B301-4CE5-9F77-41783846C51D}" sibTransId="{6C33D960-524C-4E19-9279-0E1D8AB4608A}"/>
    <dgm:cxn modelId="{8EB20BF5-940E-4FB1-A567-26C6994816B0}" type="presOf" srcId="{B349FD2E-4A90-427F-8442-13222811DC7E}" destId="{C2722F97-5D1A-4260-B371-3A1E1DF124B3}" srcOrd="1" destOrd="0" presId="urn:microsoft.com/office/officeart/2005/8/layout/process3#1"/>
    <dgm:cxn modelId="{86B90154-A980-4CC8-A8C0-1568EA218AE7}" type="presOf" srcId="{1EC822D0-4B77-4F25-ABD5-8949AFB965C8}" destId="{CAF6A44E-174D-4D73-BBC0-9FC10FA804B9}" srcOrd="1" destOrd="0" presId="urn:microsoft.com/office/officeart/2005/8/layout/process3#1"/>
    <dgm:cxn modelId="{31918BA4-C16C-4848-85CC-1D84308242A4}" type="presOf" srcId="{1EC822D0-4B77-4F25-ABD5-8949AFB965C8}" destId="{BEA8DFF6-0BBC-4765-94CE-726AE7249D2C}" srcOrd="0" destOrd="0" presId="urn:microsoft.com/office/officeart/2005/8/layout/process3#1"/>
    <dgm:cxn modelId="{67EF8EC7-9764-4B3D-9427-B9BB8B3B71A5}" type="presOf" srcId="{B0C310D3-A5C4-423C-ADC0-FD305A7B421A}" destId="{21AD7683-4E21-48FB-A2B0-38429FA73B13}" srcOrd="0" destOrd="0" presId="urn:microsoft.com/office/officeart/2005/8/layout/process3#1"/>
    <dgm:cxn modelId="{09231C41-AF2B-43A9-B287-41BC8ED43011}" srcId="{B349FD2E-4A90-427F-8442-13222811DC7E}" destId="{11EC3D9D-CABC-4F6B-8311-51EC9AF94B05}" srcOrd="0" destOrd="0" parTransId="{4CB9D39E-D2E7-4AB1-8C35-13DBC76F1E1B}" sibTransId="{49A756A8-869C-486D-A1C2-A9179C82C574}"/>
    <dgm:cxn modelId="{9E0C3247-3D3E-43ED-A017-DCF501388A96}" srcId="{1EC822D0-4B77-4F25-ABD5-8949AFB965C8}" destId="{86BF0545-C8C8-404B-B317-6B71601F8310}" srcOrd="0" destOrd="0" parTransId="{A554C9B6-595F-4C42-BA2E-0AF975A6182B}" sibTransId="{8F0220D1-B873-4B1C-82E7-D1658190B6B3}"/>
    <dgm:cxn modelId="{D3F1097C-D540-455D-A557-C16DC7ED01E3}" type="presParOf" srcId="{6600DED2-8216-4ABE-8A99-4882629E1A4D}" destId="{13EA64EB-AB03-4C80-9EEA-7CED2D89D89C}" srcOrd="0" destOrd="0" presId="urn:microsoft.com/office/officeart/2005/8/layout/process3#1"/>
    <dgm:cxn modelId="{021F49B5-A1A5-4064-AA66-0F6A7BBB609B}" type="presParOf" srcId="{13EA64EB-AB03-4C80-9EEA-7CED2D89D89C}" destId="{CAF6A44E-174D-4D73-BBC0-9FC10FA804B9}" srcOrd="0" destOrd="0" presId="urn:microsoft.com/office/officeart/2005/8/layout/process3#1"/>
    <dgm:cxn modelId="{87D1305A-875A-4356-A661-158180564D19}" type="presParOf" srcId="{13EA64EB-AB03-4C80-9EEA-7CED2D89D89C}" destId="{BEA8DFF6-0BBC-4765-94CE-726AE7249D2C}" srcOrd="1" destOrd="0" presId="urn:microsoft.com/office/officeart/2005/8/layout/process3#1"/>
    <dgm:cxn modelId="{7CA79EA2-43D1-43F5-A361-74E015E334D8}" type="presParOf" srcId="{13EA64EB-AB03-4C80-9EEA-7CED2D89D89C}" destId="{A527D8D7-AE0F-41E2-B0A5-F384C5C9B908}" srcOrd="2" destOrd="0" presId="urn:microsoft.com/office/officeart/2005/8/layout/process3#1"/>
    <dgm:cxn modelId="{79A519CC-92AC-42FD-8B20-9CFDA76C9A07}" type="presParOf" srcId="{6600DED2-8216-4ABE-8A99-4882629E1A4D}" destId="{21AD7683-4E21-48FB-A2B0-38429FA73B13}" srcOrd="1" destOrd="0" presId="urn:microsoft.com/office/officeart/2005/8/layout/process3#1"/>
    <dgm:cxn modelId="{A688F9A3-909D-4062-A8FF-E921A8E308C4}" type="presParOf" srcId="{21AD7683-4E21-48FB-A2B0-38429FA73B13}" destId="{1E817AA8-5A37-4644-9254-A1E7980637B5}" srcOrd="0" destOrd="0" presId="urn:microsoft.com/office/officeart/2005/8/layout/process3#1"/>
    <dgm:cxn modelId="{BD8269B5-9007-4DD7-8B28-3EDF034DE530}" type="presParOf" srcId="{6600DED2-8216-4ABE-8A99-4882629E1A4D}" destId="{7908079C-B054-488F-B184-A0837979EED0}" srcOrd="2" destOrd="0" presId="urn:microsoft.com/office/officeart/2005/8/layout/process3#1"/>
    <dgm:cxn modelId="{B8935931-6334-431E-94A4-4E3EE720C27C}" type="presParOf" srcId="{7908079C-B054-488F-B184-A0837979EED0}" destId="{C2722F97-5D1A-4260-B371-3A1E1DF124B3}" srcOrd="0" destOrd="0" presId="urn:microsoft.com/office/officeart/2005/8/layout/process3#1"/>
    <dgm:cxn modelId="{E1BF3851-680F-48B8-B679-758A15E297D9}" type="presParOf" srcId="{7908079C-B054-488F-B184-A0837979EED0}" destId="{6EADA40E-ECF8-4EF2-9B35-A9DD5D6A50D5}" srcOrd="1" destOrd="0" presId="urn:microsoft.com/office/officeart/2005/8/layout/process3#1"/>
    <dgm:cxn modelId="{18EBFC97-4437-428E-8D27-17A028FCC93E}" type="presParOf" srcId="{7908079C-B054-488F-B184-A0837979EED0}" destId="{39BA4712-27E2-4423-ADD6-9F9BD3D8FB35}" srcOrd="2" destOrd="0" presId="urn:microsoft.com/office/officeart/2005/8/layout/process3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E6BDA1-660C-44E3-B8D3-B738986F10EC}" type="doc">
      <dgm:prSet loTypeId="urn:microsoft.com/office/officeart/2005/8/layout/process3#2" loCatId="process" qsTypeId="urn:microsoft.com/office/officeart/2005/8/quickstyle/simple1#2" qsCatId="simple" csTypeId="urn:microsoft.com/office/officeart/2005/8/colors/accent2_1#2" csCatId="accent1" phldr="1"/>
      <dgm:spPr/>
      <dgm:t>
        <a:bodyPr/>
        <a:lstStyle/>
        <a:p>
          <a:endParaRPr lang="en-US"/>
        </a:p>
      </dgm:t>
    </dgm:pt>
    <dgm:pt modelId="{1EC822D0-4B77-4F25-ABD5-8949AFB965C8}">
      <dgm:prSet phldrT="[Text]" phldr="0" custT="0"/>
      <dgm:spPr/>
      <dgm:t>
        <a:bodyPr vert="horz" wrap="square"/>
        <a:lstStyle>
          <a:lvl1pPr algn="l">
            <a:defRPr sz="1700"/>
          </a:lvl1pPr>
          <a:lvl2pPr marL="114300" indent="-114300" algn="l">
            <a:defRPr sz="1300"/>
          </a:lvl2pPr>
          <a:lvl3pPr marL="228600" indent="-114300" algn="l">
            <a:defRPr sz="1300"/>
          </a:lvl3pPr>
          <a:lvl4pPr marL="342900" indent="-114300" algn="l">
            <a:defRPr sz="1300"/>
          </a:lvl4pPr>
          <a:lvl5pPr marL="457200" indent="-114300" algn="l">
            <a:defRPr sz="1300"/>
          </a:lvl5pPr>
          <a:lvl6pPr marL="571500" indent="-114300" algn="l">
            <a:defRPr sz="1300"/>
          </a:lvl6pPr>
          <a:lvl7pPr marL="685800" indent="-114300" algn="l">
            <a:defRPr sz="1300"/>
          </a:lvl7pPr>
          <a:lvl8pPr marL="800100" indent="-114300" algn="l">
            <a:defRPr sz="1300"/>
          </a:lvl8pPr>
          <a:lvl9pPr marL="914400" indent="-114300" algn="l">
            <a:defRPr sz="13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11 Juni 2019</a:t>
          </a:r>
          <a:endParaRPr lang="en-US" b="1" dirty="0"/>
        </a:p>
      </dgm:t>
    </dgm:pt>
    <dgm:pt modelId="{A55FEC0B-23EE-4CFE-8050-49CBA30A17FC}" type="parTrans" cxnId="{EA6BCD1B-F219-4227-9361-54B15B1B7B01}">
      <dgm:prSet/>
      <dgm:spPr/>
      <dgm:t>
        <a:bodyPr/>
        <a:lstStyle/>
        <a:p>
          <a:endParaRPr lang="en-US"/>
        </a:p>
      </dgm:t>
    </dgm:pt>
    <dgm:pt modelId="{B0C310D3-A5C4-423C-ADC0-FD305A7B421A}" type="sibTrans" cxnId="{EA6BCD1B-F219-4227-9361-54B15B1B7B01}">
      <dgm:prSet/>
      <dgm:spPr/>
      <dgm:t>
        <a:bodyPr/>
        <a:lstStyle/>
        <a:p>
          <a:endParaRPr lang="en-US"/>
        </a:p>
      </dgm:t>
    </dgm:pt>
    <dgm:pt modelId="{86BF0545-C8C8-404B-B317-6B71601F8310}">
      <dgm:prSet phldrT="[Text]" phldr="0" custT="0"/>
      <dgm:spPr/>
      <dgm:t>
        <a:bodyPr vert="horz" wrap="square"/>
        <a:lstStyle>
          <a:lvl1pPr algn="l">
            <a:defRPr sz="1500"/>
          </a:lvl1pPr>
          <a:lvl2pPr marL="114300" indent="-114300" algn="l">
            <a:defRPr sz="1500"/>
          </a:lvl2pPr>
          <a:lvl3pPr marL="228600" indent="-114300" algn="l">
            <a:defRPr sz="1500"/>
          </a:lvl3pPr>
          <a:lvl4pPr marL="342900" indent="-114300" algn="l">
            <a:defRPr sz="1500"/>
          </a:lvl4pPr>
          <a:lvl5pPr marL="457200" indent="-114300" algn="l">
            <a:defRPr sz="1500"/>
          </a:lvl5pPr>
          <a:lvl6pPr marL="571500" indent="-114300" algn="l">
            <a:defRPr sz="1500"/>
          </a:lvl6pPr>
          <a:lvl7pPr marL="685800" indent="-114300" algn="l">
            <a:defRPr sz="1500"/>
          </a:lvl7pPr>
          <a:lvl8pPr marL="800100" indent="-114300" algn="l">
            <a:defRPr sz="1500"/>
          </a:lvl8pPr>
          <a:lvl9pPr marL="914400" indent="-114300" algn="l">
            <a:defRPr sz="15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Penyampaian Salinan Permohonan kpd Termohon dan Pihak Terkait </a:t>
          </a:r>
          <a:r>
            <a:rPr lang="id-ID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dan </a:t>
          </a:r>
          <a:r>
            <a:rPr lang="zh-CN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Pemberitahuan Sidang kpd para pihak</a:t>
          </a:r>
          <a:endParaRPr lang="en-US" b="1"/>
        </a:p>
      </dgm:t>
    </dgm:pt>
    <dgm:pt modelId="{A554C9B6-595F-4C42-BA2E-0AF975A6182B}" type="parTrans" cxnId="{EC71C94C-51D6-45FB-9316-2E7E41F098E1}">
      <dgm:prSet/>
      <dgm:spPr/>
      <dgm:t>
        <a:bodyPr/>
        <a:lstStyle/>
        <a:p>
          <a:endParaRPr lang="en-US"/>
        </a:p>
      </dgm:t>
    </dgm:pt>
    <dgm:pt modelId="{8F0220D1-B873-4B1C-82E7-D1658190B6B3}" type="sibTrans" cxnId="{EC71C94C-51D6-45FB-9316-2E7E41F098E1}">
      <dgm:prSet/>
      <dgm:spPr/>
      <dgm:t>
        <a:bodyPr/>
        <a:lstStyle/>
        <a:p>
          <a:endParaRPr lang="en-US"/>
        </a:p>
      </dgm:t>
    </dgm:pt>
    <dgm:pt modelId="{86FEAB3F-FBB1-46CC-9DC6-E094874805AE}">
      <dgm:prSet phldrT="[Text]" phldr="0" custT="0"/>
      <dgm:spPr/>
      <dgm:t>
        <a:bodyPr vert="horz" wrap="square"/>
        <a:lstStyle>
          <a:lvl1pPr algn="l">
            <a:defRPr sz="1700"/>
          </a:lvl1pPr>
          <a:lvl2pPr marL="114300" indent="-114300" algn="l">
            <a:defRPr sz="1300"/>
          </a:lvl2pPr>
          <a:lvl3pPr marL="228600" indent="-114300" algn="l">
            <a:defRPr sz="1300"/>
          </a:lvl3pPr>
          <a:lvl4pPr marL="342900" indent="-114300" algn="l">
            <a:defRPr sz="1300"/>
          </a:lvl4pPr>
          <a:lvl5pPr marL="457200" indent="-114300" algn="l">
            <a:defRPr sz="1300"/>
          </a:lvl5pPr>
          <a:lvl6pPr marL="571500" indent="-114300" algn="l">
            <a:defRPr sz="1300"/>
          </a:lvl6pPr>
          <a:lvl7pPr marL="685800" indent="-114300" algn="l">
            <a:defRPr sz="1300"/>
          </a:lvl7pPr>
          <a:lvl8pPr marL="800100" indent="-114300" algn="l">
            <a:defRPr sz="1300"/>
          </a:lvl8pPr>
          <a:lvl9pPr marL="914400" indent="-114300" algn="l">
            <a:defRPr sz="13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12 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Juni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2019</a:t>
          </a:r>
          <a:endParaRPr lang="en-US" b="1" dirty="0"/>
        </a:p>
      </dgm:t>
    </dgm:pt>
    <dgm:pt modelId="{74C68F9B-1FC8-4F0A-8F6F-246FC86076E9}" type="parTrans" cxnId="{91737EBF-4754-4145-BE96-5EA67CD688B0}">
      <dgm:prSet/>
      <dgm:spPr/>
      <dgm:t>
        <a:bodyPr/>
        <a:lstStyle/>
        <a:p>
          <a:endParaRPr lang="en-US"/>
        </a:p>
      </dgm:t>
    </dgm:pt>
    <dgm:pt modelId="{C7876883-34BD-4A68-A98E-D95D42D0FF9D}" type="sibTrans" cxnId="{91737EBF-4754-4145-BE96-5EA67CD688B0}">
      <dgm:prSet/>
      <dgm:spPr/>
      <dgm:t>
        <a:bodyPr/>
        <a:lstStyle/>
        <a:p>
          <a:endParaRPr lang="en-US"/>
        </a:p>
      </dgm:t>
    </dgm:pt>
    <dgm:pt modelId="{972233BE-F562-42C6-8E02-C376C905A446}">
      <dgm:prSet phldrT="[Text]" phldr="0" custT="0"/>
      <dgm:spPr/>
      <dgm:t>
        <a:bodyPr vert="horz" wrap="square"/>
        <a:lstStyle>
          <a:lvl1pPr algn="l">
            <a:defRPr sz="1500"/>
          </a:lvl1pPr>
          <a:lvl2pPr marL="114300" indent="-114300" algn="l">
            <a:defRPr sz="1500"/>
          </a:lvl2pPr>
          <a:lvl3pPr marL="228600" indent="-114300" algn="l">
            <a:defRPr sz="1500"/>
          </a:lvl3pPr>
          <a:lvl4pPr marL="342900" indent="-114300" algn="l">
            <a:defRPr sz="1500"/>
          </a:lvl4pPr>
          <a:lvl5pPr marL="457200" indent="-114300" algn="l">
            <a:defRPr sz="1500"/>
          </a:lvl5pPr>
          <a:lvl6pPr marL="571500" indent="-114300" algn="l">
            <a:defRPr sz="1500"/>
          </a:lvl6pPr>
          <a:lvl7pPr marL="685800" indent="-114300" algn="l">
            <a:defRPr sz="1500"/>
          </a:lvl7pPr>
          <a:lvl8pPr marL="800100" indent="-114300" algn="l">
            <a:defRPr sz="1500"/>
          </a:lvl8pPr>
          <a:lvl9pPr marL="914400" indent="-114300" algn="l">
            <a:defRPr sz="15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altLang="en-US" b="1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Penyerahan Jawaban Termohon dan Keterangan Pihak Terkait</a:t>
          </a:r>
          <a:endParaRPr lang="en-US" b="1"/>
        </a:p>
      </dgm:t>
    </dgm:pt>
    <dgm:pt modelId="{1B83FA22-B57F-4847-AF9E-FCABBD20370B}" type="parTrans" cxnId="{F04B3742-5F57-449A-83E7-45E2709357FF}">
      <dgm:prSet/>
      <dgm:spPr/>
      <dgm:t>
        <a:bodyPr/>
        <a:lstStyle/>
        <a:p>
          <a:endParaRPr lang="en-US"/>
        </a:p>
      </dgm:t>
    </dgm:pt>
    <dgm:pt modelId="{C95400EF-05CE-49A4-A439-43C3AD15FAE2}" type="sibTrans" cxnId="{F04B3742-5F57-449A-83E7-45E2709357FF}">
      <dgm:prSet/>
      <dgm:spPr/>
      <dgm:t>
        <a:bodyPr/>
        <a:lstStyle/>
        <a:p>
          <a:endParaRPr lang="en-US"/>
        </a:p>
      </dgm:t>
    </dgm:pt>
    <dgm:pt modelId="{B349FD2E-4A90-427F-8442-13222811DC7E}">
      <dgm:prSet phldrT="[Text]" phldr="0" custT="0"/>
      <dgm:spPr/>
      <dgm:t>
        <a:bodyPr vert="horz" wrap="square"/>
        <a:lstStyle>
          <a:lvl1pPr algn="l">
            <a:defRPr sz="1700"/>
          </a:lvl1pPr>
          <a:lvl2pPr marL="114300" indent="-114300" algn="l">
            <a:defRPr sz="1300"/>
          </a:lvl2pPr>
          <a:lvl3pPr marL="228600" indent="-114300" algn="l">
            <a:defRPr sz="1300"/>
          </a:lvl3pPr>
          <a:lvl4pPr marL="342900" indent="-114300" algn="l">
            <a:defRPr sz="1300"/>
          </a:lvl4pPr>
          <a:lvl5pPr marL="457200" indent="-114300" algn="l">
            <a:defRPr sz="1300"/>
          </a:lvl5pPr>
          <a:lvl6pPr marL="571500" indent="-114300" algn="l">
            <a:defRPr sz="1300"/>
          </a:lvl6pPr>
          <a:lvl7pPr marL="685800" indent="-114300" algn="l">
            <a:defRPr sz="1300"/>
          </a:lvl7pPr>
          <a:lvl8pPr marL="800100" indent="-114300" algn="l">
            <a:defRPr sz="1300"/>
          </a:lvl8pPr>
          <a:lvl9pPr marL="914400" indent="-114300" algn="l">
            <a:defRPr sz="13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12 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Juni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2019</a:t>
          </a:r>
          <a:endParaRPr lang="en-US" b="1" dirty="0"/>
        </a:p>
      </dgm:t>
    </dgm:pt>
    <dgm:pt modelId="{81F9B442-B301-4CE5-9F77-41783846C51D}" type="parTrans" cxnId="{D2960D2F-0376-41A6-B359-C4BDEAF189E8}">
      <dgm:prSet/>
      <dgm:spPr/>
      <dgm:t>
        <a:bodyPr/>
        <a:lstStyle/>
        <a:p>
          <a:endParaRPr lang="en-US"/>
        </a:p>
      </dgm:t>
    </dgm:pt>
    <dgm:pt modelId="{6C33D960-524C-4E19-9279-0E1D8AB4608A}" type="sibTrans" cxnId="{D2960D2F-0376-41A6-B359-C4BDEAF189E8}">
      <dgm:prSet/>
      <dgm:spPr/>
      <dgm:t>
        <a:bodyPr/>
        <a:lstStyle/>
        <a:p>
          <a:endParaRPr lang="en-US"/>
        </a:p>
      </dgm:t>
    </dgm:pt>
    <dgm:pt modelId="{11EC3D9D-CABC-4F6B-8311-51EC9AF94B05}">
      <dgm:prSet phldrT="[Text]" phldr="0" custT="0"/>
      <dgm:spPr/>
      <dgm:t>
        <a:bodyPr vert="horz" wrap="square"/>
        <a:lstStyle>
          <a:lvl1pPr algn="l">
            <a:defRPr sz="1500"/>
          </a:lvl1pPr>
          <a:lvl2pPr marL="114300" indent="-114300" algn="l">
            <a:defRPr sz="1500"/>
          </a:lvl2pPr>
          <a:lvl3pPr marL="228600" indent="-114300" algn="l">
            <a:defRPr sz="1500"/>
          </a:lvl3pPr>
          <a:lvl4pPr marL="342900" indent="-114300" algn="l">
            <a:defRPr sz="1500"/>
          </a:lvl4pPr>
          <a:lvl5pPr marL="457200" indent="-114300" algn="l">
            <a:defRPr sz="1500"/>
          </a:lvl5pPr>
          <a:lvl6pPr marL="571500" indent="-114300" algn="l">
            <a:defRPr sz="1500"/>
          </a:lvl6pPr>
          <a:lvl7pPr marL="685800" indent="-114300" algn="l">
            <a:defRPr sz="1500"/>
          </a:lvl7pPr>
          <a:lvl8pPr marL="800100" indent="-114300" algn="l">
            <a:defRPr sz="1500"/>
          </a:lvl8pPr>
          <a:lvl9pPr marL="914400" indent="-114300" algn="l">
            <a:defRPr sz="15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altLang="en-US" b="1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Penyampaian Jawaban Termohon dan Keterangan Pihak Terkait kepada Pemohon</a:t>
          </a:r>
          <a:endParaRPr lang="en-US" b="1"/>
        </a:p>
      </dgm:t>
    </dgm:pt>
    <dgm:pt modelId="{4CB9D39E-D2E7-4AB1-8C35-13DBC76F1E1B}" type="parTrans" cxnId="{18C700C8-9A16-4D90-AE86-77942943CB46}">
      <dgm:prSet/>
      <dgm:spPr/>
      <dgm:t>
        <a:bodyPr/>
        <a:lstStyle/>
        <a:p>
          <a:endParaRPr lang="en-US"/>
        </a:p>
      </dgm:t>
    </dgm:pt>
    <dgm:pt modelId="{49A756A8-869C-486D-A1C2-A9179C82C574}" type="sibTrans" cxnId="{18C700C8-9A16-4D90-AE86-77942943CB46}">
      <dgm:prSet/>
      <dgm:spPr/>
      <dgm:t>
        <a:bodyPr/>
        <a:lstStyle/>
        <a:p>
          <a:endParaRPr lang="en-US"/>
        </a:p>
      </dgm:t>
    </dgm:pt>
    <dgm:pt modelId="{6600DED2-8216-4ABE-8A99-4882629E1A4D}" type="pres">
      <dgm:prSet presAssocID="{2FE6BDA1-660C-44E3-B8D3-B738986F10E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EA64EB-AB03-4C80-9EEA-7CED2D89D89C}" type="pres">
      <dgm:prSet presAssocID="{1EC822D0-4B77-4F25-ABD5-8949AFB965C8}" presName="composite" presStyleCnt="0"/>
      <dgm:spPr/>
    </dgm:pt>
    <dgm:pt modelId="{CAF6A44E-174D-4D73-BBC0-9FC10FA804B9}" type="pres">
      <dgm:prSet presAssocID="{1EC822D0-4B77-4F25-ABD5-8949AFB965C8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A8DFF6-0BBC-4765-94CE-726AE7249D2C}" type="pres">
      <dgm:prSet presAssocID="{1EC822D0-4B77-4F25-ABD5-8949AFB965C8}" presName="parSh" presStyleLbl="node1" presStyleIdx="0" presStyleCnt="3"/>
      <dgm:spPr/>
      <dgm:t>
        <a:bodyPr/>
        <a:lstStyle/>
        <a:p>
          <a:endParaRPr lang="en-US"/>
        </a:p>
      </dgm:t>
    </dgm:pt>
    <dgm:pt modelId="{A527D8D7-AE0F-41E2-B0A5-F384C5C9B908}" type="pres">
      <dgm:prSet presAssocID="{1EC822D0-4B77-4F25-ABD5-8949AFB965C8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AD7683-4E21-48FB-A2B0-38429FA73B13}" type="pres">
      <dgm:prSet presAssocID="{B0C310D3-A5C4-423C-ADC0-FD305A7B421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1E817AA8-5A37-4644-9254-A1E7980637B5}" type="pres">
      <dgm:prSet presAssocID="{B0C310D3-A5C4-423C-ADC0-FD305A7B421A}" presName="connTx" presStyleLbl="sibTrans2D1" presStyleIdx="0" presStyleCnt="2"/>
      <dgm:spPr/>
      <dgm:t>
        <a:bodyPr/>
        <a:lstStyle/>
        <a:p>
          <a:endParaRPr lang="en-US"/>
        </a:p>
      </dgm:t>
    </dgm:pt>
    <dgm:pt modelId="{4706D582-EEBF-4C1E-B7F4-A6D3E12D3072}" type="pres">
      <dgm:prSet presAssocID="{86FEAB3F-FBB1-46CC-9DC6-E094874805AE}" presName="composite" presStyleCnt="0"/>
      <dgm:spPr/>
    </dgm:pt>
    <dgm:pt modelId="{D8686130-E958-4F9D-9269-6FA1732D0A73}" type="pres">
      <dgm:prSet presAssocID="{86FEAB3F-FBB1-46CC-9DC6-E094874805AE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01241F-A758-4825-9A41-CBED0FF9E993}" type="pres">
      <dgm:prSet presAssocID="{86FEAB3F-FBB1-46CC-9DC6-E094874805AE}" presName="parSh" presStyleLbl="node1" presStyleIdx="1" presStyleCnt="3"/>
      <dgm:spPr/>
      <dgm:t>
        <a:bodyPr/>
        <a:lstStyle/>
        <a:p>
          <a:endParaRPr lang="en-US"/>
        </a:p>
      </dgm:t>
    </dgm:pt>
    <dgm:pt modelId="{BFC7A65B-961A-4F69-8CB3-248457E85C87}" type="pres">
      <dgm:prSet presAssocID="{86FEAB3F-FBB1-46CC-9DC6-E094874805AE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27C5B2-FAF5-4B9E-8CE5-8F54D12F7C36}" type="pres">
      <dgm:prSet presAssocID="{C7876883-34BD-4A68-A98E-D95D42D0FF9D}" presName="sibTrans" presStyleLbl="sibTrans2D1" presStyleIdx="1" presStyleCnt="2"/>
      <dgm:spPr/>
      <dgm:t>
        <a:bodyPr/>
        <a:lstStyle/>
        <a:p>
          <a:endParaRPr lang="en-US"/>
        </a:p>
      </dgm:t>
    </dgm:pt>
    <dgm:pt modelId="{F8D5EB2A-738F-4E50-B014-79322171C96A}" type="pres">
      <dgm:prSet presAssocID="{C7876883-34BD-4A68-A98E-D95D42D0FF9D}" presName="connTx" presStyleLbl="sibTrans2D1" presStyleIdx="1" presStyleCnt="2"/>
      <dgm:spPr/>
      <dgm:t>
        <a:bodyPr/>
        <a:lstStyle/>
        <a:p>
          <a:endParaRPr lang="en-US"/>
        </a:p>
      </dgm:t>
    </dgm:pt>
    <dgm:pt modelId="{7908079C-B054-488F-B184-A0837979EED0}" type="pres">
      <dgm:prSet presAssocID="{B349FD2E-4A90-427F-8442-13222811DC7E}" presName="composite" presStyleCnt="0"/>
      <dgm:spPr/>
    </dgm:pt>
    <dgm:pt modelId="{C2722F97-5D1A-4260-B371-3A1E1DF124B3}" type="pres">
      <dgm:prSet presAssocID="{B349FD2E-4A90-427F-8442-13222811DC7E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ADA40E-ECF8-4EF2-9B35-A9DD5D6A50D5}" type="pres">
      <dgm:prSet presAssocID="{B349FD2E-4A90-427F-8442-13222811DC7E}" presName="parSh" presStyleLbl="node1" presStyleIdx="2" presStyleCnt="3"/>
      <dgm:spPr/>
      <dgm:t>
        <a:bodyPr/>
        <a:lstStyle/>
        <a:p>
          <a:endParaRPr lang="en-US"/>
        </a:p>
      </dgm:t>
    </dgm:pt>
    <dgm:pt modelId="{39BA4712-27E2-4423-ADD6-9F9BD3D8FB35}" type="pres">
      <dgm:prSet presAssocID="{B349FD2E-4A90-427F-8442-13222811DC7E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3B38BA-006A-4021-A954-989A1332C766}" type="presOf" srcId="{86BF0545-C8C8-404B-B317-6B71601F8310}" destId="{A527D8D7-AE0F-41E2-B0A5-F384C5C9B908}" srcOrd="0" destOrd="0" presId="urn:microsoft.com/office/officeart/2005/8/layout/process3#2"/>
    <dgm:cxn modelId="{1A6044AD-AE04-4F1A-9CAB-2693B2377D40}" type="presOf" srcId="{2FE6BDA1-660C-44E3-B8D3-B738986F10EC}" destId="{6600DED2-8216-4ABE-8A99-4882629E1A4D}" srcOrd="0" destOrd="0" presId="urn:microsoft.com/office/officeart/2005/8/layout/process3#2"/>
    <dgm:cxn modelId="{D2960D2F-0376-41A6-B359-C4BDEAF189E8}" srcId="{2FE6BDA1-660C-44E3-B8D3-B738986F10EC}" destId="{B349FD2E-4A90-427F-8442-13222811DC7E}" srcOrd="2" destOrd="0" parTransId="{81F9B442-B301-4CE5-9F77-41783846C51D}" sibTransId="{6C33D960-524C-4E19-9279-0E1D8AB4608A}"/>
    <dgm:cxn modelId="{96A3586B-C808-4621-A073-8C9C276EDF1D}" type="presOf" srcId="{86FEAB3F-FBB1-46CC-9DC6-E094874805AE}" destId="{4201241F-A758-4825-9A41-CBED0FF9E993}" srcOrd="0" destOrd="0" presId="urn:microsoft.com/office/officeart/2005/8/layout/process3#2"/>
    <dgm:cxn modelId="{A9CCB65E-A753-4F0A-9393-FBB089322D51}" type="presOf" srcId="{B0C310D3-A5C4-423C-ADC0-FD305A7B421A}" destId="{21AD7683-4E21-48FB-A2B0-38429FA73B13}" srcOrd="0" destOrd="0" presId="urn:microsoft.com/office/officeart/2005/8/layout/process3#2"/>
    <dgm:cxn modelId="{201026DF-8D9C-454F-BAC9-4E20CD502DBC}" type="presOf" srcId="{11EC3D9D-CABC-4F6B-8311-51EC9AF94B05}" destId="{39BA4712-27E2-4423-ADD6-9F9BD3D8FB35}" srcOrd="0" destOrd="0" presId="urn:microsoft.com/office/officeart/2005/8/layout/process3#2"/>
    <dgm:cxn modelId="{188F192A-3873-4EB7-B83A-B7FCEF75D54B}" type="presOf" srcId="{C7876883-34BD-4A68-A98E-D95D42D0FF9D}" destId="{F8D5EB2A-738F-4E50-B014-79322171C96A}" srcOrd="1" destOrd="0" presId="urn:microsoft.com/office/officeart/2005/8/layout/process3#2"/>
    <dgm:cxn modelId="{645BB88E-64CA-4BEC-BAF7-BCB422E8D884}" type="presOf" srcId="{86FEAB3F-FBB1-46CC-9DC6-E094874805AE}" destId="{D8686130-E958-4F9D-9269-6FA1732D0A73}" srcOrd="1" destOrd="0" presId="urn:microsoft.com/office/officeart/2005/8/layout/process3#2"/>
    <dgm:cxn modelId="{0BF67E38-F152-46F2-9B60-F8339CBA5B10}" type="presOf" srcId="{C7876883-34BD-4A68-A98E-D95D42D0FF9D}" destId="{5D27C5B2-FAF5-4B9E-8CE5-8F54D12F7C36}" srcOrd="0" destOrd="0" presId="urn:microsoft.com/office/officeart/2005/8/layout/process3#2"/>
    <dgm:cxn modelId="{0797DFF7-53CC-4881-9A68-1C67D6EA5682}" type="presOf" srcId="{1EC822D0-4B77-4F25-ABD5-8949AFB965C8}" destId="{BEA8DFF6-0BBC-4765-94CE-726AE7249D2C}" srcOrd="0" destOrd="0" presId="urn:microsoft.com/office/officeart/2005/8/layout/process3#2"/>
    <dgm:cxn modelId="{91737EBF-4754-4145-BE96-5EA67CD688B0}" srcId="{2FE6BDA1-660C-44E3-B8D3-B738986F10EC}" destId="{86FEAB3F-FBB1-46CC-9DC6-E094874805AE}" srcOrd="1" destOrd="0" parTransId="{74C68F9B-1FC8-4F0A-8F6F-246FC86076E9}" sibTransId="{C7876883-34BD-4A68-A98E-D95D42D0FF9D}"/>
    <dgm:cxn modelId="{87D50AF3-D527-494D-AFD2-1FEFDC7F63E6}" type="presOf" srcId="{B349FD2E-4A90-427F-8442-13222811DC7E}" destId="{C2722F97-5D1A-4260-B371-3A1E1DF124B3}" srcOrd="1" destOrd="0" presId="urn:microsoft.com/office/officeart/2005/8/layout/process3#2"/>
    <dgm:cxn modelId="{EC71C94C-51D6-45FB-9316-2E7E41F098E1}" srcId="{1EC822D0-4B77-4F25-ABD5-8949AFB965C8}" destId="{86BF0545-C8C8-404B-B317-6B71601F8310}" srcOrd="0" destOrd="0" parTransId="{A554C9B6-595F-4C42-BA2E-0AF975A6182B}" sibTransId="{8F0220D1-B873-4B1C-82E7-D1658190B6B3}"/>
    <dgm:cxn modelId="{F04B3742-5F57-449A-83E7-45E2709357FF}" srcId="{86FEAB3F-FBB1-46CC-9DC6-E094874805AE}" destId="{972233BE-F562-42C6-8E02-C376C905A446}" srcOrd="0" destOrd="0" parTransId="{1B83FA22-B57F-4847-AF9E-FCABBD20370B}" sibTransId="{C95400EF-05CE-49A4-A439-43C3AD15FAE2}"/>
    <dgm:cxn modelId="{18C700C8-9A16-4D90-AE86-77942943CB46}" srcId="{B349FD2E-4A90-427F-8442-13222811DC7E}" destId="{11EC3D9D-CABC-4F6B-8311-51EC9AF94B05}" srcOrd="0" destOrd="0" parTransId="{4CB9D39E-D2E7-4AB1-8C35-13DBC76F1E1B}" sibTransId="{49A756A8-869C-486D-A1C2-A9179C82C574}"/>
    <dgm:cxn modelId="{E0B1E879-392C-4D54-B18B-4BD941351FCF}" type="presOf" srcId="{1EC822D0-4B77-4F25-ABD5-8949AFB965C8}" destId="{CAF6A44E-174D-4D73-BBC0-9FC10FA804B9}" srcOrd="1" destOrd="0" presId="urn:microsoft.com/office/officeart/2005/8/layout/process3#2"/>
    <dgm:cxn modelId="{E5FF43CE-3253-4F6D-955A-DCDBEE6C764C}" type="presOf" srcId="{B349FD2E-4A90-427F-8442-13222811DC7E}" destId="{6EADA40E-ECF8-4EF2-9B35-A9DD5D6A50D5}" srcOrd="0" destOrd="0" presId="urn:microsoft.com/office/officeart/2005/8/layout/process3#2"/>
    <dgm:cxn modelId="{D03A4F9E-AD40-4BCD-826E-7C07D9CA3A2E}" type="presOf" srcId="{B0C310D3-A5C4-423C-ADC0-FD305A7B421A}" destId="{1E817AA8-5A37-4644-9254-A1E7980637B5}" srcOrd="1" destOrd="0" presId="urn:microsoft.com/office/officeart/2005/8/layout/process3#2"/>
    <dgm:cxn modelId="{54F59222-61DA-4C88-8475-EA31B279E221}" type="presOf" srcId="{972233BE-F562-42C6-8E02-C376C905A446}" destId="{BFC7A65B-961A-4F69-8CB3-248457E85C87}" srcOrd="0" destOrd="0" presId="urn:microsoft.com/office/officeart/2005/8/layout/process3#2"/>
    <dgm:cxn modelId="{EA6BCD1B-F219-4227-9361-54B15B1B7B01}" srcId="{2FE6BDA1-660C-44E3-B8D3-B738986F10EC}" destId="{1EC822D0-4B77-4F25-ABD5-8949AFB965C8}" srcOrd="0" destOrd="0" parTransId="{A55FEC0B-23EE-4CFE-8050-49CBA30A17FC}" sibTransId="{B0C310D3-A5C4-423C-ADC0-FD305A7B421A}"/>
    <dgm:cxn modelId="{2494DDF4-5D1B-4247-A35E-5ACBF7697FCD}" type="presParOf" srcId="{6600DED2-8216-4ABE-8A99-4882629E1A4D}" destId="{13EA64EB-AB03-4C80-9EEA-7CED2D89D89C}" srcOrd="0" destOrd="0" presId="urn:microsoft.com/office/officeart/2005/8/layout/process3#2"/>
    <dgm:cxn modelId="{D1B503B1-27BE-4F60-A5F3-834D3DD99ADD}" type="presParOf" srcId="{13EA64EB-AB03-4C80-9EEA-7CED2D89D89C}" destId="{CAF6A44E-174D-4D73-BBC0-9FC10FA804B9}" srcOrd="0" destOrd="0" presId="urn:microsoft.com/office/officeart/2005/8/layout/process3#2"/>
    <dgm:cxn modelId="{3C818239-9E35-49F8-9DBF-F80006F1F2F3}" type="presParOf" srcId="{13EA64EB-AB03-4C80-9EEA-7CED2D89D89C}" destId="{BEA8DFF6-0BBC-4765-94CE-726AE7249D2C}" srcOrd="1" destOrd="0" presId="urn:microsoft.com/office/officeart/2005/8/layout/process3#2"/>
    <dgm:cxn modelId="{0FC08247-9375-4FBD-B9D0-99F9A5D8721F}" type="presParOf" srcId="{13EA64EB-AB03-4C80-9EEA-7CED2D89D89C}" destId="{A527D8D7-AE0F-41E2-B0A5-F384C5C9B908}" srcOrd="2" destOrd="0" presId="urn:microsoft.com/office/officeart/2005/8/layout/process3#2"/>
    <dgm:cxn modelId="{E8912B6A-4EB0-4191-B254-1411DB4D0B77}" type="presParOf" srcId="{6600DED2-8216-4ABE-8A99-4882629E1A4D}" destId="{21AD7683-4E21-48FB-A2B0-38429FA73B13}" srcOrd="1" destOrd="0" presId="urn:microsoft.com/office/officeart/2005/8/layout/process3#2"/>
    <dgm:cxn modelId="{070054AB-467B-4556-938D-BFADFB0AB46B}" type="presParOf" srcId="{21AD7683-4E21-48FB-A2B0-38429FA73B13}" destId="{1E817AA8-5A37-4644-9254-A1E7980637B5}" srcOrd="0" destOrd="0" presId="urn:microsoft.com/office/officeart/2005/8/layout/process3#2"/>
    <dgm:cxn modelId="{02BABA46-62CF-4DA8-87F8-B95781E2F9CB}" type="presParOf" srcId="{6600DED2-8216-4ABE-8A99-4882629E1A4D}" destId="{4706D582-EEBF-4C1E-B7F4-A6D3E12D3072}" srcOrd="2" destOrd="0" presId="urn:microsoft.com/office/officeart/2005/8/layout/process3#2"/>
    <dgm:cxn modelId="{AAB8A586-E0B0-4877-ADD8-5A4DF9414113}" type="presParOf" srcId="{4706D582-EEBF-4C1E-B7F4-A6D3E12D3072}" destId="{D8686130-E958-4F9D-9269-6FA1732D0A73}" srcOrd="0" destOrd="0" presId="urn:microsoft.com/office/officeart/2005/8/layout/process3#2"/>
    <dgm:cxn modelId="{FBC07D16-A1F1-4EFD-B602-A9E534C51810}" type="presParOf" srcId="{4706D582-EEBF-4C1E-B7F4-A6D3E12D3072}" destId="{4201241F-A758-4825-9A41-CBED0FF9E993}" srcOrd="1" destOrd="0" presId="urn:microsoft.com/office/officeart/2005/8/layout/process3#2"/>
    <dgm:cxn modelId="{9C1126B0-7688-4B98-B88B-87A19A912E7E}" type="presParOf" srcId="{4706D582-EEBF-4C1E-B7F4-A6D3E12D3072}" destId="{BFC7A65B-961A-4F69-8CB3-248457E85C87}" srcOrd="2" destOrd="0" presId="urn:microsoft.com/office/officeart/2005/8/layout/process3#2"/>
    <dgm:cxn modelId="{5AB5812B-C93F-474D-8FB5-6107EE238B74}" type="presParOf" srcId="{6600DED2-8216-4ABE-8A99-4882629E1A4D}" destId="{5D27C5B2-FAF5-4B9E-8CE5-8F54D12F7C36}" srcOrd="3" destOrd="0" presId="urn:microsoft.com/office/officeart/2005/8/layout/process3#2"/>
    <dgm:cxn modelId="{3539B3BD-0C86-4C97-BB8E-574295767D9A}" type="presParOf" srcId="{5D27C5B2-FAF5-4B9E-8CE5-8F54D12F7C36}" destId="{F8D5EB2A-738F-4E50-B014-79322171C96A}" srcOrd="0" destOrd="0" presId="urn:microsoft.com/office/officeart/2005/8/layout/process3#2"/>
    <dgm:cxn modelId="{672C2496-B705-4FEB-B3FF-A4AF60D7DBC9}" type="presParOf" srcId="{6600DED2-8216-4ABE-8A99-4882629E1A4D}" destId="{7908079C-B054-488F-B184-A0837979EED0}" srcOrd="4" destOrd="0" presId="urn:microsoft.com/office/officeart/2005/8/layout/process3#2"/>
    <dgm:cxn modelId="{8D6BD8D9-97D9-4D55-B2B3-C3C769E6F257}" type="presParOf" srcId="{7908079C-B054-488F-B184-A0837979EED0}" destId="{C2722F97-5D1A-4260-B371-3A1E1DF124B3}" srcOrd="0" destOrd="0" presId="urn:microsoft.com/office/officeart/2005/8/layout/process3#2"/>
    <dgm:cxn modelId="{F30D2971-AFED-4EAE-929C-81382CE54E6A}" type="presParOf" srcId="{7908079C-B054-488F-B184-A0837979EED0}" destId="{6EADA40E-ECF8-4EF2-9B35-A9DD5D6A50D5}" srcOrd="1" destOrd="0" presId="urn:microsoft.com/office/officeart/2005/8/layout/process3#2"/>
    <dgm:cxn modelId="{FD791FFD-1C16-4B36-98F5-A40CAC332973}" type="presParOf" srcId="{7908079C-B054-488F-B184-A0837979EED0}" destId="{39BA4712-27E2-4423-ADD6-9F9BD3D8FB35}" srcOrd="2" destOrd="0" presId="urn:microsoft.com/office/officeart/2005/8/layout/process3#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E6BDA1-660C-44E3-B8D3-B738986F10EC}" type="doc">
      <dgm:prSet loTypeId="urn:microsoft.com/office/officeart/2005/8/layout/process3#3" loCatId="process" qsTypeId="urn:microsoft.com/office/officeart/2005/8/quickstyle/simple1#3" qsCatId="simple" csTypeId="urn:microsoft.com/office/officeart/2005/8/colors/accent2_1#3" csCatId="accent1" phldr="1"/>
      <dgm:spPr/>
      <dgm:t>
        <a:bodyPr/>
        <a:lstStyle/>
        <a:p>
          <a:endParaRPr lang="en-US"/>
        </a:p>
      </dgm:t>
    </dgm:pt>
    <dgm:pt modelId="{1EC822D0-4B77-4F25-ABD5-8949AFB965C8}">
      <dgm:prSet phldrT="[Text]" phldr="0" custT="0"/>
      <dgm:spPr/>
      <dgm:t>
        <a:bodyPr vert="horz" wrap="square"/>
        <a:lstStyle>
          <a:lvl1pPr algn="l">
            <a:defRPr sz="1500"/>
          </a:lvl1pPr>
          <a:lvl2pPr marL="57150" indent="-57150" algn="l">
            <a:defRPr sz="1100"/>
          </a:lvl2pPr>
          <a:lvl3pPr marL="114300" indent="-57150" algn="l">
            <a:defRPr sz="1100"/>
          </a:lvl3pPr>
          <a:lvl4pPr marL="171450" indent="-57150" algn="l">
            <a:defRPr sz="1100"/>
          </a:lvl4pPr>
          <a:lvl5pPr marL="228600" indent="-57150" algn="l">
            <a:defRPr sz="1100"/>
          </a:lvl5pPr>
          <a:lvl6pPr marL="285750" indent="-57150" algn="l">
            <a:defRPr sz="1100"/>
          </a:lvl6pPr>
          <a:lvl7pPr marL="342900" indent="-57150" algn="l">
            <a:defRPr sz="1100"/>
          </a:lvl7pPr>
          <a:lvl8pPr marL="400050" indent="-57150" algn="l">
            <a:defRPr sz="1100"/>
          </a:lvl8pPr>
          <a:lvl9pPr marL="457200" indent="-57150" algn="l">
            <a:defRPr sz="11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b="1" dirty="0">
              <a:sym typeface="+mn-ea"/>
            </a:rPr>
            <a:t>1</a:t>
          </a:r>
          <a:r>
            <a:rPr lang="en-ID" b="1" dirty="0">
              <a:sym typeface="+mn-ea"/>
            </a:rPr>
            <a:t>3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Juni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2019</a:t>
          </a:r>
          <a:endParaRPr lang="en-US" altLang="en-US" b="1" noProof="0" dirty="0">
            <a:ln>
              <a:noFill/>
            </a:ln>
            <a:solidFill>
              <a:schemeClr val="tx1"/>
            </a:solidFill>
            <a:effectLst/>
            <a:uLnTx/>
            <a:uFillTx/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55FEC0B-23EE-4CFE-8050-49CBA30A17FC}" type="parTrans" cxnId="{9703A4B6-B9FA-4BE8-B56D-51E325793180}">
      <dgm:prSet/>
      <dgm:spPr/>
      <dgm:t>
        <a:bodyPr/>
        <a:lstStyle/>
        <a:p>
          <a:endParaRPr lang="en-US"/>
        </a:p>
      </dgm:t>
    </dgm:pt>
    <dgm:pt modelId="{B0C310D3-A5C4-423C-ADC0-FD305A7B421A}" type="sibTrans" cxnId="{9703A4B6-B9FA-4BE8-B56D-51E325793180}">
      <dgm:prSet/>
      <dgm:spPr/>
      <dgm:t>
        <a:bodyPr/>
        <a:lstStyle/>
        <a:p>
          <a:endParaRPr lang="en-US"/>
        </a:p>
      </dgm:t>
    </dgm:pt>
    <dgm:pt modelId="{86BF0545-C8C8-404B-B317-6B71601F8310}">
      <dgm:prSet phldrT="[Text]" phldr="0" custT="0"/>
      <dgm:spPr/>
      <dgm:t>
        <a:bodyPr vert="horz" wrap="square"/>
        <a:lstStyle>
          <a:lvl1pPr algn="l">
            <a:defRPr sz="1400"/>
          </a:lvl1pPr>
          <a:lvl2pPr marL="114300" indent="-114300" algn="l">
            <a:defRPr sz="1400"/>
          </a:lvl2pPr>
          <a:lvl3pPr marL="228600" indent="-114300" algn="l">
            <a:defRPr sz="1400"/>
          </a:lvl3pPr>
          <a:lvl4pPr marL="342900" indent="-114300" algn="l">
            <a:defRPr sz="1400"/>
          </a:lvl4pPr>
          <a:lvl5pPr marL="457200" indent="-114300" algn="l">
            <a:defRPr sz="1400"/>
          </a:lvl5pPr>
          <a:lvl6pPr marL="571500" indent="-114300" algn="l">
            <a:defRPr sz="1400"/>
          </a:lvl6pPr>
          <a:lvl7pPr marL="685800" indent="-114300" algn="l">
            <a:defRPr sz="1400"/>
          </a:lvl7pPr>
          <a:lvl8pPr marL="800100" indent="-114300" algn="l">
            <a:defRPr sz="1400"/>
          </a:lvl8pPr>
          <a:lvl9pPr marL="914400" indent="-114300" algn="l">
            <a:defRPr sz="14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ID" altLang="en-US" b="1" dirty="0" err="1">
              <a:latin typeface="Tahoma" panose="020B0604030504040204" pitchFamily="34" charset="0"/>
              <a:cs typeface="Tahoma" panose="020B0604030504040204" pitchFamily="34" charset="0"/>
            </a:rPr>
            <a:t>Penyerahan</a:t>
          </a:r>
          <a:r>
            <a:rPr lang="en-ID" altLang="en-US" b="1" dirty="0">
              <a:latin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ID" altLang="en-US" b="1" dirty="0" err="1">
              <a:latin typeface="Tahoma" panose="020B0604030504040204" pitchFamily="34" charset="0"/>
              <a:cs typeface="Tahoma" panose="020B0604030504040204" pitchFamily="34" charset="0"/>
            </a:rPr>
            <a:t>Perbaikan</a:t>
          </a:r>
          <a:r>
            <a:rPr lang="en-ID" altLang="en-US" b="1" dirty="0">
              <a:latin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ID" altLang="en-US" b="1" dirty="0" err="1">
              <a:latin typeface="Tahoma" panose="020B0604030504040204" pitchFamily="34" charset="0"/>
              <a:cs typeface="Tahoma" panose="020B0604030504040204" pitchFamily="34" charset="0"/>
            </a:rPr>
            <a:t>Jawaban</a:t>
          </a:r>
          <a:r>
            <a:rPr lang="en-ID" altLang="en-US" b="1" dirty="0">
              <a:latin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ID" altLang="en-US" b="1" dirty="0" err="1">
              <a:latin typeface="Tahoma" panose="020B0604030504040204" pitchFamily="34" charset="0"/>
              <a:cs typeface="Tahoma" panose="020B0604030504040204" pitchFamily="34" charset="0"/>
            </a:rPr>
            <a:t>dan</a:t>
          </a:r>
          <a:r>
            <a:rPr lang="en-ID" altLang="en-US" b="1" dirty="0">
              <a:latin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ID" altLang="en-US" b="1" dirty="0" err="1">
              <a:latin typeface="Tahoma" panose="020B0604030504040204" pitchFamily="34" charset="0"/>
              <a:cs typeface="Tahoma" panose="020B0604030504040204" pitchFamily="34" charset="0"/>
            </a:rPr>
            <a:t>Keterangan</a:t>
          </a:r>
          <a:endParaRPr lang="id-ID" altLang="x-none" b="1" dirty="0">
            <a:latin typeface="Tahoma" panose="020B0604030504040204" pitchFamily="34" charset="0"/>
            <a:cs typeface="Tahoma" panose="020B0604030504040204" pitchFamily="34" charset="0"/>
          </a:endParaRPr>
        </a:p>
      </dgm:t>
    </dgm:pt>
    <dgm:pt modelId="{A554C9B6-595F-4C42-BA2E-0AF975A6182B}" type="parTrans" cxnId="{98C8A3EB-68A9-4EFC-BF95-B2536CF0C9C4}">
      <dgm:prSet/>
      <dgm:spPr/>
      <dgm:t>
        <a:bodyPr/>
        <a:lstStyle/>
        <a:p>
          <a:endParaRPr lang="en-US"/>
        </a:p>
      </dgm:t>
    </dgm:pt>
    <dgm:pt modelId="{8F0220D1-B873-4B1C-82E7-D1658190B6B3}" type="sibTrans" cxnId="{98C8A3EB-68A9-4EFC-BF95-B2536CF0C9C4}">
      <dgm:prSet/>
      <dgm:spPr/>
      <dgm:t>
        <a:bodyPr/>
        <a:lstStyle/>
        <a:p>
          <a:endParaRPr lang="en-US"/>
        </a:p>
      </dgm:t>
    </dgm:pt>
    <dgm:pt modelId="{86FEAB3F-FBB1-46CC-9DC6-E094874805AE}">
      <dgm:prSet phldrT="[Text]" phldr="0" custT="0"/>
      <dgm:spPr/>
      <dgm:t>
        <a:bodyPr vert="horz" wrap="square"/>
        <a:lstStyle>
          <a:lvl1pPr algn="l">
            <a:defRPr sz="1500"/>
          </a:lvl1pPr>
          <a:lvl2pPr marL="57150" indent="-57150" algn="l">
            <a:defRPr sz="1100"/>
          </a:lvl2pPr>
          <a:lvl3pPr marL="114300" indent="-57150" algn="l">
            <a:defRPr sz="1100"/>
          </a:lvl3pPr>
          <a:lvl4pPr marL="171450" indent="-57150" algn="l">
            <a:defRPr sz="1100"/>
          </a:lvl4pPr>
          <a:lvl5pPr marL="228600" indent="-57150" algn="l">
            <a:defRPr sz="1100"/>
          </a:lvl5pPr>
          <a:lvl6pPr marL="285750" indent="-57150" algn="l">
            <a:defRPr sz="1100"/>
          </a:lvl6pPr>
          <a:lvl7pPr marL="342900" indent="-57150" algn="l">
            <a:defRPr sz="1100"/>
          </a:lvl7pPr>
          <a:lvl8pPr marL="400050" indent="-57150" algn="l">
            <a:defRPr sz="1100"/>
          </a:lvl8pPr>
          <a:lvl9pPr marL="457200" indent="-57150" algn="l">
            <a:defRPr sz="11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b="1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14 Juni 2019</a:t>
          </a:r>
          <a:endParaRPr lang="en-US" altLang="en-US" b="1" dirty="0">
            <a:latin typeface="Tahoma" panose="020B0604030504040204" pitchFamily="34" charset="0"/>
            <a:ea typeface="Tahoma" panose="020B0604030504040204" pitchFamily="34" charset="0"/>
          </a:endParaRPr>
        </a:p>
      </dgm:t>
    </dgm:pt>
    <dgm:pt modelId="{74C68F9B-1FC8-4F0A-8F6F-246FC86076E9}" type="parTrans" cxnId="{75B0EEB7-07E7-43B8-B2C2-4D230184C1EC}">
      <dgm:prSet/>
      <dgm:spPr/>
      <dgm:t>
        <a:bodyPr/>
        <a:lstStyle/>
        <a:p>
          <a:endParaRPr lang="en-US"/>
        </a:p>
      </dgm:t>
    </dgm:pt>
    <dgm:pt modelId="{C7876883-34BD-4A68-A98E-D95D42D0FF9D}" type="sibTrans" cxnId="{75B0EEB7-07E7-43B8-B2C2-4D230184C1EC}">
      <dgm:prSet/>
      <dgm:spPr/>
      <dgm:t>
        <a:bodyPr/>
        <a:lstStyle/>
        <a:p>
          <a:endParaRPr lang="en-US"/>
        </a:p>
      </dgm:t>
    </dgm:pt>
    <dgm:pt modelId="{972233BE-F562-42C6-8E02-C376C905A446}">
      <dgm:prSet phldrT="[Text]" phldr="0"/>
      <dgm:spPr/>
      <dgm:t>
        <a:bodyPr/>
        <a:lstStyle>
          <a:lvl1pPr algn="l">
            <a:defRPr sz="1400"/>
          </a:lvl1pPr>
          <a:lvl2pPr marL="114300" indent="-114300" algn="l">
            <a:defRPr sz="1400"/>
          </a:lvl2pPr>
          <a:lvl3pPr marL="228600" indent="-114300" algn="l">
            <a:defRPr sz="1400"/>
          </a:lvl3pPr>
          <a:lvl4pPr marL="342900" indent="-114300" algn="l">
            <a:defRPr sz="1400"/>
          </a:lvl4pPr>
          <a:lvl5pPr marL="457200" indent="-114300" algn="l">
            <a:defRPr sz="1400"/>
          </a:lvl5pPr>
          <a:lvl6pPr marL="571500" indent="-114300" algn="l">
            <a:defRPr sz="1400"/>
          </a:lvl6pPr>
          <a:lvl7pPr marL="685800" indent="-114300" algn="l">
            <a:defRPr sz="1400"/>
          </a:lvl7pPr>
          <a:lvl8pPr marL="800100" indent="-114300" algn="l">
            <a:defRPr sz="1400"/>
          </a:lvl8pPr>
          <a:lvl9pPr marL="914400" indent="-114300" algn="l">
            <a:defRPr sz="14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b="1" dirty="0" err="1">
              <a:sym typeface="+mn-ea"/>
            </a:rPr>
            <a:t>P</a:t>
          </a:r>
          <a:r>
            <a:rPr lang="en-US" altLang="zh-CN" b="1" dirty="0" err="1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emeriksaan</a:t>
          </a:r>
          <a:r>
            <a:rPr lang="en-US" altLang="zh-CN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b="1" dirty="0" err="1">
              <a:sym typeface="+mn-ea"/>
            </a:rPr>
            <a:t>P</a:t>
          </a:r>
          <a:r>
            <a:rPr lang="en-US" altLang="x-none" b="1" dirty="0" err="1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endahuluan</a:t>
          </a:r>
          <a:endParaRPr lang="en-US" altLang="en-US" b="1" dirty="0">
            <a:latin typeface="Tahoma" panose="020B0604030504040204" pitchFamily="34" charset="0"/>
            <a:ea typeface="Tahoma" panose="020B0604030504040204" pitchFamily="34" charset="0"/>
          </a:endParaRPr>
        </a:p>
      </dgm:t>
    </dgm:pt>
    <dgm:pt modelId="{1B83FA22-B57F-4847-AF9E-FCABBD20370B}" type="parTrans" cxnId="{C9132D69-7021-42AF-AAB6-5C51551629E3}">
      <dgm:prSet/>
      <dgm:spPr/>
      <dgm:t>
        <a:bodyPr/>
        <a:lstStyle/>
        <a:p>
          <a:endParaRPr lang="en-US"/>
        </a:p>
      </dgm:t>
    </dgm:pt>
    <dgm:pt modelId="{C95400EF-05CE-49A4-A439-43C3AD15FAE2}" type="sibTrans" cxnId="{C9132D69-7021-42AF-AAB6-5C51551629E3}">
      <dgm:prSet/>
      <dgm:spPr/>
      <dgm:t>
        <a:bodyPr/>
        <a:lstStyle/>
        <a:p>
          <a:endParaRPr lang="en-US"/>
        </a:p>
      </dgm:t>
    </dgm:pt>
    <dgm:pt modelId="{B349FD2E-4A90-427F-8442-13222811DC7E}">
      <dgm:prSet phldrT="[Text]" phldr="0" custT="0"/>
      <dgm:spPr/>
      <dgm:t>
        <a:bodyPr vert="horz" wrap="square"/>
        <a:lstStyle>
          <a:lvl1pPr algn="l">
            <a:defRPr sz="1500"/>
          </a:lvl1pPr>
          <a:lvl2pPr marL="57150" indent="-57150" algn="l">
            <a:defRPr sz="1100"/>
          </a:lvl2pPr>
          <a:lvl3pPr marL="114300" indent="-57150" algn="l">
            <a:defRPr sz="1100"/>
          </a:lvl3pPr>
          <a:lvl4pPr marL="171450" indent="-57150" algn="l">
            <a:defRPr sz="1100"/>
          </a:lvl4pPr>
          <a:lvl5pPr marL="228600" indent="-57150" algn="l">
            <a:defRPr sz="1100"/>
          </a:lvl5pPr>
          <a:lvl6pPr marL="285750" indent="-57150" algn="l">
            <a:defRPr sz="1100"/>
          </a:lvl6pPr>
          <a:lvl7pPr marL="342900" indent="-57150" algn="l">
            <a:defRPr sz="1100"/>
          </a:lvl7pPr>
          <a:lvl8pPr marL="400050" indent="-57150" algn="l">
            <a:defRPr sz="1100"/>
          </a:lvl8pPr>
          <a:lvl9pPr marL="457200" indent="-57150" algn="l">
            <a:defRPr sz="11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b="1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17 Juni </a:t>
          </a:r>
          <a:r>
            <a:rPr lang="en-US" b="1" dirty="0" err="1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s.d.</a:t>
          </a:r>
          <a:r>
            <a:rPr lang="en-US" b="1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 21 Juni 2019</a:t>
          </a:r>
          <a:endParaRPr lang="en-US" b="1" dirty="0">
            <a:latin typeface="Tahoma" panose="020B0604030504040204" pitchFamily="34" charset="0"/>
            <a:ea typeface="Tahoma" panose="020B0604030504040204" pitchFamily="34" charset="0"/>
          </a:endParaRPr>
        </a:p>
      </dgm:t>
    </dgm:pt>
    <dgm:pt modelId="{81F9B442-B301-4CE5-9F77-41783846C51D}" type="parTrans" cxnId="{1769E24A-168A-4BD6-B970-C8FD597A03C1}">
      <dgm:prSet/>
      <dgm:spPr/>
      <dgm:t>
        <a:bodyPr/>
        <a:lstStyle/>
        <a:p>
          <a:endParaRPr lang="en-US"/>
        </a:p>
      </dgm:t>
    </dgm:pt>
    <dgm:pt modelId="{6C33D960-524C-4E19-9279-0E1D8AB4608A}" type="sibTrans" cxnId="{1769E24A-168A-4BD6-B970-C8FD597A03C1}">
      <dgm:prSet/>
      <dgm:spPr/>
      <dgm:t>
        <a:bodyPr/>
        <a:lstStyle/>
        <a:p>
          <a:endParaRPr lang="en-US"/>
        </a:p>
      </dgm:t>
    </dgm:pt>
    <dgm:pt modelId="{11EC3D9D-CABC-4F6B-8311-51EC9AF94B05}">
      <dgm:prSet phldrT="[Text]" phldr="0" custT="0"/>
      <dgm:spPr/>
      <dgm:t>
        <a:bodyPr vert="horz" wrap="square"/>
        <a:lstStyle>
          <a:lvl1pPr algn="l">
            <a:defRPr sz="1400"/>
          </a:lvl1pPr>
          <a:lvl2pPr marL="114300" indent="-114300" algn="l">
            <a:defRPr sz="1400"/>
          </a:lvl2pPr>
          <a:lvl3pPr marL="228600" indent="-114300" algn="l">
            <a:defRPr sz="1400"/>
          </a:lvl3pPr>
          <a:lvl4pPr marL="342900" indent="-114300" algn="l">
            <a:defRPr sz="1400"/>
          </a:lvl4pPr>
          <a:lvl5pPr marL="457200" indent="-114300" algn="l">
            <a:defRPr sz="1400"/>
          </a:lvl5pPr>
          <a:lvl6pPr marL="571500" indent="-114300" algn="l">
            <a:defRPr sz="1400"/>
          </a:lvl6pPr>
          <a:lvl7pPr marL="685800" indent="-114300" algn="l">
            <a:defRPr sz="1400"/>
          </a:lvl7pPr>
          <a:lvl8pPr marL="800100" indent="-114300" algn="l">
            <a:defRPr sz="1400"/>
          </a:lvl8pPr>
          <a:lvl9pPr marL="914400" indent="-114300" algn="l">
            <a:defRPr sz="14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b="1">
              <a:sym typeface="+mn-ea"/>
            </a:rPr>
            <a:t>P</a:t>
          </a:r>
          <a:r>
            <a:rPr lang="zh-CN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emeriksaan </a:t>
          </a:r>
          <a:r>
            <a:rPr b="1">
              <a:sym typeface="+mn-ea"/>
            </a:rPr>
            <a:t>P</a:t>
          </a:r>
          <a:r>
            <a:rPr lang="id-ID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ersidangan</a:t>
          </a:r>
          <a:endParaRPr lang="id-ID" altLang="x-none" b="1" dirty="0">
            <a:latin typeface="Tahoma" panose="020B0604030504040204" pitchFamily="34" charset="0"/>
            <a:cs typeface="Tahoma" panose="020B0604030504040204" pitchFamily="34" charset="0"/>
          </a:endParaRPr>
        </a:p>
      </dgm:t>
    </dgm:pt>
    <dgm:pt modelId="{4CB9D39E-D2E7-4AB1-8C35-13DBC76F1E1B}" type="parTrans" cxnId="{756CFA79-7D83-433B-956D-20F6F96D2493}">
      <dgm:prSet/>
      <dgm:spPr/>
      <dgm:t>
        <a:bodyPr/>
        <a:lstStyle/>
        <a:p>
          <a:endParaRPr lang="en-US"/>
        </a:p>
      </dgm:t>
    </dgm:pt>
    <dgm:pt modelId="{49A756A8-869C-486D-A1C2-A9179C82C574}" type="sibTrans" cxnId="{756CFA79-7D83-433B-956D-20F6F96D2493}">
      <dgm:prSet/>
      <dgm:spPr/>
      <dgm:t>
        <a:bodyPr/>
        <a:lstStyle/>
        <a:p>
          <a:endParaRPr lang="en-US"/>
        </a:p>
      </dgm:t>
    </dgm:pt>
    <dgm:pt modelId="{6DB2E9F3-5175-4B95-898C-014276DAC64F}">
      <dgm:prSet phldr="0" custT="0"/>
      <dgm:spPr/>
      <dgm:t>
        <a:bodyPr vert="horz" wrap="square"/>
        <a:lstStyle>
          <a:lvl1pPr algn="l">
            <a:defRPr sz="1500"/>
          </a:lvl1pPr>
          <a:lvl2pPr marL="57150" indent="-57150" algn="l">
            <a:defRPr sz="1100"/>
          </a:lvl2pPr>
          <a:lvl3pPr marL="114300" indent="-57150" algn="l">
            <a:defRPr sz="1100"/>
          </a:lvl3pPr>
          <a:lvl4pPr marL="171450" indent="-57150" algn="l">
            <a:defRPr sz="1100"/>
          </a:lvl4pPr>
          <a:lvl5pPr marL="228600" indent="-57150" algn="l">
            <a:defRPr sz="1100"/>
          </a:lvl5pPr>
          <a:lvl6pPr marL="285750" indent="-57150" algn="l">
            <a:defRPr sz="1100"/>
          </a:lvl6pPr>
          <a:lvl7pPr marL="342900" indent="-57150" algn="l">
            <a:defRPr sz="1100"/>
          </a:lvl7pPr>
          <a:lvl8pPr marL="400050" indent="-57150" algn="l">
            <a:defRPr sz="1100"/>
          </a:lvl8pPr>
          <a:lvl9pPr marL="457200" indent="-57150" algn="l">
            <a:defRPr sz="11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b="1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24 Juni </a:t>
          </a:r>
          <a:r>
            <a:rPr lang="en-US" altLang="en-US" b="1" dirty="0" err="1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s.d.</a:t>
          </a:r>
          <a:r>
            <a:rPr lang="en-US" altLang="en-US" b="1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 27 Juni 2019</a:t>
          </a:r>
          <a:endParaRPr lang="en-US" altLang="en-US" b="1" dirty="0">
            <a:latin typeface="Tahoma" panose="020B0604030504040204" pitchFamily="34" charset="0"/>
            <a:ea typeface="Tahoma" panose="020B0604030504040204" pitchFamily="34" charset="0"/>
          </a:endParaRPr>
        </a:p>
      </dgm:t>
    </dgm:pt>
    <dgm:pt modelId="{83DF10CC-B6C6-42D1-A65A-110FB966FA7F}" type="parTrans" cxnId="{6F9C5E54-7123-4BA1-908B-10DC2A0F93BD}">
      <dgm:prSet/>
      <dgm:spPr/>
      <dgm:t>
        <a:bodyPr/>
        <a:lstStyle/>
        <a:p>
          <a:endParaRPr lang="en-US"/>
        </a:p>
      </dgm:t>
    </dgm:pt>
    <dgm:pt modelId="{6DE56143-266E-436A-8A25-6BD0780BE631}" type="sibTrans" cxnId="{6F9C5E54-7123-4BA1-908B-10DC2A0F93BD}">
      <dgm:prSet/>
      <dgm:spPr/>
      <dgm:t>
        <a:bodyPr/>
        <a:lstStyle/>
        <a:p>
          <a:endParaRPr lang="en-US"/>
        </a:p>
      </dgm:t>
    </dgm:pt>
    <dgm:pt modelId="{FCEF5C9A-F01E-43BB-9D12-B2217587559C}">
      <dgm:prSet phldr="0" custT="0"/>
      <dgm:spPr/>
      <dgm:t>
        <a:bodyPr vert="horz" wrap="square"/>
        <a:lstStyle>
          <a:lvl1pPr algn="l">
            <a:defRPr sz="1400"/>
          </a:lvl1pPr>
          <a:lvl2pPr marL="114300" indent="-114300" algn="l">
            <a:defRPr sz="1400"/>
          </a:lvl2pPr>
          <a:lvl3pPr marL="228600" indent="-114300" algn="l">
            <a:defRPr sz="1400"/>
          </a:lvl3pPr>
          <a:lvl4pPr marL="342900" indent="-114300" algn="l">
            <a:defRPr sz="1400"/>
          </a:lvl4pPr>
          <a:lvl5pPr marL="457200" indent="-114300" algn="l">
            <a:defRPr sz="1400"/>
          </a:lvl5pPr>
          <a:lvl6pPr marL="571500" indent="-114300" algn="l">
            <a:defRPr sz="1400"/>
          </a:lvl6pPr>
          <a:lvl7pPr marL="685800" indent="-114300" algn="l">
            <a:defRPr sz="1400"/>
          </a:lvl7pPr>
          <a:lvl8pPr marL="800100" indent="-114300" algn="l">
            <a:defRPr sz="1400"/>
          </a:lvl8pPr>
          <a:lvl9pPr marL="914400" indent="-114300" algn="l">
            <a:defRPr sz="14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b="1" dirty="0"/>
            <a:t>RPH</a:t>
          </a:r>
        </a:p>
      </dgm:t>
    </dgm:pt>
    <dgm:pt modelId="{017D5B89-82FD-4936-856B-6031F54FBF91}" type="parTrans" cxnId="{8E0903E2-9B3A-42FD-AF02-E2A94ACBBDF0}">
      <dgm:prSet/>
      <dgm:spPr/>
      <dgm:t>
        <a:bodyPr/>
        <a:lstStyle/>
        <a:p>
          <a:endParaRPr lang="en-US"/>
        </a:p>
      </dgm:t>
    </dgm:pt>
    <dgm:pt modelId="{C722DA60-CCAE-45A9-AB97-9922BA70ECC9}" type="sibTrans" cxnId="{8E0903E2-9B3A-42FD-AF02-E2A94ACBBDF0}">
      <dgm:prSet/>
      <dgm:spPr/>
      <dgm:t>
        <a:bodyPr/>
        <a:lstStyle/>
        <a:p>
          <a:endParaRPr lang="en-US"/>
        </a:p>
      </dgm:t>
    </dgm:pt>
    <dgm:pt modelId="{6600DED2-8216-4ABE-8A99-4882629E1A4D}" type="pres">
      <dgm:prSet presAssocID="{2FE6BDA1-660C-44E3-B8D3-B738986F10E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EA64EB-AB03-4C80-9EEA-7CED2D89D89C}" type="pres">
      <dgm:prSet presAssocID="{1EC822D0-4B77-4F25-ABD5-8949AFB965C8}" presName="composite" presStyleCnt="0"/>
      <dgm:spPr/>
    </dgm:pt>
    <dgm:pt modelId="{CAF6A44E-174D-4D73-BBC0-9FC10FA804B9}" type="pres">
      <dgm:prSet presAssocID="{1EC822D0-4B77-4F25-ABD5-8949AFB965C8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A8DFF6-0BBC-4765-94CE-726AE7249D2C}" type="pres">
      <dgm:prSet presAssocID="{1EC822D0-4B77-4F25-ABD5-8949AFB965C8}" presName="parSh" presStyleLbl="node1" presStyleIdx="0" presStyleCnt="4"/>
      <dgm:spPr/>
      <dgm:t>
        <a:bodyPr/>
        <a:lstStyle/>
        <a:p>
          <a:endParaRPr lang="en-US"/>
        </a:p>
      </dgm:t>
    </dgm:pt>
    <dgm:pt modelId="{A527D8D7-AE0F-41E2-B0A5-F384C5C9B908}" type="pres">
      <dgm:prSet presAssocID="{1EC822D0-4B77-4F25-ABD5-8949AFB965C8}" presName="desTx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AD7683-4E21-48FB-A2B0-38429FA73B13}" type="pres">
      <dgm:prSet presAssocID="{B0C310D3-A5C4-423C-ADC0-FD305A7B421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1E817AA8-5A37-4644-9254-A1E7980637B5}" type="pres">
      <dgm:prSet presAssocID="{B0C310D3-A5C4-423C-ADC0-FD305A7B421A}" presName="connTx" presStyleLbl="sibTrans2D1" presStyleIdx="0" presStyleCnt="3"/>
      <dgm:spPr/>
      <dgm:t>
        <a:bodyPr/>
        <a:lstStyle/>
        <a:p>
          <a:endParaRPr lang="en-US"/>
        </a:p>
      </dgm:t>
    </dgm:pt>
    <dgm:pt modelId="{4706D582-EEBF-4C1E-B7F4-A6D3E12D3072}" type="pres">
      <dgm:prSet presAssocID="{86FEAB3F-FBB1-46CC-9DC6-E094874805AE}" presName="composite" presStyleCnt="0"/>
      <dgm:spPr/>
    </dgm:pt>
    <dgm:pt modelId="{D8686130-E958-4F9D-9269-6FA1732D0A73}" type="pres">
      <dgm:prSet presAssocID="{86FEAB3F-FBB1-46CC-9DC6-E094874805AE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01241F-A758-4825-9A41-CBED0FF9E993}" type="pres">
      <dgm:prSet presAssocID="{86FEAB3F-FBB1-46CC-9DC6-E094874805AE}" presName="parSh" presStyleLbl="node1" presStyleIdx="1" presStyleCnt="4"/>
      <dgm:spPr/>
      <dgm:t>
        <a:bodyPr/>
        <a:lstStyle/>
        <a:p>
          <a:endParaRPr lang="en-US"/>
        </a:p>
      </dgm:t>
    </dgm:pt>
    <dgm:pt modelId="{BFC7A65B-961A-4F69-8CB3-248457E85C87}" type="pres">
      <dgm:prSet presAssocID="{86FEAB3F-FBB1-46CC-9DC6-E094874805AE}" presName="desTx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27C5B2-FAF5-4B9E-8CE5-8F54D12F7C36}" type="pres">
      <dgm:prSet presAssocID="{C7876883-34BD-4A68-A98E-D95D42D0FF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8D5EB2A-738F-4E50-B014-79322171C96A}" type="pres">
      <dgm:prSet presAssocID="{C7876883-34BD-4A68-A98E-D95D42D0FF9D}" presName="connTx" presStyleLbl="sibTrans2D1" presStyleIdx="1" presStyleCnt="3"/>
      <dgm:spPr/>
      <dgm:t>
        <a:bodyPr/>
        <a:lstStyle/>
        <a:p>
          <a:endParaRPr lang="en-US"/>
        </a:p>
      </dgm:t>
    </dgm:pt>
    <dgm:pt modelId="{7908079C-B054-488F-B184-A0837979EED0}" type="pres">
      <dgm:prSet presAssocID="{B349FD2E-4A90-427F-8442-13222811DC7E}" presName="composite" presStyleCnt="0"/>
      <dgm:spPr/>
    </dgm:pt>
    <dgm:pt modelId="{C2722F97-5D1A-4260-B371-3A1E1DF124B3}" type="pres">
      <dgm:prSet presAssocID="{B349FD2E-4A90-427F-8442-13222811DC7E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ADA40E-ECF8-4EF2-9B35-A9DD5D6A50D5}" type="pres">
      <dgm:prSet presAssocID="{B349FD2E-4A90-427F-8442-13222811DC7E}" presName="parSh" presStyleLbl="node1" presStyleIdx="2" presStyleCnt="4"/>
      <dgm:spPr/>
      <dgm:t>
        <a:bodyPr/>
        <a:lstStyle/>
        <a:p>
          <a:endParaRPr lang="en-US"/>
        </a:p>
      </dgm:t>
    </dgm:pt>
    <dgm:pt modelId="{39BA4712-27E2-4423-ADD6-9F9BD3D8FB35}" type="pres">
      <dgm:prSet presAssocID="{B349FD2E-4A90-427F-8442-13222811DC7E}" presName="desTx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63D6A5-7BD1-41C1-AD6E-8EDC1994CE27}" type="pres">
      <dgm:prSet presAssocID="{6C33D960-524C-4E19-9279-0E1D8AB4608A}" presName="sibTrans" presStyleLbl="sibTrans2D1" presStyleIdx="2" presStyleCnt="3"/>
      <dgm:spPr/>
      <dgm:t>
        <a:bodyPr/>
        <a:lstStyle/>
        <a:p>
          <a:endParaRPr lang="en-US"/>
        </a:p>
      </dgm:t>
    </dgm:pt>
    <dgm:pt modelId="{EFAFD5DC-F7E1-4FA6-BAFD-10E6ED9856FC}" type="pres">
      <dgm:prSet presAssocID="{6C33D960-524C-4E19-9279-0E1D8AB4608A}" presName="connTx" presStyleLbl="sibTrans2D1" presStyleIdx="2" presStyleCnt="3"/>
      <dgm:spPr/>
      <dgm:t>
        <a:bodyPr/>
        <a:lstStyle/>
        <a:p>
          <a:endParaRPr lang="en-US"/>
        </a:p>
      </dgm:t>
    </dgm:pt>
    <dgm:pt modelId="{BFA2D786-51C6-4157-9DF0-E876D8F1C814}" type="pres">
      <dgm:prSet presAssocID="{6DB2E9F3-5175-4B95-898C-014276DAC64F}" presName="composite" presStyleCnt="0"/>
      <dgm:spPr/>
    </dgm:pt>
    <dgm:pt modelId="{6B8E7A09-56B1-424D-8AC3-44716A47059E}" type="pres">
      <dgm:prSet presAssocID="{6DB2E9F3-5175-4B95-898C-014276DAC64F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429ED5-ED44-44D9-91B9-620C63518072}" type="pres">
      <dgm:prSet presAssocID="{6DB2E9F3-5175-4B95-898C-014276DAC64F}" presName="parSh" presStyleLbl="node1" presStyleIdx="3" presStyleCnt="4"/>
      <dgm:spPr/>
      <dgm:t>
        <a:bodyPr/>
        <a:lstStyle/>
        <a:p>
          <a:endParaRPr lang="en-US"/>
        </a:p>
      </dgm:t>
    </dgm:pt>
    <dgm:pt modelId="{77765E51-8F8C-4F1C-A46A-BF854169569F}" type="pres">
      <dgm:prSet presAssocID="{6DB2E9F3-5175-4B95-898C-014276DAC64F}" presName="desTx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9132D69-7021-42AF-AAB6-5C51551629E3}" srcId="{86FEAB3F-FBB1-46CC-9DC6-E094874805AE}" destId="{972233BE-F562-42C6-8E02-C376C905A446}" srcOrd="0" destOrd="0" parTransId="{1B83FA22-B57F-4847-AF9E-FCABBD20370B}" sibTransId="{C95400EF-05CE-49A4-A439-43C3AD15FAE2}"/>
    <dgm:cxn modelId="{676AF8C1-D23E-4E38-91D6-944E4197E3F4}" type="presOf" srcId="{6DB2E9F3-5175-4B95-898C-014276DAC64F}" destId="{6B8E7A09-56B1-424D-8AC3-44716A47059E}" srcOrd="1" destOrd="0" presId="urn:microsoft.com/office/officeart/2005/8/layout/process3#3"/>
    <dgm:cxn modelId="{8E0903E2-9B3A-42FD-AF02-E2A94ACBBDF0}" srcId="{6DB2E9F3-5175-4B95-898C-014276DAC64F}" destId="{FCEF5C9A-F01E-43BB-9D12-B2217587559C}" srcOrd="0" destOrd="0" parTransId="{017D5B89-82FD-4936-856B-6031F54FBF91}" sibTransId="{C722DA60-CCAE-45A9-AB97-9922BA70ECC9}"/>
    <dgm:cxn modelId="{64291F13-4A1D-498E-9A9B-D71E557D8954}" type="presOf" srcId="{6C33D960-524C-4E19-9279-0E1D8AB4608A}" destId="{EFAFD5DC-F7E1-4FA6-BAFD-10E6ED9856FC}" srcOrd="1" destOrd="0" presId="urn:microsoft.com/office/officeart/2005/8/layout/process3#3"/>
    <dgm:cxn modelId="{8C5E284C-FF41-436D-9C4C-925E55DBDB85}" type="presOf" srcId="{6C33D960-524C-4E19-9279-0E1D8AB4608A}" destId="{1A63D6A5-7BD1-41C1-AD6E-8EDC1994CE27}" srcOrd="0" destOrd="0" presId="urn:microsoft.com/office/officeart/2005/8/layout/process3#3"/>
    <dgm:cxn modelId="{CAC206F4-3983-4052-8053-E9548AFA6829}" type="presOf" srcId="{2FE6BDA1-660C-44E3-B8D3-B738986F10EC}" destId="{6600DED2-8216-4ABE-8A99-4882629E1A4D}" srcOrd="0" destOrd="0" presId="urn:microsoft.com/office/officeart/2005/8/layout/process3#3"/>
    <dgm:cxn modelId="{D1E236A4-2635-45C8-B2CA-D7A9DF518812}" type="presOf" srcId="{B349FD2E-4A90-427F-8442-13222811DC7E}" destId="{6EADA40E-ECF8-4EF2-9B35-A9DD5D6A50D5}" srcOrd="0" destOrd="0" presId="urn:microsoft.com/office/officeart/2005/8/layout/process3#3"/>
    <dgm:cxn modelId="{98C8A3EB-68A9-4EFC-BF95-B2536CF0C9C4}" srcId="{1EC822D0-4B77-4F25-ABD5-8949AFB965C8}" destId="{86BF0545-C8C8-404B-B317-6B71601F8310}" srcOrd="0" destOrd="0" parTransId="{A554C9B6-595F-4C42-BA2E-0AF975A6182B}" sibTransId="{8F0220D1-B873-4B1C-82E7-D1658190B6B3}"/>
    <dgm:cxn modelId="{1769E24A-168A-4BD6-B970-C8FD597A03C1}" srcId="{2FE6BDA1-660C-44E3-B8D3-B738986F10EC}" destId="{B349FD2E-4A90-427F-8442-13222811DC7E}" srcOrd="2" destOrd="0" parTransId="{81F9B442-B301-4CE5-9F77-41783846C51D}" sibTransId="{6C33D960-524C-4E19-9279-0E1D8AB4608A}"/>
    <dgm:cxn modelId="{137B6A86-E528-4DB1-BCCF-7FF4B458BB23}" type="presOf" srcId="{B0C310D3-A5C4-423C-ADC0-FD305A7B421A}" destId="{1E817AA8-5A37-4644-9254-A1E7980637B5}" srcOrd="1" destOrd="0" presId="urn:microsoft.com/office/officeart/2005/8/layout/process3#3"/>
    <dgm:cxn modelId="{756CFA79-7D83-433B-956D-20F6F96D2493}" srcId="{B349FD2E-4A90-427F-8442-13222811DC7E}" destId="{11EC3D9D-CABC-4F6B-8311-51EC9AF94B05}" srcOrd="0" destOrd="0" parTransId="{4CB9D39E-D2E7-4AB1-8C35-13DBC76F1E1B}" sibTransId="{49A756A8-869C-486D-A1C2-A9179C82C574}"/>
    <dgm:cxn modelId="{75B0EEB7-07E7-43B8-B2C2-4D230184C1EC}" srcId="{2FE6BDA1-660C-44E3-B8D3-B738986F10EC}" destId="{86FEAB3F-FBB1-46CC-9DC6-E094874805AE}" srcOrd="1" destOrd="0" parTransId="{74C68F9B-1FC8-4F0A-8F6F-246FC86076E9}" sibTransId="{C7876883-34BD-4A68-A98E-D95D42D0FF9D}"/>
    <dgm:cxn modelId="{2BBC03C4-79F6-4610-817A-01183E1C6BB0}" type="presOf" srcId="{6DB2E9F3-5175-4B95-898C-014276DAC64F}" destId="{4C429ED5-ED44-44D9-91B9-620C63518072}" srcOrd="0" destOrd="0" presId="urn:microsoft.com/office/officeart/2005/8/layout/process3#3"/>
    <dgm:cxn modelId="{BE51BF6B-2003-4723-9CCB-4736502C2ADC}" type="presOf" srcId="{86FEAB3F-FBB1-46CC-9DC6-E094874805AE}" destId="{4201241F-A758-4825-9A41-CBED0FF9E993}" srcOrd="0" destOrd="0" presId="urn:microsoft.com/office/officeart/2005/8/layout/process3#3"/>
    <dgm:cxn modelId="{1AC12B79-E1F5-4B08-B505-375C26BE1F62}" type="presOf" srcId="{972233BE-F562-42C6-8E02-C376C905A446}" destId="{BFC7A65B-961A-4F69-8CB3-248457E85C87}" srcOrd="0" destOrd="0" presId="urn:microsoft.com/office/officeart/2005/8/layout/process3#3"/>
    <dgm:cxn modelId="{0DB5FC12-F6AA-442B-826D-D65FB8837B9B}" type="presOf" srcId="{1EC822D0-4B77-4F25-ABD5-8949AFB965C8}" destId="{BEA8DFF6-0BBC-4765-94CE-726AE7249D2C}" srcOrd="0" destOrd="0" presId="urn:microsoft.com/office/officeart/2005/8/layout/process3#3"/>
    <dgm:cxn modelId="{9703A4B6-B9FA-4BE8-B56D-51E325793180}" srcId="{2FE6BDA1-660C-44E3-B8D3-B738986F10EC}" destId="{1EC822D0-4B77-4F25-ABD5-8949AFB965C8}" srcOrd="0" destOrd="0" parTransId="{A55FEC0B-23EE-4CFE-8050-49CBA30A17FC}" sibTransId="{B0C310D3-A5C4-423C-ADC0-FD305A7B421A}"/>
    <dgm:cxn modelId="{66430758-E0D9-44BA-9FC9-07AB693D6F5A}" type="presOf" srcId="{C7876883-34BD-4A68-A98E-D95D42D0FF9D}" destId="{F8D5EB2A-738F-4E50-B014-79322171C96A}" srcOrd="1" destOrd="0" presId="urn:microsoft.com/office/officeart/2005/8/layout/process3#3"/>
    <dgm:cxn modelId="{E1D0793C-4B7E-4CD9-BD8A-38B62BE86C3D}" type="presOf" srcId="{86FEAB3F-FBB1-46CC-9DC6-E094874805AE}" destId="{D8686130-E958-4F9D-9269-6FA1732D0A73}" srcOrd="1" destOrd="0" presId="urn:microsoft.com/office/officeart/2005/8/layout/process3#3"/>
    <dgm:cxn modelId="{074354E2-1F2C-426E-9A67-BAE14846AD80}" type="presOf" srcId="{86BF0545-C8C8-404B-B317-6B71601F8310}" destId="{A527D8D7-AE0F-41E2-B0A5-F384C5C9B908}" srcOrd="0" destOrd="0" presId="urn:microsoft.com/office/officeart/2005/8/layout/process3#3"/>
    <dgm:cxn modelId="{B6CD2F74-DCCA-498B-A8A6-9EDE849B963D}" type="presOf" srcId="{FCEF5C9A-F01E-43BB-9D12-B2217587559C}" destId="{77765E51-8F8C-4F1C-A46A-BF854169569F}" srcOrd="0" destOrd="0" presId="urn:microsoft.com/office/officeart/2005/8/layout/process3#3"/>
    <dgm:cxn modelId="{3E2BFC75-15C1-4AC2-8313-569A299CA18F}" type="presOf" srcId="{B349FD2E-4A90-427F-8442-13222811DC7E}" destId="{C2722F97-5D1A-4260-B371-3A1E1DF124B3}" srcOrd="1" destOrd="0" presId="urn:microsoft.com/office/officeart/2005/8/layout/process3#3"/>
    <dgm:cxn modelId="{3BD726FA-D814-41CE-88F1-5ABC2DA7F0F0}" type="presOf" srcId="{1EC822D0-4B77-4F25-ABD5-8949AFB965C8}" destId="{CAF6A44E-174D-4D73-BBC0-9FC10FA804B9}" srcOrd="1" destOrd="0" presId="urn:microsoft.com/office/officeart/2005/8/layout/process3#3"/>
    <dgm:cxn modelId="{6F9C5E54-7123-4BA1-908B-10DC2A0F93BD}" srcId="{2FE6BDA1-660C-44E3-B8D3-B738986F10EC}" destId="{6DB2E9F3-5175-4B95-898C-014276DAC64F}" srcOrd="3" destOrd="0" parTransId="{83DF10CC-B6C6-42D1-A65A-110FB966FA7F}" sibTransId="{6DE56143-266E-436A-8A25-6BD0780BE631}"/>
    <dgm:cxn modelId="{3E51FB6A-E92F-4C4C-9DB3-5C04E4C7FC04}" type="presOf" srcId="{11EC3D9D-CABC-4F6B-8311-51EC9AF94B05}" destId="{39BA4712-27E2-4423-ADD6-9F9BD3D8FB35}" srcOrd="0" destOrd="0" presId="urn:microsoft.com/office/officeart/2005/8/layout/process3#3"/>
    <dgm:cxn modelId="{4455866D-E897-4867-BF22-29AAA546D94E}" type="presOf" srcId="{C7876883-34BD-4A68-A98E-D95D42D0FF9D}" destId="{5D27C5B2-FAF5-4B9E-8CE5-8F54D12F7C36}" srcOrd="0" destOrd="0" presId="urn:microsoft.com/office/officeart/2005/8/layout/process3#3"/>
    <dgm:cxn modelId="{742458F7-45F2-410A-BBD3-87C619F0EEB7}" type="presOf" srcId="{B0C310D3-A5C4-423C-ADC0-FD305A7B421A}" destId="{21AD7683-4E21-48FB-A2B0-38429FA73B13}" srcOrd="0" destOrd="0" presId="urn:microsoft.com/office/officeart/2005/8/layout/process3#3"/>
    <dgm:cxn modelId="{0CA9309C-65D7-4F34-9E38-42702AA3333C}" type="presParOf" srcId="{6600DED2-8216-4ABE-8A99-4882629E1A4D}" destId="{13EA64EB-AB03-4C80-9EEA-7CED2D89D89C}" srcOrd="0" destOrd="0" presId="urn:microsoft.com/office/officeart/2005/8/layout/process3#3"/>
    <dgm:cxn modelId="{DCA7037C-4CB4-41B2-B001-16670DEDF4F7}" type="presParOf" srcId="{13EA64EB-AB03-4C80-9EEA-7CED2D89D89C}" destId="{CAF6A44E-174D-4D73-BBC0-9FC10FA804B9}" srcOrd="0" destOrd="0" presId="urn:microsoft.com/office/officeart/2005/8/layout/process3#3"/>
    <dgm:cxn modelId="{91CA8AD2-F23D-4D58-9561-69A6F54E868A}" type="presParOf" srcId="{13EA64EB-AB03-4C80-9EEA-7CED2D89D89C}" destId="{BEA8DFF6-0BBC-4765-94CE-726AE7249D2C}" srcOrd="1" destOrd="0" presId="urn:microsoft.com/office/officeart/2005/8/layout/process3#3"/>
    <dgm:cxn modelId="{3EA837E4-56FF-4C45-B067-C5E02F660614}" type="presParOf" srcId="{13EA64EB-AB03-4C80-9EEA-7CED2D89D89C}" destId="{A527D8D7-AE0F-41E2-B0A5-F384C5C9B908}" srcOrd="2" destOrd="0" presId="urn:microsoft.com/office/officeart/2005/8/layout/process3#3"/>
    <dgm:cxn modelId="{F79D5712-80B7-45D1-8077-4112C074F823}" type="presParOf" srcId="{6600DED2-8216-4ABE-8A99-4882629E1A4D}" destId="{21AD7683-4E21-48FB-A2B0-38429FA73B13}" srcOrd="1" destOrd="0" presId="urn:microsoft.com/office/officeart/2005/8/layout/process3#3"/>
    <dgm:cxn modelId="{5E088E7B-3A6D-41B9-A92A-5AF1807B3706}" type="presParOf" srcId="{21AD7683-4E21-48FB-A2B0-38429FA73B13}" destId="{1E817AA8-5A37-4644-9254-A1E7980637B5}" srcOrd="0" destOrd="0" presId="urn:microsoft.com/office/officeart/2005/8/layout/process3#3"/>
    <dgm:cxn modelId="{4FA67D89-83B8-4E49-BC77-7F5648D6D36C}" type="presParOf" srcId="{6600DED2-8216-4ABE-8A99-4882629E1A4D}" destId="{4706D582-EEBF-4C1E-B7F4-A6D3E12D3072}" srcOrd="2" destOrd="0" presId="urn:microsoft.com/office/officeart/2005/8/layout/process3#3"/>
    <dgm:cxn modelId="{7E2CE0AB-199D-41AB-8E3F-EB9803074AA4}" type="presParOf" srcId="{4706D582-EEBF-4C1E-B7F4-A6D3E12D3072}" destId="{D8686130-E958-4F9D-9269-6FA1732D0A73}" srcOrd="0" destOrd="0" presId="urn:microsoft.com/office/officeart/2005/8/layout/process3#3"/>
    <dgm:cxn modelId="{C25767BD-F3DF-4F45-96D8-54CCF4484D45}" type="presParOf" srcId="{4706D582-EEBF-4C1E-B7F4-A6D3E12D3072}" destId="{4201241F-A758-4825-9A41-CBED0FF9E993}" srcOrd="1" destOrd="0" presId="urn:microsoft.com/office/officeart/2005/8/layout/process3#3"/>
    <dgm:cxn modelId="{B3820418-430D-46A4-907F-14FE2F9E38B5}" type="presParOf" srcId="{4706D582-EEBF-4C1E-B7F4-A6D3E12D3072}" destId="{BFC7A65B-961A-4F69-8CB3-248457E85C87}" srcOrd="2" destOrd="0" presId="urn:microsoft.com/office/officeart/2005/8/layout/process3#3"/>
    <dgm:cxn modelId="{51850694-D3F4-4C8E-8C5C-B25423949B6B}" type="presParOf" srcId="{6600DED2-8216-4ABE-8A99-4882629E1A4D}" destId="{5D27C5B2-FAF5-4B9E-8CE5-8F54D12F7C36}" srcOrd="3" destOrd="0" presId="urn:microsoft.com/office/officeart/2005/8/layout/process3#3"/>
    <dgm:cxn modelId="{9F51EC65-5DAC-41F3-AC50-EEA3C5716F0C}" type="presParOf" srcId="{5D27C5B2-FAF5-4B9E-8CE5-8F54D12F7C36}" destId="{F8D5EB2A-738F-4E50-B014-79322171C96A}" srcOrd="0" destOrd="0" presId="urn:microsoft.com/office/officeart/2005/8/layout/process3#3"/>
    <dgm:cxn modelId="{D73339E7-65C0-47EB-9AC7-4686A5B63105}" type="presParOf" srcId="{6600DED2-8216-4ABE-8A99-4882629E1A4D}" destId="{7908079C-B054-488F-B184-A0837979EED0}" srcOrd="4" destOrd="0" presId="urn:microsoft.com/office/officeart/2005/8/layout/process3#3"/>
    <dgm:cxn modelId="{90216708-EC0E-4D3B-94F8-E2022C80EF85}" type="presParOf" srcId="{7908079C-B054-488F-B184-A0837979EED0}" destId="{C2722F97-5D1A-4260-B371-3A1E1DF124B3}" srcOrd="0" destOrd="0" presId="urn:microsoft.com/office/officeart/2005/8/layout/process3#3"/>
    <dgm:cxn modelId="{D4588D42-7751-4114-9AA3-9F7257AA88FC}" type="presParOf" srcId="{7908079C-B054-488F-B184-A0837979EED0}" destId="{6EADA40E-ECF8-4EF2-9B35-A9DD5D6A50D5}" srcOrd="1" destOrd="0" presId="urn:microsoft.com/office/officeart/2005/8/layout/process3#3"/>
    <dgm:cxn modelId="{CDD925A8-5FD2-44FD-A96C-CCB350526B53}" type="presParOf" srcId="{7908079C-B054-488F-B184-A0837979EED0}" destId="{39BA4712-27E2-4423-ADD6-9F9BD3D8FB35}" srcOrd="2" destOrd="0" presId="urn:microsoft.com/office/officeart/2005/8/layout/process3#3"/>
    <dgm:cxn modelId="{31F469E5-A5C6-4E85-920E-00BAF9BFE955}" type="presParOf" srcId="{6600DED2-8216-4ABE-8A99-4882629E1A4D}" destId="{1A63D6A5-7BD1-41C1-AD6E-8EDC1994CE27}" srcOrd="5" destOrd="0" presId="urn:microsoft.com/office/officeart/2005/8/layout/process3#3"/>
    <dgm:cxn modelId="{FB834B84-966A-4CB5-84B4-9E64D16A1F48}" type="presParOf" srcId="{1A63D6A5-7BD1-41C1-AD6E-8EDC1994CE27}" destId="{EFAFD5DC-F7E1-4FA6-BAFD-10E6ED9856FC}" srcOrd="0" destOrd="0" presId="urn:microsoft.com/office/officeart/2005/8/layout/process3#3"/>
    <dgm:cxn modelId="{E1E2141A-CADE-4706-BFB9-8D247A408787}" type="presParOf" srcId="{6600DED2-8216-4ABE-8A99-4882629E1A4D}" destId="{BFA2D786-51C6-4157-9DF0-E876D8F1C814}" srcOrd="6" destOrd="0" presId="urn:microsoft.com/office/officeart/2005/8/layout/process3#3"/>
    <dgm:cxn modelId="{079FAC03-8CC1-41AF-BD14-E39343043060}" type="presParOf" srcId="{BFA2D786-51C6-4157-9DF0-E876D8F1C814}" destId="{6B8E7A09-56B1-424D-8AC3-44716A47059E}" srcOrd="0" destOrd="0" presId="urn:microsoft.com/office/officeart/2005/8/layout/process3#3"/>
    <dgm:cxn modelId="{9C193B0B-8DC3-4D91-B6F2-5FF685E2250F}" type="presParOf" srcId="{BFA2D786-51C6-4157-9DF0-E876D8F1C814}" destId="{4C429ED5-ED44-44D9-91B9-620C63518072}" srcOrd="1" destOrd="0" presId="urn:microsoft.com/office/officeart/2005/8/layout/process3#3"/>
    <dgm:cxn modelId="{D6C48D23-A27D-45D8-A2A8-492AF1F6B584}" type="presParOf" srcId="{BFA2D786-51C6-4157-9DF0-E876D8F1C814}" destId="{77765E51-8F8C-4F1C-A46A-BF854169569F}" srcOrd="2" destOrd="0" presId="urn:microsoft.com/office/officeart/2005/8/layout/process3#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FE6BDA1-660C-44E3-B8D3-B738986F10EC}" type="doc">
      <dgm:prSet loTypeId="urn:microsoft.com/office/officeart/2005/8/layout/process3#4" loCatId="process" qsTypeId="urn:microsoft.com/office/officeart/2005/8/quickstyle/simple1#4" qsCatId="simple" csTypeId="urn:microsoft.com/office/officeart/2005/8/colors/accent2_1#4" csCatId="accent1" phldr="1"/>
      <dgm:spPr/>
      <dgm:t>
        <a:bodyPr/>
        <a:lstStyle/>
        <a:p>
          <a:endParaRPr lang="en-US"/>
        </a:p>
      </dgm:t>
    </dgm:pt>
    <dgm:pt modelId="{1EC822D0-4B77-4F25-ABD5-8949AFB965C8}">
      <dgm:prSet phldrT="[Text]" phldr="0" custT="0"/>
      <dgm:spPr/>
      <dgm:t>
        <a:bodyPr vert="horz" wrap="square"/>
        <a:lstStyle>
          <a:lvl1pPr algn="l">
            <a:defRPr sz="1900"/>
          </a:lvl1pPr>
          <a:lvl2pPr marL="114300" indent="-114300" algn="l">
            <a:defRPr sz="1400"/>
          </a:lvl2pPr>
          <a:lvl3pPr marL="228600" indent="-114300" algn="l">
            <a:defRPr sz="1400"/>
          </a:lvl3pPr>
          <a:lvl4pPr marL="342900" indent="-114300" algn="l">
            <a:defRPr sz="1400"/>
          </a:lvl4pPr>
          <a:lvl5pPr marL="457200" indent="-114300" algn="l">
            <a:defRPr sz="1400"/>
          </a:lvl5pPr>
          <a:lvl6pPr marL="571500" indent="-114300" algn="l">
            <a:defRPr sz="1400"/>
          </a:lvl6pPr>
          <a:lvl7pPr marL="685800" indent="-114300" algn="l">
            <a:defRPr sz="1400"/>
          </a:lvl7pPr>
          <a:lvl8pPr marL="800100" indent="-114300" algn="l">
            <a:defRPr sz="1400"/>
          </a:lvl8pPr>
          <a:lvl9pPr marL="914400" indent="-114300" algn="l">
            <a:defRPr sz="14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b="1" dirty="0">
              <a:sym typeface="+mn-ea"/>
            </a:rPr>
            <a:t>28 </a:t>
          </a:r>
          <a:r>
            <a:rPr lang="en-US" b="1" dirty="0" err="1">
              <a:sym typeface="+mn-ea"/>
            </a:rPr>
            <a:t>Juni</a:t>
          </a:r>
          <a:r>
            <a:rPr lang="en-US" b="1" dirty="0">
              <a:sym typeface="+mn-ea"/>
            </a:rPr>
            <a:t> 2019</a:t>
          </a:r>
          <a:endParaRPr lang="en-US" b="1" dirty="0"/>
        </a:p>
      </dgm:t>
    </dgm:pt>
    <dgm:pt modelId="{A55FEC0B-23EE-4CFE-8050-49CBA30A17FC}" type="parTrans" cxnId="{FF47C11E-EE01-41FF-98AA-C75964AB3240}">
      <dgm:prSet/>
      <dgm:spPr/>
      <dgm:t>
        <a:bodyPr/>
        <a:lstStyle/>
        <a:p>
          <a:endParaRPr lang="en-US"/>
        </a:p>
      </dgm:t>
    </dgm:pt>
    <dgm:pt modelId="{B0C310D3-A5C4-423C-ADC0-FD305A7B421A}" type="sibTrans" cxnId="{FF47C11E-EE01-41FF-98AA-C75964AB3240}">
      <dgm:prSet/>
      <dgm:spPr/>
      <dgm:t>
        <a:bodyPr/>
        <a:lstStyle/>
        <a:p>
          <a:endParaRPr lang="en-US"/>
        </a:p>
      </dgm:t>
    </dgm:pt>
    <dgm:pt modelId="{86BF0545-C8C8-404B-B317-6B71601F8310}">
      <dgm:prSet phldrT="[Text]" phldr="0" custT="0"/>
      <dgm:spPr/>
      <dgm:t>
        <a:bodyPr vert="horz" wrap="square"/>
        <a:lstStyle>
          <a:lvl1pPr algn="l">
            <a:defRPr sz="1900"/>
          </a:lvl1pPr>
          <a:lvl2pPr marL="171450" indent="-171450" algn="l">
            <a:defRPr sz="1900"/>
          </a:lvl2pPr>
          <a:lvl3pPr marL="342900" indent="-171450" algn="l">
            <a:defRPr sz="1900"/>
          </a:lvl3pPr>
          <a:lvl4pPr marL="514350" indent="-171450" algn="l">
            <a:defRPr sz="1900"/>
          </a:lvl4pPr>
          <a:lvl5pPr marL="685800" indent="-171450" algn="l">
            <a:defRPr sz="1900"/>
          </a:lvl5pPr>
          <a:lvl6pPr marL="857250" indent="-171450" algn="l">
            <a:defRPr sz="1900"/>
          </a:lvl6pPr>
          <a:lvl7pPr marL="1028700" indent="-171450" algn="l">
            <a:defRPr sz="1900"/>
          </a:lvl7pPr>
          <a:lvl8pPr marL="1200150" indent="-171450" algn="l">
            <a:defRPr sz="1900"/>
          </a:lvl8pPr>
          <a:lvl9pPr marL="1371600" indent="-171450" algn="l">
            <a:defRPr sz="19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Pengucapan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Putusan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PHPU Presiden dan Wakil Presiden</a:t>
          </a:r>
          <a:endParaRPr lang="en-US" b="1"/>
        </a:p>
      </dgm:t>
    </dgm:pt>
    <dgm:pt modelId="{A554C9B6-595F-4C42-BA2E-0AF975A6182B}" type="parTrans" cxnId="{1B0CE7AC-9F5E-4543-9DE8-5FDB1B3E7C56}">
      <dgm:prSet/>
      <dgm:spPr/>
      <dgm:t>
        <a:bodyPr/>
        <a:lstStyle/>
        <a:p>
          <a:endParaRPr lang="en-US"/>
        </a:p>
      </dgm:t>
    </dgm:pt>
    <dgm:pt modelId="{8F0220D1-B873-4B1C-82E7-D1658190B6B3}" type="sibTrans" cxnId="{1B0CE7AC-9F5E-4543-9DE8-5FDB1B3E7C56}">
      <dgm:prSet/>
      <dgm:spPr/>
      <dgm:t>
        <a:bodyPr/>
        <a:lstStyle/>
        <a:p>
          <a:endParaRPr lang="en-US"/>
        </a:p>
      </dgm:t>
    </dgm:pt>
    <dgm:pt modelId="{86FEAB3F-FBB1-46CC-9DC6-E094874805AE}">
      <dgm:prSet phldrT="[Text]" phldr="0" custT="0"/>
      <dgm:spPr/>
      <dgm:t>
        <a:bodyPr vert="horz" wrap="square"/>
        <a:lstStyle>
          <a:lvl1pPr algn="l">
            <a:defRPr sz="1900"/>
          </a:lvl1pPr>
          <a:lvl2pPr marL="114300" indent="-114300" algn="l">
            <a:defRPr sz="1400"/>
          </a:lvl2pPr>
          <a:lvl3pPr marL="228600" indent="-114300" algn="l">
            <a:defRPr sz="1400"/>
          </a:lvl3pPr>
          <a:lvl4pPr marL="342900" indent="-114300" algn="l">
            <a:defRPr sz="1400"/>
          </a:lvl4pPr>
          <a:lvl5pPr marL="457200" indent="-114300" algn="l">
            <a:defRPr sz="1400"/>
          </a:lvl5pPr>
          <a:lvl6pPr marL="571500" indent="-114300" algn="l">
            <a:defRPr sz="1400"/>
          </a:lvl6pPr>
          <a:lvl7pPr marL="685800" indent="-114300" algn="l">
            <a:defRPr sz="1400"/>
          </a:lvl7pPr>
          <a:lvl8pPr marL="800100" indent="-114300" algn="l">
            <a:defRPr sz="1400"/>
          </a:lvl8pPr>
          <a:lvl9pPr marL="914400" indent="-114300" algn="l">
            <a:defRPr sz="14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b="1" dirty="0">
              <a:sym typeface="+mn-ea"/>
            </a:rPr>
            <a:t>28 </a:t>
          </a:r>
          <a:r>
            <a:rPr lang="en-US" b="1" dirty="0" err="1">
              <a:sym typeface="+mn-ea"/>
            </a:rPr>
            <a:t>Juni</a:t>
          </a:r>
          <a:r>
            <a:rPr lang="en-US" b="1" dirty="0">
              <a:sym typeface="+mn-ea"/>
            </a:rPr>
            <a:t> </a:t>
          </a:r>
          <a:r>
            <a:rPr lang="en-US" b="1" dirty="0" err="1">
              <a:sym typeface="+mn-ea"/>
            </a:rPr>
            <a:t>s.d.</a:t>
          </a:r>
          <a:r>
            <a:rPr lang="en-US" b="1" dirty="0">
              <a:sym typeface="+mn-ea"/>
            </a:rPr>
            <a:t> 30 </a:t>
          </a:r>
          <a:r>
            <a:rPr lang="en-US" b="1" dirty="0" err="1">
              <a:sym typeface="+mn-ea"/>
            </a:rPr>
            <a:t>Juni</a:t>
          </a:r>
          <a:r>
            <a:rPr lang="en-US" b="1" dirty="0">
              <a:sym typeface="+mn-ea"/>
            </a:rPr>
            <a:t> 2019</a:t>
          </a:r>
          <a:endParaRPr lang="en-US" b="1" dirty="0"/>
        </a:p>
      </dgm:t>
    </dgm:pt>
    <dgm:pt modelId="{74C68F9B-1FC8-4F0A-8F6F-246FC86076E9}" type="parTrans" cxnId="{640D72FE-8FAB-4457-9541-24D7BFDBEA80}">
      <dgm:prSet/>
      <dgm:spPr/>
      <dgm:t>
        <a:bodyPr/>
        <a:lstStyle/>
        <a:p>
          <a:endParaRPr lang="en-US"/>
        </a:p>
      </dgm:t>
    </dgm:pt>
    <dgm:pt modelId="{C7876883-34BD-4A68-A98E-D95D42D0FF9D}" type="sibTrans" cxnId="{640D72FE-8FAB-4457-9541-24D7BFDBEA80}">
      <dgm:prSet/>
      <dgm:spPr/>
      <dgm:t>
        <a:bodyPr/>
        <a:lstStyle/>
        <a:p>
          <a:endParaRPr lang="en-US"/>
        </a:p>
      </dgm:t>
    </dgm:pt>
    <dgm:pt modelId="{972233BE-F562-42C6-8E02-C376C905A446}">
      <dgm:prSet phldrT="[Text]" phldr="0" custT="0"/>
      <dgm:spPr/>
      <dgm:t>
        <a:bodyPr vert="horz" wrap="square"/>
        <a:lstStyle>
          <a:lvl1pPr algn="l">
            <a:defRPr sz="1700"/>
          </a:lvl1pPr>
          <a:lvl2pPr marL="171450" indent="-171450" algn="l">
            <a:defRPr sz="1700"/>
          </a:lvl2pPr>
          <a:lvl3pPr marL="342900" indent="-171450" algn="l">
            <a:defRPr sz="1700"/>
          </a:lvl3pPr>
          <a:lvl4pPr marL="514350" indent="-171450" algn="l">
            <a:defRPr sz="1700"/>
          </a:lvl4pPr>
          <a:lvl5pPr marL="685800" indent="-171450" algn="l">
            <a:defRPr sz="1700"/>
          </a:lvl5pPr>
          <a:lvl6pPr marL="857250" indent="-171450" algn="l">
            <a:defRPr sz="1700"/>
          </a:lvl6pPr>
          <a:lvl7pPr marL="1028700" indent="-171450" algn="l">
            <a:defRPr sz="1700"/>
          </a:lvl7pPr>
          <a:lvl8pPr marL="1200150" indent="-171450" algn="l">
            <a:defRPr sz="1700"/>
          </a:lvl8pPr>
          <a:lvl9pPr marL="1371600" indent="-171450" algn="l">
            <a:defRPr sz="17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b="1">
              <a:sym typeface="+mn-ea"/>
            </a:rPr>
            <a:t>P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enyampaian</a:t>
          </a:r>
          <a:r>
            <a:rPr b="1">
              <a:sym typeface="+mn-ea"/>
            </a:rPr>
            <a:t> s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alinan</a:t>
          </a:r>
          <a:r>
            <a:rPr b="1">
              <a:sym typeface="+mn-ea"/>
            </a:rPr>
            <a:t> P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utusan</a:t>
          </a:r>
          <a:r>
            <a:rPr b="1">
              <a:sym typeface="+mn-ea"/>
            </a:rPr>
            <a:t> </a:t>
          </a:r>
          <a:endParaRPr lang="en-US" altLang="en-US" b="1" noProof="0" dirty="0">
            <a:ln>
              <a:noFill/>
            </a:ln>
            <a:solidFill>
              <a:schemeClr val="tx1"/>
            </a:solidFill>
            <a:effectLst/>
            <a:uLnTx/>
            <a:uFillTx/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B83FA22-B57F-4847-AF9E-FCABBD20370B}" type="parTrans" cxnId="{A65EDF9B-5171-46F9-A4C0-792BBF573A2E}">
      <dgm:prSet/>
      <dgm:spPr/>
      <dgm:t>
        <a:bodyPr/>
        <a:lstStyle/>
        <a:p>
          <a:endParaRPr lang="en-US"/>
        </a:p>
      </dgm:t>
    </dgm:pt>
    <dgm:pt modelId="{C95400EF-05CE-49A4-A439-43C3AD15FAE2}" type="sibTrans" cxnId="{A65EDF9B-5171-46F9-A4C0-792BBF573A2E}">
      <dgm:prSet/>
      <dgm:spPr/>
      <dgm:t>
        <a:bodyPr/>
        <a:lstStyle/>
        <a:p>
          <a:endParaRPr lang="en-US"/>
        </a:p>
      </dgm:t>
    </dgm:pt>
    <dgm:pt modelId="{B349FD2E-4A90-427F-8442-13222811DC7E}">
      <dgm:prSet phldrT="[Text]" phldr="0" custT="0"/>
      <dgm:spPr/>
      <dgm:t>
        <a:bodyPr vert="horz" wrap="square"/>
        <a:lstStyle>
          <a:lvl1pPr algn="l">
            <a:defRPr sz="1900"/>
          </a:lvl1pPr>
          <a:lvl2pPr marL="114300" indent="-114300" algn="l">
            <a:defRPr sz="1400"/>
          </a:lvl2pPr>
          <a:lvl3pPr marL="228600" indent="-114300" algn="l">
            <a:defRPr sz="1400"/>
          </a:lvl3pPr>
          <a:lvl4pPr marL="342900" indent="-114300" algn="l">
            <a:defRPr sz="1400"/>
          </a:lvl4pPr>
          <a:lvl5pPr marL="457200" indent="-114300" algn="l">
            <a:defRPr sz="1400"/>
          </a:lvl5pPr>
          <a:lvl6pPr marL="571500" indent="-114300" algn="l">
            <a:defRPr sz="1400"/>
          </a:lvl6pPr>
          <a:lvl7pPr marL="685800" indent="-114300" algn="l">
            <a:defRPr sz="1400"/>
          </a:lvl7pPr>
          <a:lvl8pPr marL="800100" indent="-114300" algn="l">
            <a:defRPr sz="1400"/>
          </a:lvl8pPr>
          <a:lvl9pPr marL="914400" indent="-114300" algn="l">
            <a:defRPr sz="14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b="1" dirty="0">
              <a:sym typeface="+mn-ea"/>
            </a:rPr>
            <a:t>28 </a:t>
          </a:r>
          <a:r>
            <a:rPr lang="en-US" b="1" dirty="0" err="1">
              <a:sym typeface="+mn-ea"/>
            </a:rPr>
            <a:t>Juni</a:t>
          </a:r>
          <a:r>
            <a:rPr lang="en-US" b="1" dirty="0">
              <a:sym typeface="+mn-ea"/>
            </a:rPr>
            <a:t> </a:t>
          </a:r>
          <a:r>
            <a:rPr lang="en-US" b="1" dirty="0" err="1">
              <a:sym typeface="+mn-ea"/>
            </a:rPr>
            <a:t>s.d.</a:t>
          </a:r>
          <a:r>
            <a:rPr lang="en-US" b="1" dirty="0">
              <a:sym typeface="+mn-ea"/>
            </a:rPr>
            <a:t> 30 </a:t>
          </a:r>
          <a:r>
            <a:rPr lang="en-US" b="1" dirty="0" err="1">
              <a:sym typeface="+mn-ea"/>
            </a:rPr>
            <a:t>Juni</a:t>
          </a:r>
          <a:r>
            <a:rPr lang="en-US" b="1" dirty="0">
              <a:sym typeface="+mn-ea"/>
            </a:rPr>
            <a:t> 2019</a:t>
          </a:r>
          <a:endParaRPr lang="en-US" b="1" dirty="0"/>
        </a:p>
      </dgm:t>
    </dgm:pt>
    <dgm:pt modelId="{81F9B442-B301-4CE5-9F77-41783846C51D}" type="parTrans" cxnId="{09BB1F7B-95C8-4C8D-87F3-4DE120A89F98}">
      <dgm:prSet/>
      <dgm:spPr/>
      <dgm:t>
        <a:bodyPr/>
        <a:lstStyle/>
        <a:p>
          <a:endParaRPr lang="en-US"/>
        </a:p>
      </dgm:t>
    </dgm:pt>
    <dgm:pt modelId="{6C33D960-524C-4E19-9279-0E1D8AB4608A}" type="sibTrans" cxnId="{09BB1F7B-95C8-4C8D-87F3-4DE120A89F98}">
      <dgm:prSet/>
      <dgm:spPr/>
      <dgm:t>
        <a:bodyPr/>
        <a:lstStyle/>
        <a:p>
          <a:endParaRPr lang="en-US"/>
        </a:p>
      </dgm:t>
    </dgm:pt>
    <dgm:pt modelId="{11EC3D9D-CABC-4F6B-8311-51EC9AF94B05}">
      <dgm:prSet phldrT="[Text]" phldr="0" custT="0"/>
      <dgm:spPr/>
      <dgm:t>
        <a:bodyPr vert="horz" wrap="square"/>
        <a:lstStyle>
          <a:lvl1pPr algn="l">
            <a:defRPr sz="1700"/>
          </a:lvl1pPr>
          <a:lvl2pPr marL="171450" indent="-171450" algn="l">
            <a:defRPr sz="1700"/>
          </a:lvl2pPr>
          <a:lvl3pPr marL="342900" indent="-171450" algn="l">
            <a:defRPr sz="1700"/>
          </a:lvl3pPr>
          <a:lvl4pPr marL="514350" indent="-171450" algn="l">
            <a:defRPr sz="1700"/>
          </a:lvl4pPr>
          <a:lvl5pPr marL="685800" indent="-171450" algn="l">
            <a:defRPr sz="1700"/>
          </a:lvl5pPr>
          <a:lvl6pPr marL="857250" indent="-171450" algn="l">
            <a:defRPr sz="1700"/>
          </a:lvl6pPr>
          <a:lvl7pPr marL="1028700" indent="-171450" algn="l">
            <a:defRPr sz="1700"/>
          </a:lvl7pPr>
          <a:lvl8pPr marL="1200150" indent="-171450" algn="l">
            <a:defRPr sz="1700"/>
          </a:lvl8pPr>
          <a:lvl9pPr marL="1371600" indent="-171450" algn="l">
            <a:defRPr sz="17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b="1">
              <a:sym typeface="+mn-ea"/>
            </a:rPr>
            <a:t>P</a:t>
          </a:r>
          <a:r>
            <a:rPr lang="id-ID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emuatan Putusan dalam laman (</a:t>
          </a:r>
          <a:r>
            <a:rPr b="1" i="1">
              <a:sym typeface="+mn-ea"/>
            </a:rPr>
            <a:t>w</a:t>
          </a:r>
          <a:r>
            <a:rPr lang="id-ID" altLang="x-none" b="1" i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ebsite</a:t>
          </a:r>
          <a:r>
            <a:rPr b="1">
              <a:sym typeface="+mn-ea"/>
            </a:rPr>
            <a:t>)</a:t>
          </a:r>
          <a:endParaRPr lang="id-ID" altLang="x-none" b="1" dirty="0">
            <a:latin typeface="Tahoma" panose="020B0604030504040204" pitchFamily="34" charset="0"/>
            <a:cs typeface="Tahoma" panose="020B0604030504040204" pitchFamily="34" charset="0"/>
          </a:endParaRPr>
        </a:p>
      </dgm:t>
    </dgm:pt>
    <dgm:pt modelId="{4CB9D39E-D2E7-4AB1-8C35-13DBC76F1E1B}" type="parTrans" cxnId="{FDEED2D6-D34E-43A1-824A-6A730D0B6153}">
      <dgm:prSet/>
      <dgm:spPr/>
      <dgm:t>
        <a:bodyPr/>
        <a:lstStyle/>
        <a:p>
          <a:endParaRPr lang="en-US"/>
        </a:p>
      </dgm:t>
    </dgm:pt>
    <dgm:pt modelId="{49A756A8-869C-486D-A1C2-A9179C82C574}" type="sibTrans" cxnId="{FDEED2D6-D34E-43A1-824A-6A730D0B6153}">
      <dgm:prSet/>
      <dgm:spPr/>
      <dgm:t>
        <a:bodyPr/>
        <a:lstStyle/>
        <a:p>
          <a:endParaRPr lang="en-US"/>
        </a:p>
      </dgm:t>
    </dgm:pt>
    <dgm:pt modelId="{6600DED2-8216-4ABE-8A99-4882629E1A4D}" type="pres">
      <dgm:prSet presAssocID="{2FE6BDA1-660C-44E3-B8D3-B738986F10E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EA64EB-AB03-4C80-9EEA-7CED2D89D89C}" type="pres">
      <dgm:prSet presAssocID="{1EC822D0-4B77-4F25-ABD5-8949AFB965C8}" presName="composite" presStyleCnt="0"/>
      <dgm:spPr/>
    </dgm:pt>
    <dgm:pt modelId="{CAF6A44E-174D-4D73-BBC0-9FC10FA804B9}" type="pres">
      <dgm:prSet presAssocID="{1EC822D0-4B77-4F25-ABD5-8949AFB965C8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A8DFF6-0BBC-4765-94CE-726AE7249D2C}" type="pres">
      <dgm:prSet presAssocID="{1EC822D0-4B77-4F25-ABD5-8949AFB965C8}" presName="parSh" presStyleLbl="node1" presStyleIdx="0" presStyleCnt="3"/>
      <dgm:spPr/>
      <dgm:t>
        <a:bodyPr/>
        <a:lstStyle/>
        <a:p>
          <a:endParaRPr lang="en-US"/>
        </a:p>
      </dgm:t>
    </dgm:pt>
    <dgm:pt modelId="{A527D8D7-AE0F-41E2-B0A5-F384C5C9B908}" type="pres">
      <dgm:prSet presAssocID="{1EC822D0-4B77-4F25-ABD5-8949AFB965C8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AD7683-4E21-48FB-A2B0-38429FA73B13}" type="pres">
      <dgm:prSet presAssocID="{B0C310D3-A5C4-423C-ADC0-FD305A7B421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1E817AA8-5A37-4644-9254-A1E7980637B5}" type="pres">
      <dgm:prSet presAssocID="{B0C310D3-A5C4-423C-ADC0-FD305A7B421A}" presName="connTx" presStyleLbl="sibTrans2D1" presStyleIdx="0" presStyleCnt="2"/>
      <dgm:spPr/>
      <dgm:t>
        <a:bodyPr/>
        <a:lstStyle/>
        <a:p>
          <a:endParaRPr lang="en-US"/>
        </a:p>
      </dgm:t>
    </dgm:pt>
    <dgm:pt modelId="{4706D582-EEBF-4C1E-B7F4-A6D3E12D3072}" type="pres">
      <dgm:prSet presAssocID="{86FEAB3F-FBB1-46CC-9DC6-E094874805AE}" presName="composite" presStyleCnt="0"/>
      <dgm:spPr/>
    </dgm:pt>
    <dgm:pt modelId="{D8686130-E958-4F9D-9269-6FA1732D0A73}" type="pres">
      <dgm:prSet presAssocID="{86FEAB3F-FBB1-46CC-9DC6-E094874805AE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01241F-A758-4825-9A41-CBED0FF9E993}" type="pres">
      <dgm:prSet presAssocID="{86FEAB3F-FBB1-46CC-9DC6-E094874805AE}" presName="parSh" presStyleLbl="node1" presStyleIdx="1" presStyleCnt="3"/>
      <dgm:spPr/>
      <dgm:t>
        <a:bodyPr/>
        <a:lstStyle/>
        <a:p>
          <a:endParaRPr lang="en-US"/>
        </a:p>
      </dgm:t>
    </dgm:pt>
    <dgm:pt modelId="{BFC7A65B-961A-4F69-8CB3-248457E85C87}" type="pres">
      <dgm:prSet presAssocID="{86FEAB3F-FBB1-46CC-9DC6-E094874805AE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27C5B2-FAF5-4B9E-8CE5-8F54D12F7C36}" type="pres">
      <dgm:prSet presAssocID="{C7876883-34BD-4A68-A98E-D95D42D0FF9D}" presName="sibTrans" presStyleLbl="sibTrans2D1" presStyleIdx="1" presStyleCnt="2"/>
      <dgm:spPr/>
      <dgm:t>
        <a:bodyPr/>
        <a:lstStyle/>
        <a:p>
          <a:endParaRPr lang="en-US"/>
        </a:p>
      </dgm:t>
    </dgm:pt>
    <dgm:pt modelId="{F8D5EB2A-738F-4E50-B014-79322171C96A}" type="pres">
      <dgm:prSet presAssocID="{C7876883-34BD-4A68-A98E-D95D42D0FF9D}" presName="connTx" presStyleLbl="sibTrans2D1" presStyleIdx="1" presStyleCnt="2"/>
      <dgm:spPr/>
      <dgm:t>
        <a:bodyPr/>
        <a:lstStyle/>
        <a:p>
          <a:endParaRPr lang="en-US"/>
        </a:p>
      </dgm:t>
    </dgm:pt>
    <dgm:pt modelId="{7908079C-B054-488F-B184-A0837979EED0}" type="pres">
      <dgm:prSet presAssocID="{B349FD2E-4A90-427F-8442-13222811DC7E}" presName="composite" presStyleCnt="0"/>
      <dgm:spPr/>
    </dgm:pt>
    <dgm:pt modelId="{C2722F97-5D1A-4260-B371-3A1E1DF124B3}" type="pres">
      <dgm:prSet presAssocID="{B349FD2E-4A90-427F-8442-13222811DC7E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ADA40E-ECF8-4EF2-9B35-A9DD5D6A50D5}" type="pres">
      <dgm:prSet presAssocID="{B349FD2E-4A90-427F-8442-13222811DC7E}" presName="parSh" presStyleLbl="node1" presStyleIdx="2" presStyleCnt="3"/>
      <dgm:spPr/>
      <dgm:t>
        <a:bodyPr/>
        <a:lstStyle/>
        <a:p>
          <a:endParaRPr lang="en-US"/>
        </a:p>
      </dgm:t>
    </dgm:pt>
    <dgm:pt modelId="{39BA4712-27E2-4423-ADD6-9F9BD3D8FB35}" type="pres">
      <dgm:prSet presAssocID="{B349FD2E-4A90-427F-8442-13222811DC7E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D543B00-67B3-4EC5-93B4-32F903991822}" type="presOf" srcId="{86BF0545-C8C8-404B-B317-6B71601F8310}" destId="{A527D8D7-AE0F-41E2-B0A5-F384C5C9B908}" srcOrd="0" destOrd="0" presId="urn:microsoft.com/office/officeart/2005/8/layout/process3#4"/>
    <dgm:cxn modelId="{F6DD7D69-0B67-4114-A6E8-E0C3D610791B}" type="presOf" srcId="{2FE6BDA1-660C-44E3-B8D3-B738986F10EC}" destId="{6600DED2-8216-4ABE-8A99-4882629E1A4D}" srcOrd="0" destOrd="0" presId="urn:microsoft.com/office/officeart/2005/8/layout/process3#4"/>
    <dgm:cxn modelId="{D1FC63ED-022B-405B-AACD-FF76D067A72E}" type="presOf" srcId="{86FEAB3F-FBB1-46CC-9DC6-E094874805AE}" destId="{D8686130-E958-4F9D-9269-6FA1732D0A73}" srcOrd="1" destOrd="0" presId="urn:microsoft.com/office/officeart/2005/8/layout/process3#4"/>
    <dgm:cxn modelId="{56A434C9-13D3-4B6D-BCAE-D772FF491590}" type="presOf" srcId="{B0C310D3-A5C4-423C-ADC0-FD305A7B421A}" destId="{1E817AA8-5A37-4644-9254-A1E7980637B5}" srcOrd="1" destOrd="0" presId="urn:microsoft.com/office/officeart/2005/8/layout/process3#4"/>
    <dgm:cxn modelId="{09BB1F7B-95C8-4C8D-87F3-4DE120A89F98}" srcId="{2FE6BDA1-660C-44E3-B8D3-B738986F10EC}" destId="{B349FD2E-4A90-427F-8442-13222811DC7E}" srcOrd="2" destOrd="0" parTransId="{81F9B442-B301-4CE5-9F77-41783846C51D}" sibTransId="{6C33D960-524C-4E19-9279-0E1D8AB4608A}"/>
    <dgm:cxn modelId="{5984A79B-7DCB-4649-850C-A584937C11CB}" type="presOf" srcId="{B349FD2E-4A90-427F-8442-13222811DC7E}" destId="{C2722F97-5D1A-4260-B371-3A1E1DF124B3}" srcOrd="1" destOrd="0" presId="urn:microsoft.com/office/officeart/2005/8/layout/process3#4"/>
    <dgm:cxn modelId="{A65EDF9B-5171-46F9-A4C0-792BBF573A2E}" srcId="{86FEAB3F-FBB1-46CC-9DC6-E094874805AE}" destId="{972233BE-F562-42C6-8E02-C376C905A446}" srcOrd="0" destOrd="0" parTransId="{1B83FA22-B57F-4847-AF9E-FCABBD20370B}" sibTransId="{C95400EF-05CE-49A4-A439-43C3AD15FAE2}"/>
    <dgm:cxn modelId="{98B98D5F-5B26-4166-86C2-5111E9537614}" type="presOf" srcId="{B349FD2E-4A90-427F-8442-13222811DC7E}" destId="{6EADA40E-ECF8-4EF2-9B35-A9DD5D6A50D5}" srcOrd="0" destOrd="0" presId="urn:microsoft.com/office/officeart/2005/8/layout/process3#4"/>
    <dgm:cxn modelId="{1B0CE7AC-9F5E-4543-9DE8-5FDB1B3E7C56}" srcId="{1EC822D0-4B77-4F25-ABD5-8949AFB965C8}" destId="{86BF0545-C8C8-404B-B317-6B71601F8310}" srcOrd="0" destOrd="0" parTransId="{A554C9B6-595F-4C42-BA2E-0AF975A6182B}" sibTransId="{8F0220D1-B873-4B1C-82E7-D1658190B6B3}"/>
    <dgm:cxn modelId="{9270B223-D154-47BA-BEFF-C0CDF6034F9D}" type="presOf" srcId="{C7876883-34BD-4A68-A98E-D95D42D0FF9D}" destId="{F8D5EB2A-738F-4E50-B014-79322171C96A}" srcOrd="1" destOrd="0" presId="urn:microsoft.com/office/officeart/2005/8/layout/process3#4"/>
    <dgm:cxn modelId="{6A0CDE97-559A-47C3-A7DA-DEA6A5BA4D1D}" type="presOf" srcId="{86FEAB3F-FBB1-46CC-9DC6-E094874805AE}" destId="{4201241F-A758-4825-9A41-CBED0FF9E993}" srcOrd="0" destOrd="0" presId="urn:microsoft.com/office/officeart/2005/8/layout/process3#4"/>
    <dgm:cxn modelId="{0C4C5A3D-77D6-42CE-A9DB-46519E7C2F97}" type="presOf" srcId="{1EC822D0-4B77-4F25-ABD5-8949AFB965C8}" destId="{BEA8DFF6-0BBC-4765-94CE-726AE7249D2C}" srcOrd="0" destOrd="0" presId="urn:microsoft.com/office/officeart/2005/8/layout/process3#4"/>
    <dgm:cxn modelId="{FF47C11E-EE01-41FF-98AA-C75964AB3240}" srcId="{2FE6BDA1-660C-44E3-B8D3-B738986F10EC}" destId="{1EC822D0-4B77-4F25-ABD5-8949AFB965C8}" srcOrd="0" destOrd="0" parTransId="{A55FEC0B-23EE-4CFE-8050-49CBA30A17FC}" sibTransId="{B0C310D3-A5C4-423C-ADC0-FD305A7B421A}"/>
    <dgm:cxn modelId="{2228B421-B60F-44BF-950F-5A09356EBCC4}" type="presOf" srcId="{1EC822D0-4B77-4F25-ABD5-8949AFB965C8}" destId="{CAF6A44E-174D-4D73-BBC0-9FC10FA804B9}" srcOrd="1" destOrd="0" presId="urn:microsoft.com/office/officeart/2005/8/layout/process3#4"/>
    <dgm:cxn modelId="{3878AE41-E036-4BBE-90CF-EAB593A53006}" type="presOf" srcId="{B0C310D3-A5C4-423C-ADC0-FD305A7B421A}" destId="{21AD7683-4E21-48FB-A2B0-38429FA73B13}" srcOrd="0" destOrd="0" presId="urn:microsoft.com/office/officeart/2005/8/layout/process3#4"/>
    <dgm:cxn modelId="{8EA85FAF-BE16-4AE6-9AC6-94834CC11AAC}" type="presOf" srcId="{11EC3D9D-CABC-4F6B-8311-51EC9AF94B05}" destId="{39BA4712-27E2-4423-ADD6-9F9BD3D8FB35}" srcOrd="0" destOrd="0" presId="urn:microsoft.com/office/officeart/2005/8/layout/process3#4"/>
    <dgm:cxn modelId="{FDEED2D6-D34E-43A1-824A-6A730D0B6153}" srcId="{B349FD2E-4A90-427F-8442-13222811DC7E}" destId="{11EC3D9D-CABC-4F6B-8311-51EC9AF94B05}" srcOrd="0" destOrd="0" parTransId="{4CB9D39E-D2E7-4AB1-8C35-13DBC76F1E1B}" sibTransId="{49A756A8-869C-486D-A1C2-A9179C82C574}"/>
    <dgm:cxn modelId="{640D72FE-8FAB-4457-9541-24D7BFDBEA80}" srcId="{2FE6BDA1-660C-44E3-B8D3-B738986F10EC}" destId="{86FEAB3F-FBB1-46CC-9DC6-E094874805AE}" srcOrd="1" destOrd="0" parTransId="{74C68F9B-1FC8-4F0A-8F6F-246FC86076E9}" sibTransId="{C7876883-34BD-4A68-A98E-D95D42D0FF9D}"/>
    <dgm:cxn modelId="{83E7F32A-6F7A-40C1-9309-3308A5FE34CE}" type="presOf" srcId="{972233BE-F562-42C6-8E02-C376C905A446}" destId="{BFC7A65B-961A-4F69-8CB3-248457E85C87}" srcOrd="0" destOrd="0" presId="urn:microsoft.com/office/officeart/2005/8/layout/process3#4"/>
    <dgm:cxn modelId="{75B6D58A-462C-4ECB-B2FB-CCA5331CFF53}" type="presOf" srcId="{C7876883-34BD-4A68-A98E-D95D42D0FF9D}" destId="{5D27C5B2-FAF5-4B9E-8CE5-8F54D12F7C36}" srcOrd="0" destOrd="0" presId="urn:microsoft.com/office/officeart/2005/8/layout/process3#4"/>
    <dgm:cxn modelId="{662C5F3C-B9C8-4DB6-9917-9993FC68A46C}" type="presParOf" srcId="{6600DED2-8216-4ABE-8A99-4882629E1A4D}" destId="{13EA64EB-AB03-4C80-9EEA-7CED2D89D89C}" srcOrd="0" destOrd="0" presId="urn:microsoft.com/office/officeart/2005/8/layout/process3#4"/>
    <dgm:cxn modelId="{678ECB76-4844-4F92-ABCC-2C7330338F0D}" type="presParOf" srcId="{13EA64EB-AB03-4C80-9EEA-7CED2D89D89C}" destId="{CAF6A44E-174D-4D73-BBC0-9FC10FA804B9}" srcOrd="0" destOrd="0" presId="urn:microsoft.com/office/officeart/2005/8/layout/process3#4"/>
    <dgm:cxn modelId="{290F5B27-26BB-41E0-BFF3-9AA1FA3949A5}" type="presParOf" srcId="{13EA64EB-AB03-4C80-9EEA-7CED2D89D89C}" destId="{BEA8DFF6-0BBC-4765-94CE-726AE7249D2C}" srcOrd="1" destOrd="0" presId="urn:microsoft.com/office/officeart/2005/8/layout/process3#4"/>
    <dgm:cxn modelId="{8A51828C-30D9-44B8-A1DF-7D1DCE0F7472}" type="presParOf" srcId="{13EA64EB-AB03-4C80-9EEA-7CED2D89D89C}" destId="{A527D8D7-AE0F-41E2-B0A5-F384C5C9B908}" srcOrd="2" destOrd="0" presId="urn:microsoft.com/office/officeart/2005/8/layout/process3#4"/>
    <dgm:cxn modelId="{5E31171B-C61E-4B5B-B8AB-C522E46A5577}" type="presParOf" srcId="{6600DED2-8216-4ABE-8A99-4882629E1A4D}" destId="{21AD7683-4E21-48FB-A2B0-38429FA73B13}" srcOrd="1" destOrd="0" presId="urn:microsoft.com/office/officeart/2005/8/layout/process3#4"/>
    <dgm:cxn modelId="{C2F2D2B0-26AC-4F00-A823-3BA91F311B02}" type="presParOf" srcId="{21AD7683-4E21-48FB-A2B0-38429FA73B13}" destId="{1E817AA8-5A37-4644-9254-A1E7980637B5}" srcOrd="0" destOrd="0" presId="urn:microsoft.com/office/officeart/2005/8/layout/process3#4"/>
    <dgm:cxn modelId="{927AD6B9-7959-4BF7-8B77-E5D47C17EBB0}" type="presParOf" srcId="{6600DED2-8216-4ABE-8A99-4882629E1A4D}" destId="{4706D582-EEBF-4C1E-B7F4-A6D3E12D3072}" srcOrd="2" destOrd="0" presId="urn:microsoft.com/office/officeart/2005/8/layout/process3#4"/>
    <dgm:cxn modelId="{5D90D354-10A2-4C57-B28B-5F464B3240B8}" type="presParOf" srcId="{4706D582-EEBF-4C1E-B7F4-A6D3E12D3072}" destId="{D8686130-E958-4F9D-9269-6FA1732D0A73}" srcOrd="0" destOrd="0" presId="urn:microsoft.com/office/officeart/2005/8/layout/process3#4"/>
    <dgm:cxn modelId="{7704FED2-F02A-4B1C-A993-3875B724D2B4}" type="presParOf" srcId="{4706D582-EEBF-4C1E-B7F4-A6D3E12D3072}" destId="{4201241F-A758-4825-9A41-CBED0FF9E993}" srcOrd="1" destOrd="0" presId="urn:microsoft.com/office/officeart/2005/8/layout/process3#4"/>
    <dgm:cxn modelId="{6626CA2E-A018-41BC-B1C6-F587EFED1D3D}" type="presParOf" srcId="{4706D582-EEBF-4C1E-B7F4-A6D3E12D3072}" destId="{BFC7A65B-961A-4F69-8CB3-248457E85C87}" srcOrd="2" destOrd="0" presId="urn:microsoft.com/office/officeart/2005/8/layout/process3#4"/>
    <dgm:cxn modelId="{9B1FAD94-5D43-48FE-87DF-50E158E72165}" type="presParOf" srcId="{6600DED2-8216-4ABE-8A99-4882629E1A4D}" destId="{5D27C5B2-FAF5-4B9E-8CE5-8F54D12F7C36}" srcOrd="3" destOrd="0" presId="urn:microsoft.com/office/officeart/2005/8/layout/process3#4"/>
    <dgm:cxn modelId="{8E0F1821-0EBE-4D25-B48D-B28D00097A0E}" type="presParOf" srcId="{5D27C5B2-FAF5-4B9E-8CE5-8F54D12F7C36}" destId="{F8D5EB2A-738F-4E50-B014-79322171C96A}" srcOrd="0" destOrd="0" presId="urn:microsoft.com/office/officeart/2005/8/layout/process3#4"/>
    <dgm:cxn modelId="{4E5E7375-CD14-49BC-B63F-40BE5B8035D5}" type="presParOf" srcId="{6600DED2-8216-4ABE-8A99-4882629E1A4D}" destId="{7908079C-B054-488F-B184-A0837979EED0}" srcOrd="4" destOrd="0" presId="urn:microsoft.com/office/officeart/2005/8/layout/process3#4"/>
    <dgm:cxn modelId="{FC3CAD24-7FDA-4C3B-9901-78E818060260}" type="presParOf" srcId="{7908079C-B054-488F-B184-A0837979EED0}" destId="{C2722F97-5D1A-4260-B371-3A1E1DF124B3}" srcOrd="0" destOrd="0" presId="urn:microsoft.com/office/officeart/2005/8/layout/process3#4"/>
    <dgm:cxn modelId="{5D0E447F-0301-4A76-A89C-EB81783A33CE}" type="presParOf" srcId="{7908079C-B054-488F-B184-A0837979EED0}" destId="{6EADA40E-ECF8-4EF2-9B35-A9DD5D6A50D5}" srcOrd="1" destOrd="0" presId="urn:microsoft.com/office/officeart/2005/8/layout/process3#4"/>
    <dgm:cxn modelId="{4A057CDD-0BA1-4530-9F02-EE486E785C9A}" type="presParOf" srcId="{7908079C-B054-488F-B184-A0837979EED0}" destId="{39BA4712-27E2-4423-ADD6-9F9BD3D8FB35}" srcOrd="2" destOrd="0" presId="urn:microsoft.com/office/officeart/2005/8/layout/process3#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FE6BDA1-660C-44E3-B8D3-B738986F10EC}" type="doc">
      <dgm:prSet loTypeId="urn:microsoft.com/office/officeart/2005/8/layout/process3#5" loCatId="process" qsTypeId="urn:microsoft.com/office/officeart/2005/8/quickstyle/simple1#5" qsCatId="simple" csTypeId="urn:microsoft.com/office/officeart/2005/8/colors/accent2_1#5" csCatId="accent1" phldr="1"/>
      <dgm:spPr/>
      <dgm:t>
        <a:bodyPr/>
        <a:lstStyle/>
        <a:p>
          <a:endParaRPr lang="en-US"/>
        </a:p>
      </dgm:t>
    </dgm:pt>
    <dgm:pt modelId="{1EC822D0-4B77-4F25-ABD5-8949AFB965C8}">
      <dgm:prSet phldrT="[Text]" phldr="0" custT="0"/>
      <dgm:spPr/>
      <dgm:t>
        <a:bodyPr vert="horz" wrap="square"/>
        <a:lstStyle>
          <a:lvl1pPr algn="l">
            <a:defRPr sz="1300"/>
          </a:lvl1pPr>
          <a:lvl2pPr marL="57150" indent="-57150" algn="l">
            <a:defRPr sz="1000"/>
          </a:lvl2pPr>
          <a:lvl3pPr marL="114300" indent="-57150" algn="l">
            <a:defRPr sz="1000"/>
          </a:lvl3pPr>
          <a:lvl4pPr marL="171450" indent="-57150" algn="l">
            <a:defRPr sz="1000"/>
          </a:lvl4pPr>
          <a:lvl5pPr marL="228600" indent="-57150" algn="l">
            <a:defRPr sz="1000"/>
          </a:lvl5pPr>
          <a:lvl6pPr marL="285750" indent="-57150" algn="l">
            <a:defRPr sz="1000"/>
          </a:lvl6pPr>
          <a:lvl7pPr marL="342900" indent="-57150" algn="l">
            <a:defRPr sz="1000"/>
          </a:lvl7pPr>
          <a:lvl8pPr marL="400050" indent="-57150" algn="l">
            <a:defRPr sz="1000"/>
          </a:lvl8pPr>
          <a:lvl9pPr marL="457200" indent="-57150" algn="l">
            <a:defRPr sz="1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ID" b="1" noProof="0" dirty="0">
              <a:ln>
                <a:noFill/>
              </a:ln>
              <a:effectLst/>
              <a:uLnTx/>
              <a:uFillTx/>
              <a:sym typeface="+mn-ea"/>
            </a:rPr>
            <a:t>8 Mei</a:t>
          </a:r>
          <a:r>
            <a:rPr lang="id-ID" b="1" noProof="0" dirty="0">
              <a:ln>
                <a:noFill/>
              </a:ln>
              <a:effectLst/>
              <a:uLnTx/>
              <a:uFillTx/>
              <a:sym typeface="+mn-ea"/>
            </a:rPr>
            <a:t> </a:t>
          </a:r>
          <a:r>
            <a:rPr lang="en-ID" b="1" noProof="0" dirty="0" err="1">
              <a:ln>
                <a:noFill/>
              </a:ln>
              <a:effectLst/>
              <a:uLnTx/>
              <a:uFillTx/>
              <a:sym typeface="+mn-ea"/>
            </a:rPr>
            <a:t>s.d.</a:t>
          </a:r>
          <a:r>
            <a:rPr lang="en-ID" b="1" noProof="0" dirty="0">
              <a:ln>
                <a:noFill/>
              </a:ln>
              <a:effectLst/>
              <a:uLnTx/>
              <a:uFillTx/>
              <a:sym typeface="+mn-ea"/>
            </a:rPr>
            <a:t> 25 Mei 2019</a:t>
          </a:r>
          <a:endParaRPr lang="en-US" b="1" dirty="0"/>
        </a:p>
      </dgm:t>
    </dgm:pt>
    <dgm:pt modelId="{A55FEC0B-23EE-4CFE-8050-49CBA30A17FC}" type="parTrans" cxnId="{073B5F31-CA19-41C7-B009-75CEE5A1C2BF}">
      <dgm:prSet/>
      <dgm:spPr/>
      <dgm:t>
        <a:bodyPr/>
        <a:lstStyle/>
        <a:p>
          <a:endParaRPr lang="en-US"/>
        </a:p>
      </dgm:t>
    </dgm:pt>
    <dgm:pt modelId="{B0C310D3-A5C4-423C-ADC0-FD305A7B421A}" type="sibTrans" cxnId="{073B5F31-CA19-41C7-B009-75CEE5A1C2BF}">
      <dgm:prSet/>
      <dgm:spPr/>
      <dgm:t>
        <a:bodyPr/>
        <a:lstStyle/>
        <a:p>
          <a:endParaRPr lang="en-US"/>
        </a:p>
      </dgm:t>
    </dgm:pt>
    <dgm:pt modelId="{86BF0545-C8C8-404B-B317-6B71601F8310}">
      <dgm:prSet phldrT="[Text]" phldr="0" custT="0"/>
      <dgm:spPr/>
      <dgm:t>
        <a:bodyPr vert="horz" wrap="square"/>
        <a:lstStyle>
          <a:lvl1pPr algn="l">
            <a:defRPr sz="1300"/>
          </a:lvl1pPr>
          <a:lvl2pPr marL="114300" indent="-114300" algn="l">
            <a:defRPr sz="1300"/>
          </a:lvl2pPr>
          <a:lvl3pPr marL="228600" indent="-114300" algn="l">
            <a:defRPr sz="1300"/>
          </a:lvl3pPr>
          <a:lvl4pPr marL="342900" indent="-114300" algn="l">
            <a:defRPr sz="1300"/>
          </a:lvl4pPr>
          <a:lvl5pPr marL="457200" indent="-114300" algn="l">
            <a:defRPr sz="1300"/>
          </a:lvl5pPr>
          <a:lvl6pPr marL="571500" indent="-114300" algn="l">
            <a:defRPr sz="1300"/>
          </a:lvl6pPr>
          <a:lvl7pPr marL="685800" indent="-114300" algn="l">
            <a:defRPr sz="1300"/>
          </a:lvl7pPr>
          <a:lvl8pPr marL="800100" indent="-114300" algn="l">
            <a:defRPr sz="1300"/>
          </a:lvl8pPr>
          <a:lvl9pPr marL="914400" indent="-114300" algn="l">
            <a:defRPr sz="13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altLang="en-US" b="1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Pengajuan</a:t>
          </a:r>
          <a:r>
            <a:rPr lang="en-US" altLang="en-US" b="1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b="1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Permohonan</a:t>
          </a:r>
          <a:r>
            <a:rPr lang="en-US" altLang="en-US" b="1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b="1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Pemohon</a:t>
          </a:r>
          <a:endParaRPr lang="en-US" b="1"/>
        </a:p>
      </dgm:t>
    </dgm:pt>
    <dgm:pt modelId="{A554C9B6-595F-4C42-BA2E-0AF975A6182B}" type="parTrans" cxnId="{F5D25820-BEFA-4A50-8DF2-597EC690434F}">
      <dgm:prSet/>
      <dgm:spPr/>
      <dgm:t>
        <a:bodyPr/>
        <a:lstStyle/>
        <a:p>
          <a:endParaRPr lang="en-US"/>
        </a:p>
      </dgm:t>
    </dgm:pt>
    <dgm:pt modelId="{8F0220D1-B873-4B1C-82E7-D1658190B6B3}" type="sibTrans" cxnId="{F5D25820-BEFA-4A50-8DF2-597EC690434F}">
      <dgm:prSet/>
      <dgm:spPr/>
      <dgm:t>
        <a:bodyPr/>
        <a:lstStyle/>
        <a:p>
          <a:endParaRPr lang="en-US"/>
        </a:p>
      </dgm:t>
    </dgm:pt>
    <dgm:pt modelId="{86FEAB3F-FBB1-46CC-9DC6-E094874805AE}">
      <dgm:prSet phldrT="[Text]" phldr="0" custT="0"/>
      <dgm:spPr/>
      <dgm:t>
        <a:bodyPr vert="horz" wrap="square"/>
        <a:lstStyle>
          <a:lvl1pPr algn="l">
            <a:defRPr sz="1300"/>
          </a:lvl1pPr>
          <a:lvl2pPr marL="57150" indent="-57150" algn="l">
            <a:defRPr sz="1000"/>
          </a:lvl2pPr>
          <a:lvl3pPr marL="114300" indent="-57150" algn="l">
            <a:defRPr sz="1000"/>
          </a:lvl3pPr>
          <a:lvl4pPr marL="171450" indent="-57150" algn="l">
            <a:defRPr sz="1000"/>
          </a:lvl4pPr>
          <a:lvl5pPr marL="228600" indent="-57150" algn="l">
            <a:defRPr sz="1000"/>
          </a:lvl5pPr>
          <a:lvl6pPr marL="285750" indent="-57150" algn="l">
            <a:defRPr sz="1000"/>
          </a:lvl6pPr>
          <a:lvl7pPr marL="342900" indent="-57150" algn="l">
            <a:defRPr sz="1000"/>
          </a:lvl7pPr>
          <a:lvl8pPr marL="400050" indent="-57150" algn="l">
            <a:defRPr sz="1000"/>
          </a:lvl8pPr>
          <a:lvl9pPr marL="457200" indent="-57150" algn="l">
            <a:defRPr sz="1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8 Mei </a:t>
          </a:r>
          <a:r>
            <a:rPr lang="en-US" b="1" dirty="0" err="1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s.d.</a:t>
          </a:r>
          <a:r>
            <a:rPr lang="en-US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 27 Mei 2019</a:t>
          </a:r>
          <a:endParaRPr lang="en-US" b="1" dirty="0"/>
        </a:p>
      </dgm:t>
    </dgm:pt>
    <dgm:pt modelId="{74C68F9B-1FC8-4F0A-8F6F-246FC86076E9}" type="parTrans" cxnId="{26937229-F92D-4DD1-B602-EDC891707C04}">
      <dgm:prSet/>
      <dgm:spPr/>
      <dgm:t>
        <a:bodyPr/>
        <a:lstStyle/>
        <a:p>
          <a:endParaRPr lang="en-US"/>
        </a:p>
      </dgm:t>
    </dgm:pt>
    <dgm:pt modelId="{C7876883-34BD-4A68-A98E-D95D42D0FF9D}" type="sibTrans" cxnId="{26937229-F92D-4DD1-B602-EDC891707C04}">
      <dgm:prSet/>
      <dgm:spPr/>
      <dgm:t>
        <a:bodyPr/>
        <a:lstStyle/>
        <a:p>
          <a:endParaRPr lang="en-US"/>
        </a:p>
      </dgm:t>
    </dgm:pt>
    <dgm:pt modelId="{972233BE-F562-42C6-8E02-C376C905A446}">
      <dgm:prSet phldrT="[Text]" phldr="0" custT="0"/>
      <dgm:spPr/>
      <dgm:t>
        <a:bodyPr vert="horz" wrap="square"/>
        <a:lstStyle>
          <a:lvl1pPr algn="l">
            <a:defRPr sz="1300"/>
          </a:lvl1pPr>
          <a:lvl2pPr marL="114300" indent="-114300" algn="l">
            <a:defRPr sz="1300"/>
          </a:lvl2pPr>
          <a:lvl3pPr marL="228600" indent="-114300" algn="l">
            <a:defRPr sz="1300"/>
          </a:lvl3pPr>
          <a:lvl4pPr marL="342900" indent="-114300" algn="l">
            <a:defRPr sz="1300"/>
          </a:lvl4pPr>
          <a:lvl5pPr marL="457200" indent="-114300" algn="l">
            <a:defRPr sz="1300"/>
          </a:lvl5pPr>
          <a:lvl6pPr marL="571500" indent="-114300" algn="l">
            <a:defRPr sz="1300"/>
          </a:lvl6pPr>
          <a:lvl7pPr marL="685800" indent="-114300" algn="l">
            <a:defRPr sz="1300"/>
          </a:lvl7pPr>
          <a:lvl8pPr marL="800100" indent="-114300" algn="l">
            <a:defRPr sz="1300"/>
          </a:lvl8pPr>
          <a:lvl9pPr marL="914400" indent="-114300" algn="l">
            <a:defRPr sz="13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Pemeriksaan Kelengkapan Permohonan Pemohon</a:t>
          </a:r>
          <a:endParaRPr lang="en-US" b="1"/>
        </a:p>
      </dgm:t>
    </dgm:pt>
    <dgm:pt modelId="{1B83FA22-B57F-4847-AF9E-FCABBD20370B}" type="parTrans" cxnId="{31D8C7BD-F2EF-49DA-9CB0-455930398087}">
      <dgm:prSet/>
      <dgm:spPr/>
      <dgm:t>
        <a:bodyPr/>
        <a:lstStyle/>
        <a:p>
          <a:endParaRPr lang="en-US"/>
        </a:p>
      </dgm:t>
    </dgm:pt>
    <dgm:pt modelId="{C95400EF-05CE-49A4-A439-43C3AD15FAE2}" type="sibTrans" cxnId="{31D8C7BD-F2EF-49DA-9CB0-455930398087}">
      <dgm:prSet/>
      <dgm:spPr/>
      <dgm:t>
        <a:bodyPr/>
        <a:lstStyle/>
        <a:p>
          <a:endParaRPr lang="en-US"/>
        </a:p>
      </dgm:t>
    </dgm:pt>
    <dgm:pt modelId="{B349FD2E-4A90-427F-8442-13222811DC7E}">
      <dgm:prSet phldrT="[Text]" phldr="0" custT="0"/>
      <dgm:spPr/>
      <dgm:t>
        <a:bodyPr vert="horz" wrap="square"/>
        <a:lstStyle>
          <a:lvl1pPr algn="l">
            <a:defRPr sz="1300"/>
          </a:lvl1pPr>
          <a:lvl2pPr marL="57150" indent="-57150" algn="l">
            <a:defRPr sz="1000"/>
          </a:lvl2pPr>
          <a:lvl3pPr marL="114300" indent="-57150" algn="l">
            <a:defRPr sz="1000"/>
          </a:lvl3pPr>
          <a:lvl4pPr marL="171450" indent="-57150" algn="l">
            <a:defRPr sz="1000"/>
          </a:lvl4pPr>
          <a:lvl5pPr marL="228600" indent="-57150" algn="l">
            <a:defRPr sz="1000"/>
          </a:lvl5pPr>
          <a:lvl6pPr marL="285750" indent="-57150" algn="l">
            <a:defRPr sz="1000"/>
          </a:lvl6pPr>
          <a:lvl7pPr marL="342900" indent="-57150" algn="l">
            <a:defRPr sz="1000"/>
          </a:lvl7pPr>
          <a:lvl8pPr marL="400050" indent="-57150" algn="l">
            <a:defRPr sz="1000"/>
          </a:lvl8pPr>
          <a:lvl9pPr marL="457200" indent="-57150" algn="l">
            <a:defRPr sz="1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9 Mei 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s.d.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31 Mei 2019</a:t>
          </a:r>
          <a:endParaRPr lang="en-US" b="1" dirty="0"/>
        </a:p>
      </dgm:t>
    </dgm:pt>
    <dgm:pt modelId="{81F9B442-B301-4CE5-9F77-41783846C51D}" type="parTrans" cxnId="{72B292B5-AF5C-4DFE-9422-9D5BB508AA46}">
      <dgm:prSet/>
      <dgm:spPr/>
      <dgm:t>
        <a:bodyPr/>
        <a:lstStyle/>
        <a:p>
          <a:endParaRPr lang="en-US"/>
        </a:p>
      </dgm:t>
    </dgm:pt>
    <dgm:pt modelId="{6C33D960-524C-4E19-9279-0E1D8AB4608A}" type="sibTrans" cxnId="{72B292B5-AF5C-4DFE-9422-9D5BB508AA46}">
      <dgm:prSet/>
      <dgm:spPr/>
      <dgm:t>
        <a:bodyPr/>
        <a:lstStyle/>
        <a:p>
          <a:endParaRPr lang="en-US"/>
        </a:p>
      </dgm:t>
    </dgm:pt>
    <dgm:pt modelId="{11EC3D9D-CABC-4F6B-8311-51EC9AF94B05}">
      <dgm:prSet phldrT="[Text]" phldr="0" custT="0"/>
      <dgm:spPr/>
      <dgm:t>
        <a:bodyPr vert="horz" wrap="square"/>
        <a:lstStyle>
          <a:lvl1pPr algn="l">
            <a:defRPr sz="1300"/>
          </a:lvl1pPr>
          <a:lvl2pPr marL="114300" indent="-114300" algn="l">
            <a:defRPr sz="1300"/>
          </a:lvl2pPr>
          <a:lvl3pPr marL="228600" indent="-114300" algn="l">
            <a:defRPr sz="1300"/>
          </a:lvl3pPr>
          <a:lvl4pPr marL="342900" indent="-114300" algn="l">
            <a:defRPr sz="1300"/>
          </a:lvl4pPr>
          <a:lvl5pPr marL="457200" indent="-114300" algn="l">
            <a:defRPr sz="1300"/>
          </a:lvl5pPr>
          <a:lvl6pPr marL="571500" indent="-114300" algn="l">
            <a:defRPr sz="1300"/>
          </a:lvl6pPr>
          <a:lvl7pPr marL="685800" indent="-114300" algn="l">
            <a:defRPr sz="1300"/>
          </a:lvl7pPr>
          <a:lvl8pPr marL="800100" indent="-114300" algn="l">
            <a:defRPr sz="1300"/>
          </a:lvl8pPr>
          <a:lvl9pPr marL="914400" indent="-114300" algn="l">
            <a:defRPr sz="13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Perbaikan Kelengkapan Permohonan Pemohon</a:t>
          </a:r>
          <a:endParaRPr lang="en-US" b="1" dirty="0"/>
        </a:p>
      </dgm:t>
    </dgm:pt>
    <dgm:pt modelId="{4CB9D39E-D2E7-4AB1-8C35-13DBC76F1E1B}" type="parTrans" cxnId="{C7D669D7-83A7-4093-B10F-DD4CD76613E6}">
      <dgm:prSet/>
      <dgm:spPr/>
      <dgm:t>
        <a:bodyPr/>
        <a:lstStyle/>
        <a:p>
          <a:endParaRPr lang="en-US"/>
        </a:p>
      </dgm:t>
    </dgm:pt>
    <dgm:pt modelId="{49A756A8-869C-486D-A1C2-A9179C82C574}" type="sibTrans" cxnId="{C7D669D7-83A7-4093-B10F-DD4CD76613E6}">
      <dgm:prSet/>
      <dgm:spPr/>
      <dgm:t>
        <a:bodyPr/>
        <a:lstStyle/>
        <a:p>
          <a:endParaRPr lang="en-US"/>
        </a:p>
      </dgm:t>
    </dgm:pt>
    <dgm:pt modelId="{195F20D7-4CAB-49F3-A24F-C77D78D66C91}">
      <dgm:prSet phldr="0" custT="0"/>
      <dgm:spPr/>
      <dgm:t>
        <a:bodyPr vert="horz" wrap="square"/>
        <a:lstStyle>
          <a:lvl1pPr algn="l">
            <a:defRPr sz="1300"/>
          </a:lvl1pPr>
          <a:lvl2pPr marL="57150" indent="-57150" algn="l">
            <a:defRPr sz="1000"/>
          </a:lvl2pPr>
          <a:lvl3pPr marL="114300" indent="-57150" algn="l">
            <a:defRPr sz="1000"/>
          </a:lvl3pPr>
          <a:lvl4pPr marL="171450" indent="-57150" algn="l">
            <a:defRPr sz="1000"/>
          </a:lvl4pPr>
          <a:lvl5pPr marL="228600" indent="-57150" algn="l">
            <a:defRPr sz="1000"/>
          </a:lvl5pPr>
          <a:lvl6pPr marL="285750" indent="-57150" algn="l">
            <a:defRPr sz="1000"/>
          </a:lvl6pPr>
          <a:lvl7pPr marL="342900" indent="-57150" algn="l">
            <a:defRPr sz="1000"/>
          </a:lvl7pPr>
          <a:lvl8pPr marL="400050" indent="-57150" algn="l">
            <a:defRPr sz="1000"/>
          </a:lvl8pPr>
          <a:lvl9pPr marL="457200" indent="-57150" algn="l">
            <a:defRPr sz="10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1 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Juli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2019</a:t>
          </a:r>
          <a:endParaRPr lang="en-US" altLang="en-US" b="1" noProof="0" dirty="0">
            <a:ln>
              <a:noFill/>
            </a:ln>
            <a:solidFill>
              <a:schemeClr val="tx1"/>
            </a:solidFill>
            <a:effectLst/>
            <a:uLnTx/>
            <a:uFillTx/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967ADE4-2D86-4093-91A7-8A39D5974714}" type="parTrans" cxnId="{778BEBBF-868A-4B5D-B78E-50045F94553D}">
      <dgm:prSet/>
      <dgm:spPr/>
      <dgm:t>
        <a:bodyPr/>
        <a:lstStyle/>
        <a:p>
          <a:endParaRPr lang="en-US"/>
        </a:p>
      </dgm:t>
    </dgm:pt>
    <dgm:pt modelId="{B155371F-93B3-494B-875E-DD71C8E03580}" type="sibTrans" cxnId="{778BEBBF-868A-4B5D-B78E-50045F94553D}">
      <dgm:prSet/>
      <dgm:spPr/>
      <dgm:t>
        <a:bodyPr/>
        <a:lstStyle/>
        <a:p>
          <a:endParaRPr lang="en-US"/>
        </a:p>
      </dgm:t>
    </dgm:pt>
    <dgm:pt modelId="{E680FEE7-31FC-4D64-B29E-706DD22B32B3}">
      <dgm:prSet phldr="0" custT="0"/>
      <dgm:spPr/>
      <dgm:t>
        <a:bodyPr vert="horz" wrap="square"/>
        <a:lstStyle>
          <a:lvl1pPr algn="l">
            <a:defRPr sz="1300"/>
          </a:lvl1pPr>
          <a:lvl2pPr marL="114300" indent="-114300" algn="l">
            <a:defRPr sz="1300"/>
          </a:lvl2pPr>
          <a:lvl3pPr marL="228600" indent="-114300" algn="l">
            <a:defRPr sz="1300"/>
          </a:lvl3pPr>
          <a:lvl4pPr marL="342900" indent="-114300" algn="l">
            <a:defRPr sz="1300"/>
          </a:lvl4pPr>
          <a:lvl5pPr marL="457200" indent="-114300" algn="l">
            <a:defRPr sz="1300"/>
          </a:lvl5pPr>
          <a:lvl6pPr marL="571500" indent="-114300" algn="l">
            <a:defRPr sz="1300"/>
          </a:lvl6pPr>
          <a:lvl7pPr marL="685800" indent="-114300" algn="l">
            <a:defRPr sz="1300"/>
          </a:lvl7pPr>
          <a:lvl8pPr marL="800100" indent="-114300" algn="l">
            <a:defRPr sz="1300"/>
          </a:lvl8pPr>
          <a:lvl9pPr marL="914400" indent="-114300" algn="l">
            <a:defRPr sz="13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b="1" dirty="0">
              <a:sym typeface="+mn-ea"/>
            </a:rPr>
            <a:t>P</a:t>
          </a:r>
          <a:r>
            <a:rPr lang="zh-CN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encatatan Permohonan Pemohon dalam BRPK</a:t>
          </a:r>
          <a:endParaRPr lang="zh-CN" altLang="x-none" b="1" dirty="0">
            <a:latin typeface="Tahoma" panose="020B0604030504040204" pitchFamily="34" charset="0"/>
            <a:cs typeface="Tahoma" panose="020B0604030504040204" pitchFamily="34" charset="0"/>
          </a:endParaRPr>
        </a:p>
      </dgm:t>
    </dgm:pt>
    <dgm:pt modelId="{002EF724-414F-4420-9F66-9D562C46319E}" type="parTrans" cxnId="{F26EF226-76C6-429D-90E2-04D57CB6866F}">
      <dgm:prSet/>
      <dgm:spPr/>
      <dgm:t>
        <a:bodyPr/>
        <a:lstStyle/>
        <a:p>
          <a:endParaRPr lang="en-US"/>
        </a:p>
      </dgm:t>
    </dgm:pt>
    <dgm:pt modelId="{40E7F9FC-9161-4891-ABF6-7E06CC04495D}" type="sibTrans" cxnId="{F26EF226-76C6-429D-90E2-04D57CB6866F}">
      <dgm:prSet/>
      <dgm:spPr/>
      <dgm:t>
        <a:bodyPr/>
        <a:lstStyle/>
        <a:p>
          <a:endParaRPr lang="en-US"/>
        </a:p>
      </dgm:t>
    </dgm:pt>
    <dgm:pt modelId="{6600DED2-8216-4ABE-8A99-4882629E1A4D}" type="pres">
      <dgm:prSet presAssocID="{2FE6BDA1-660C-44E3-B8D3-B738986F10E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EA64EB-AB03-4C80-9EEA-7CED2D89D89C}" type="pres">
      <dgm:prSet presAssocID="{1EC822D0-4B77-4F25-ABD5-8949AFB965C8}" presName="composite" presStyleCnt="0"/>
      <dgm:spPr/>
    </dgm:pt>
    <dgm:pt modelId="{CAF6A44E-174D-4D73-BBC0-9FC10FA804B9}" type="pres">
      <dgm:prSet presAssocID="{1EC822D0-4B77-4F25-ABD5-8949AFB965C8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A8DFF6-0BBC-4765-94CE-726AE7249D2C}" type="pres">
      <dgm:prSet presAssocID="{1EC822D0-4B77-4F25-ABD5-8949AFB965C8}" presName="parSh" presStyleLbl="node1" presStyleIdx="0" presStyleCnt="4"/>
      <dgm:spPr/>
      <dgm:t>
        <a:bodyPr/>
        <a:lstStyle/>
        <a:p>
          <a:endParaRPr lang="en-US"/>
        </a:p>
      </dgm:t>
    </dgm:pt>
    <dgm:pt modelId="{A527D8D7-AE0F-41E2-B0A5-F384C5C9B908}" type="pres">
      <dgm:prSet presAssocID="{1EC822D0-4B77-4F25-ABD5-8949AFB965C8}" presName="desTx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AD7683-4E21-48FB-A2B0-38429FA73B13}" type="pres">
      <dgm:prSet presAssocID="{B0C310D3-A5C4-423C-ADC0-FD305A7B421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1E817AA8-5A37-4644-9254-A1E7980637B5}" type="pres">
      <dgm:prSet presAssocID="{B0C310D3-A5C4-423C-ADC0-FD305A7B421A}" presName="connTx" presStyleLbl="sibTrans2D1" presStyleIdx="0" presStyleCnt="3"/>
      <dgm:spPr/>
      <dgm:t>
        <a:bodyPr/>
        <a:lstStyle/>
        <a:p>
          <a:endParaRPr lang="en-US"/>
        </a:p>
      </dgm:t>
    </dgm:pt>
    <dgm:pt modelId="{4706D582-EEBF-4C1E-B7F4-A6D3E12D3072}" type="pres">
      <dgm:prSet presAssocID="{86FEAB3F-FBB1-46CC-9DC6-E094874805AE}" presName="composite" presStyleCnt="0"/>
      <dgm:spPr/>
    </dgm:pt>
    <dgm:pt modelId="{D8686130-E958-4F9D-9269-6FA1732D0A73}" type="pres">
      <dgm:prSet presAssocID="{86FEAB3F-FBB1-46CC-9DC6-E094874805AE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01241F-A758-4825-9A41-CBED0FF9E993}" type="pres">
      <dgm:prSet presAssocID="{86FEAB3F-FBB1-46CC-9DC6-E094874805AE}" presName="parSh" presStyleLbl="node1" presStyleIdx="1" presStyleCnt="4"/>
      <dgm:spPr/>
      <dgm:t>
        <a:bodyPr/>
        <a:lstStyle/>
        <a:p>
          <a:endParaRPr lang="en-US"/>
        </a:p>
      </dgm:t>
    </dgm:pt>
    <dgm:pt modelId="{BFC7A65B-961A-4F69-8CB3-248457E85C87}" type="pres">
      <dgm:prSet presAssocID="{86FEAB3F-FBB1-46CC-9DC6-E094874805AE}" presName="desTx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27C5B2-FAF5-4B9E-8CE5-8F54D12F7C36}" type="pres">
      <dgm:prSet presAssocID="{C7876883-34BD-4A68-A98E-D95D42D0FF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8D5EB2A-738F-4E50-B014-79322171C96A}" type="pres">
      <dgm:prSet presAssocID="{C7876883-34BD-4A68-A98E-D95D42D0FF9D}" presName="connTx" presStyleLbl="sibTrans2D1" presStyleIdx="1" presStyleCnt="3"/>
      <dgm:spPr/>
      <dgm:t>
        <a:bodyPr/>
        <a:lstStyle/>
        <a:p>
          <a:endParaRPr lang="en-US"/>
        </a:p>
      </dgm:t>
    </dgm:pt>
    <dgm:pt modelId="{7908079C-B054-488F-B184-A0837979EED0}" type="pres">
      <dgm:prSet presAssocID="{B349FD2E-4A90-427F-8442-13222811DC7E}" presName="composite" presStyleCnt="0"/>
      <dgm:spPr/>
    </dgm:pt>
    <dgm:pt modelId="{C2722F97-5D1A-4260-B371-3A1E1DF124B3}" type="pres">
      <dgm:prSet presAssocID="{B349FD2E-4A90-427F-8442-13222811DC7E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ADA40E-ECF8-4EF2-9B35-A9DD5D6A50D5}" type="pres">
      <dgm:prSet presAssocID="{B349FD2E-4A90-427F-8442-13222811DC7E}" presName="parSh" presStyleLbl="node1" presStyleIdx="2" presStyleCnt="4"/>
      <dgm:spPr/>
      <dgm:t>
        <a:bodyPr/>
        <a:lstStyle/>
        <a:p>
          <a:endParaRPr lang="en-US"/>
        </a:p>
      </dgm:t>
    </dgm:pt>
    <dgm:pt modelId="{39BA4712-27E2-4423-ADD6-9F9BD3D8FB35}" type="pres">
      <dgm:prSet presAssocID="{B349FD2E-4A90-427F-8442-13222811DC7E}" presName="desTx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6E5510-1378-479B-9B93-B4275E992963}" type="pres">
      <dgm:prSet presAssocID="{6C33D960-524C-4E19-9279-0E1D8AB4608A}" presName="sibTrans" presStyleLbl="sibTrans2D1" presStyleIdx="2" presStyleCnt="3"/>
      <dgm:spPr/>
      <dgm:t>
        <a:bodyPr/>
        <a:lstStyle/>
        <a:p>
          <a:endParaRPr lang="en-US"/>
        </a:p>
      </dgm:t>
    </dgm:pt>
    <dgm:pt modelId="{088B2B70-795F-4B7A-A5D4-CEFD560E3AFB}" type="pres">
      <dgm:prSet presAssocID="{6C33D960-524C-4E19-9279-0E1D8AB4608A}" presName="connTx" presStyleLbl="sibTrans2D1" presStyleIdx="2" presStyleCnt="3"/>
      <dgm:spPr/>
      <dgm:t>
        <a:bodyPr/>
        <a:lstStyle/>
        <a:p>
          <a:endParaRPr lang="en-US"/>
        </a:p>
      </dgm:t>
    </dgm:pt>
    <dgm:pt modelId="{8E1CA61E-6568-4982-A075-EDC46FBBA543}" type="pres">
      <dgm:prSet presAssocID="{195F20D7-4CAB-49F3-A24F-C77D78D66C91}" presName="composite" presStyleCnt="0"/>
      <dgm:spPr/>
    </dgm:pt>
    <dgm:pt modelId="{212C1710-BD05-4491-8C1B-603510B9AC9D}" type="pres">
      <dgm:prSet presAssocID="{195F20D7-4CAB-49F3-A24F-C77D78D66C91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45DD99-DB85-40B5-89A0-3F1A1E4C4338}" type="pres">
      <dgm:prSet presAssocID="{195F20D7-4CAB-49F3-A24F-C77D78D66C91}" presName="parSh" presStyleLbl="node1" presStyleIdx="3" presStyleCnt="4"/>
      <dgm:spPr/>
      <dgm:t>
        <a:bodyPr/>
        <a:lstStyle/>
        <a:p>
          <a:endParaRPr lang="en-US"/>
        </a:p>
      </dgm:t>
    </dgm:pt>
    <dgm:pt modelId="{F1753B36-30E5-440C-900D-09125E83D042}" type="pres">
      <dgm:prSet presAssocID="{195F20D7-4CAB-49F3-A24F-C77D78D66C91}" presName="desTx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26EF226-76C6-429D-90E2-04D57CB6866F}" srcId="{195F20D7-4CAB-49F3-A24F-C77D78D66C91}" destId="{E680FEE7-31FC-4D64-B29E-706DD22B32B3}" srcOrd="0" destOrd="0" parTransId="{002EF724-414F-4420-9F66-9D562C46319E}" sibTransId="{40E7F9FC-9161-4891-ABF6-7E06CC04495D}"/>
    <dgm:cxn modelId="{77360CC5-542B-49A0-885F-82C17999AC68}" type="presOf" srcId="{E680FEE7-31FC-4D64-B29E-706DD22B32B3}" destId="{F1753B36-30E5-440C-900D-09125E83D042}" srcOrd="0" destOrd="0" presId="urn:microsoft.com/office/officeart/2005/8/layout/process3#5"/>
    <dgm:cxn modelId="{31D8C7BD-F2EF-49DA-9CB0-455930398087}" srcId="{86FEAB3F-FBB1-46CC-9DC6-E094874805AE}" destId="{972233BE-F562-42C6-8E02-C376C905A446}" srcOrd="0" destOrd="0" parTransId="{1B83FA22-B57F-4847-AF9E-FCABBD20370B}" sibTransId="{C95400EF-05CE-49A4-A439-43C3AD15FAE2}"/>
    <dgm:cxn modelId="{4D9F457C-8A62-409B-AD08-BE104AB1C421}" type="presOf" srcId="{B349FD2E-4A90-427F-8442-13222811DC7E}" destId="{6EADA40E-ECF8-4EF2-9B35-A9DD5D6A50D5}" srcOrd="0" destOrd="0" presId="urn:microsoft.com/office/officeart/2005/8/layout/process3#5"/>
    <dgm:cxn modelId="{C7D669D7-83A7-4093-B10F-DD4CD76613E6}" srcId="{B349FD2E-4A90-427F-8442-13222811DC7E}" destId="{11EC3D9D-CABC-4F6B-8311-51EC9AF94B05}" srcOrd="0" destOrd="0" parTransId="{4CB9D39E-D2E7-4AB1-8C35-13DBC76F1E1B}" sibTransId="{49A756A8-869C-486D-A1C2-A9179C82C574}"/>
    <dgm:cxn modelId="{9E727ABD-0360-424D-A3A7-4422B95182BE}" type="presOf" srcId="{1EC822D0-4B77-4F25-ABD5-8949AFB965C8}" destId="{CAF6A44E-174D-4D73-BBC0-9FC10FA804B9}" srcOrd="1" destOrd="0" presId="urn:microsoft.com/office/officeart/2005/8/layout/process3#5"/>
    <dgm:cxn modelId="{073B5F31-CA19-41C7-B009-75CEE5A1C2BF}" srcId="{2FE6BDA1-660C-44E3-B8D3-B738986F10EC}" destId="{1EC822D0-4B77-4F25-ABD5-8949AFB965C8}" srcOrd="0" destOrd="0" parTransId="{A55FEC0B-23EE-4CFE-8050-49CBA30A17FC}" sibTransId="{B0C310D3-A5C4-423C-ADC0-FD305A7B421A}"/>
    <dgm:cxn modelId="{4EBBBAB6-9DC7-43D0-B6ED-7CA57EE2E0FD}" type="presOf" srcId="{1EC822D0-4B77-4F25-ABD5-8949AFB965C8}" destId="{BEA8DFF6-0BBC-4765-94CE-726AE7249D2C}" srcOrd="0" destOrd="0" presId="urn:microsoft.com/office/officeart/2005/8/layout/process3#5"/>
    <dgm:cxn modelId="{F1F3E759-C2AC-4854-8367-CEA549241AEC}" type="presOf" srcId="{195F20D7-4CAB-49F3-A24F-C77D78D66C91}" destId="{1745DD99-DB85-40B5-89A0-3F1A1E4C4338}" srcOrd="0" destOrd="0" presId="urn:microsoft.com/office/officeart/2005/8/layout/process3#5"/>
    <dgm:cxn modelId="{42EB446E-A5F5-47C3-AD17-B5D0D4D092AC}" type="presOf" srcId="{195F20D7-4CAB-49F3-A24F-C77D78D66C91}" destId="{212C1710-BD05-4491-8C1B-603510B9AC9D}" srcOrd="1" destOrd="0" presId="urn:microsoft.com/office/officeart/2005/8/layout/process3#5"/>
    <dgm:cxn modelId="{54B559F6-BE50-48FC-9A01-A8FC24BED564}" type="presOf" srcId="{11EC3D9D-CABC-4F6B-8311-51EC9AF94B05}" destId="{39BA4712-27E2-4423-ADD6-9F9BD3D8FB35}" srcOrd="0" destOrd="0" presId="urn:microsoft.com/office/officeart/2005/8/layout/process3#5"/>
    <dgm:cxn modelId="{04C9A1DE-7C7A-4436-B9F2-51BA5E3C2462}" type="presOf" srcId="{B349FD2E-4A90-427F-8442-13222811DC7E}" destId="{C2722F97-5D1A-4260-B371-3A1E1DF124B3}" srcOrd="1" destOrd="0" presId="urn:microsoft.com/office/officeart/2005/8/layout/process3#5"/>
    <dgm:cxn modelId="{F5D25820-BEFA-4A50-8DF2-597EC690434F}" srcId="{1EC822D0-4B77-4F25-ABD5-8949AFB965C8}" destId="{86BF0545-C8C8-404B-B317-6B71601F8310}" srcOrd="0" destOrd="0" parTransId="{A554C9B6-595F-4C42-BA2E-0AF975A6182B}" sibTransId="{8F0220D1-B873-4B1C-82E7-D1658190B6B3}"/>
    <dgm:cxn modelId="{98EE894D-8146-4428-A6DF-16AC3D72D490}" type="presOf" srcId="{6C33D960-524C-4E19-9279-0E1D8AB4608A}" destId="{DD6E5510-1378-479B-9B93-B4275E992963}" srcOrd="0" destOrd="0" presId="urn:microsoft.com/office/officeart/2005/8/layout/process3#5"/>
    <dgm:cxn modelId="{26937229-F92D-4DD1-B602-EDC891707C04}" srcId="{2FE6BDA1-660C-44E3-B8D3-B738986F10EC}" destId="{86FEAB3F-FBB1-46CC-9DC6-E094874805AE}" srcOrd="1" destOrd="0" parTransId="{74C68F9B-1FC8-4F0A-8F6F-246FC86076E9}" sibTransId="{C7876883-34BD-4A68-A98E-D95D42D0FF9D}"/>
    <dgm:cxn modelId="{5CDA7077-A422-4A08-9D76-0E052DC58C30}" type="presOf" srcId="{86BF0545-C8C8-404B-B317-6B71601F8310}" destId="{A527D8D7-AE0F-41E2-B0A5-F384C5C9B908}" srcOrd="0" destOrd="0" presId="urn:microsoft.com/office/officeart/2005/8/layout/process3#5"/>
    <dgm:cxn modelId="{65BE529E-D985-4FA7-8600-57DB9868A72D}" type="presOf" srcId="{86FEAB3F-FBB1-46CC-9DC6-E094874805AE}" destId="{4201241F-A758-4825-9A41-CBED0FF9E993}" srcOrd="0" destOrd="0" presId="urn:microsoft.com/office/officeart/2005/8/layout/process3#5"/>
    <dgm:cxn modelId="{5F6A77BD-6E63-422C-9D8A-676872404E3C}" type="presOf" srcId="{972233BE-F562-42C6-8E02-C376C905A446}" destId="{BFC7A65B-961A-4F69-8CB3-248457E85C87}" srcOrd="0" destOrd="0" presId="urn:microsoft.com/office/officeart/2005/8/layout/process3#5"/>
    <dgm:cxn modelId="{6B2E16E6-C512-446E-AE77-81C00CEEDD85}" type="presOf" srcId="{C7876883-34BD-4A68-A98E-D95D42D0FF9D}" destId="{5D27C5B2-FAF5-4B9E-8CE5-8F54D12F7C36}" srcOrd="0" destOrd="0" presId="urn:microsoft.com/office/officeart/2005/8/layout/process3#5"/>
    <dgm:cxn modelId="{9F447A3F-4ECD-4789-BD09-6E85A4D657C7}" type="presOf" srcId="{86FEAB3F-FBB1-46CC-9DC6-E094874805AE}" destId="{D8686130-E958-4F9D-9269-6FA1732D0A73}" srcOrd="1" destOrd="0" presId="urn:microsoft.com/office/officeart/2005/8/layout/process3#5"/>
    <dgm:cxn modelId="{7D99C8D1-86EE-4354-84DF-7A8977B33824}" type="presOf" srcId="{B0C310D3-A5C4-423C-ADC0-FD305A7B421A}" destId="{1E817AA8-5A37-4644-9254-A1E7980637B5}" srcOrd="1" destOrd="0" presId="urn:microsoft.com/office/officeart/2005/8/layout/process3#5"/>
    <dgm:cxn modelId="{778BEBBF-868A-4B5D-B78E-50045F94553D}" srcId="{2FE6BDA1-660C-44E3-B8D3-B738986F10EC}" destId="{195F20D7-4CAB-49F3-A24F-C77D78D66C91}" srcOrd="3" destOrd="0" parTransId="{6967ADE4-2D86-4093-91A7-8A39D5974714}" sibTransId="{B155371F-93B3-494B-875E-DD71C8E03580}"/>
    <dgm:cxn modelId="{45ED3880-D05C-49A6-A459-BDE8EEA51A66}" type="presOf" srcId="{C7876883-34BD-4A68-A98E-D95D42D0FF9D}" destId="{F8D5EB2A-738F-4E50-B014-79322171C96A}" srcOrd="1" destOrd="0" presId="urn:microsoft.com/office/officeart/2005/8/layout/process3#5"/>
    <dgm:cxn modelId="{71A5D450-28D1-42E8-B09C-76200A0C7E33}" type="presOf" srcId="{6C33D960-524C-4E19-9279-0E1D8AB4608A}" destId="{088B2B70-795F-4B7A-A5D4-CEFD560E3AFB}" srcOrd="1" destOrd="0" presId="urn:microsoft.com/office/officeart/2005/8/layout/process3#5"/>
    <dgm:cxn modelId="{B1543AA3-EEBB-43D9-A419-C876FC52F3CE}" type="presOf" srcId="{2FE6BDA1-660C-44E3-B8D3-B738986F10EC}" destId="{6600DED2-8216-4ABE-8A99-4882629E1A4D}" srcOrd="0" destOrd="0" presId="urn:microsoft.com/office/officeart/2005/8/layout/process3#5"/>
    <dgm:cxn modelId="{7608AEDA-2A45-48D1-B890-3D1697FE9AB6}" type="presOf" srcId="{B0C310D3-A5C4-423C-ADC0-FD305A7B421A}" destId="{21AD7683-4E21-48FB-A2B0-38429FA73B13}" srcOrd="0" destOrd="0" presId="urn:microsoft.com/office/officeart/2005/8/layout/process3#5"/>
    <dgm:cxn modelId="{72B292B5-AF5C-4DFE-9422-9D5BB508AA46}" srcId="{2FE6BDA1-660C-44E3-B8D3-B738986F10EC}" destId="{B349FD2E-4A90-427F-8442-13222811DC7E}" srcOrd="2" destOrd="0" parTransId="{81F9B442-B301-4CE5-9F77-41783846C51D}" sibTransId="{6C33D960-524C-4E19-9279-0E1D8AB4608A}"/>
    <dgm:cxn modelId="{F5DF2614-8D77-4C57-BD9D-963CBBFE164D}" type="presParOf" srcId="{6600DED2-8216-4ABE-8A99-4882629E1A4D}" destId="{13EA64EB-AB03-4C80-9EEA-7CED2D89D89C}" srcOrd="0" destOrd="0" presId="urn:microsoft.com/office/officeart/2005/8/layout/process3#5"/>
    <dgm:cxn modelId="{D46C2672-7E85-4BF1-870A-BFC51601E5F3}" type="presParOf" srcId="{13EA64EB-AB03-4C80-9EEA-7CED2D89D89C}" destId="{CAF6A44E-174D-4D73-BBC0-9FC10FA804B9}" srcOrd="0" destOrd="0" presId="urn:microsoft.com/office/officeart/2005/8/layout/process3#5"/>
    <dgm:cxn modelId="{81CAD233-CB64-4041-9000-1CA57278950E}" type="presParOf" srcId="{13EA64EB-AB03-4C80-9EEA-7CED2D89D89C}" destId="{BEA8DFF6-0BBC-4765-94CE-726AE7249D2C}" srcOrd="1" destOrd="0" presId="urn:microsoft.com/office/officeart/2005/8/layout/process3#5"/>
    <dgm:cxn modelId="{7AC43B9D-9807-4B13-80A8-BB8326C0F3E1}" type="presParOf" srcId="{13EA64EB-AB03-4C80-9EEA-7CED2D89D89C}" destId="{A527D8D7-AE0F-41E2-B0A5-F384C5C9B908}" srcOrd="2" destOrd="0" presId="urn:microsoft.com/office/officeart/2005/8/layout/process3#5"/>
    <dgm:cxn modelId="{9F7B8CAD-DE77-4FE9-91A5-56965FE805F3}" type="presParOf" srcId="{6600DED2-8216-4ABE-8A99-4882629E1A4D}" destId="{21AD7683-4E21-48FB-A2B0-38429FA73B13}" srcOrd="1" destOrd="0" presId="urn:microsoft.com/office/officeart/2005/8/layout/process3#5"/>
    <dgm:cxn modelId="{9467CFCA-341E-46E2-BBD9-B5FCE50A755F}" type="presParOf" srcId="{21AD7683-4E21-48FB-A2B0-38429FA73B13}" destId="{1E817AA8-5A37-4644-9254-A1E7980637B5}" srcOrd="0" destOrd="0" presId="urn:microsoft.com/office/officeart/2005/8/layout/process3#5"/>
    <dgm:cxn modelId="{54124883-6A65-4AE2-A39D-36521E549159}" type="presParOf" srcId="{6600DED2-8216-4ABE-8A99-4882629E1A4D}" destId="{4706D582-EEBF-4C1E-B7F4-A6D3E12D3072}" srcOrd="2" destOrd="0" presId="urn:microsoft.com/office/officeart/2005/8/layout/process3#5"/>
    <dgm:cxn modelId="{FD25C4FC-DC29-4E7A-B66B-E429DA30A5B6}" type="presParOf" srcId="{4706D582-EEBF-4C1E-B7F4-A6D3E12D3072}" destId="{D8686130-E958-4F9D-9269-6FA1732D0A73}" srcOrd="0" destOrd="0" presId="urn:microsoft.com/office/officeart/2005/8/layout/process3#5"/>
    <dgm:cxn modelId="{CF062C84-D98D-4CA7-A7BA-2B41CAE61781}" type="presParOf" srcId="{4706D582-EEBF-4C1E-B7F4-A6D3E12D3072}" destId="{4201241F-A758-4825-9A41-CBED0FF9E993}" srcOrd="1" destOrd="0" presId="urn:microsoft.com/office/officeart/2005/8/layout/process3#5"/>
    <dgm:cxn modelId="{0ED6053B-C9E7-48DB-9EF4-3E1D879F78E8}" type="presParOf" srcId="{4706D582-EEBF-4C1E-B7F4-A6D3E12D3072}" destId="{BFC7A65B-961A-4F69-8CB3-248457E85C87}" srcOrd="2" destOrd="0" presId="urn:microsoft.com/office/officeart/2005/8/layout/process3#5"/>
    <dgm:cxn modelId="{26922E47-1252-4ABF-8630-FF50C36C1D6D}" type="presParOf" srcId="{6600DED2-8216-4ABE-8A99-4882629E1A4D}" destId="{5D27C5B2-FAF5-4B9E-8CE5-8F54D12F7C36}" srcOrd="3" destOrd="0" presId="urn:microsoft.com/office/officeart/2005/8/layout/process3#5"/>
    <dgm:cxn modelId="{E062CEC9-81CC-456E-9C76-51C7915F9DAE}" type="presParOf" srcId="{5D27C5B2-FAF5-4B9E-8CE5-8F54D12F7C36}" destId="{F8D5EB2A-738F-4E50-B014-79322171C96A}" srcOrd="0" destOrd="0" presId="urn:microsoft.com/office/officeart/2005/8/layout/process3#5"/>
    <dgm:cxn modelId="{6572AB8B-73FB-4A44-9B40-25223353C863}" type="presParOf" srcId="{6600DED2-8216-4ABE-8A99-4882629E1A4D}" destId="{7908079C-B054-488F-B184-A0837979EED0}" srcOrd="4" destOrd="0" presId="urn:microsoft.com/office/officeart/2005/8/layout/process3#5"/>
    <dgm:cxn modelId="{401DF2A4-3CCD-4B72-9B54-EF26BC3F5648}" type="presParOf" srcId="{7908079C-B054-488F-B184-A0837979EED0}" destId="{C2722F97-5D1A-4260-B371-3A1E1DF124B3}" srcOrd="0" destOrd="0" presId="urn:microsoft.com/office/officeart/2005/8/layout/process3#5"/>
    <dgm:cxn modelId="{C08C4CC9-950E-422D-A4BB-C167C2A40173}" type="presParOf" srcId="{7908079C-B054-488F-B184-A0837979EED0}" destId="{6EADA40E-ECF8-4EF2-9B35-A9DD5D6A50D5}" srcOrd="1" destOrd="0" presId="urn:microsoft.com/office/officeart/2005/8/layout/process3#5"/>
    <dgm:cxn modelId="{17AEB009-56FF-425A-A34D-F87E266F6FB8}" type="presParOf" srcId="{7908079C-B054-488F-B184-A0837979EED0}" destId="{39BA4712-27E2-4423-ADD6-9F9BD3D8FB35}" srcOrd="2" destOrd="0" presId="urn:microsoft.com/office/officeart/2005/8/layout/process3#5"/>
    <dgm:cxn modelId="{DA7378E2-C9EF-4A8B-9201-142211551536}" type="presParOf" srcId="{6600DED2-8216-4ABE-8A99-4882629E1A4D}" destId="{DD6E5510-1378-479B-9B93-B4275E992963}" srcOrd="5" destOrd="0" presId="urn:microsoft.com/office/officeart/2005/8/layout/process3#5"/>
    <dgm:cxn modelId="{CD03067D-0EBC-4C42-A008-B66EB45D6C41}" type="presParOf" srcId="{DD6E5510-1378-479B-9B93-B4275E992963}" destId="{088B2B70-795F-4B7A-A5D4-CEFD560E3AFB}" srcOrd="0" destOrd="0" presId="urn:microsoft.com/office/officeart/2005/8/layout/process3#5"/>
    <dgm:cxn modelId="{8D802039-03BB-484E-9B31-D1CDE34120DF}" type="presParOf" srcId="{6600DED2-8216-4ABE-8A99-4882629E1A4D}" destId="{8E1CA61E-6568-4982-A075-EDC46FBBA543}" srcOrd="6" destOrd="0" presId="urn:microsoft.com/office/officeart/2005/8/layout/process3#5"/>
    <dgm:cxn modelId="{A2A63DBF-FB05-4A8A-A705-04C860135782}" type="presParOf" srcId="{8E1CA61E-6568-4982-A075-EDC46FBBA543}" destId="{212C1710-BD05-4491-8C1B-603510B9AC9D}" srcOrd="0" destOrd="0" presId="urn:microsoft.com/office/officeart/2005/8/layout/process3#5"/>
    <dgm:cxn modelId="{B0E74CA1-9DC1-46DC-BD5C-0A24EB3EC877}" type="presParOf" srcId="{8E1CA61E-6568-4982-A075-EDC46FBBA543}" destId="{1745DD99-DB85-40B5-89A0-3F1A1E4C4338}" srcOrd="1" destOrd="0" presId="urn:microsoft.com/office/officeart/2005/8/layout/process3#5"/>
    <dgm:cxn modelId="{6816B320-A3F7-41F6-AAFA-DE0F87A694D5}" type="presParOf" srcId="{8E1CA61E-6568-4982-A075-EDC46FBBA543}" destId="{F1753B36-30E5-440C-900D-09125E83D042}" srcOrd="2" destOrd="0" presId="urn:microsoft.com/office/officeart/2005/8/layout/process3#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FE6BDA1-660C-44E3-B8D3-B738986F10EC}" type="doc">
      <dgm:prSet loTypeId="urn:microsoft.com/office/officeart/2005/8/layout/process3#6" loCatId="process" qsTypeId="urn:microsoft.com/office/officeart/2005/8/quickstyle/simple1#6" qsCatId="simple" csTypeId="urn:microsoft.com/office/officeart/2005/8/colors/accent2_1#6" csCatId="accent1" phldr="1"/>
      <dgm:spPr/>
      <dgm:t>
        <a:bodyPr/>
        <a:lstStyle/>
        <a:p>
          <a:endParaRPr lang="en-US"/>
        </a:p>
      </dgm:t>
    </dgm:pt>
    <dgm:pt modelId="{1EC822D0-4B77-4F25-ABD5-8949AFB965C8}">
      <dgm:prSet phldrT="[Text]" phldr="0" custT="0"/>
      <dgm:spPr/>
      <dgm:t>
        <a:bodyPr vert="horz" wrap="square"/>
        <a:lstStyle>
          <a:lvl1pPr algn="l">
            <a:defRPr sz="1500"/>
          </a:lvl1pPr>
          <a:lvl2pPr marL="57150" indent="-57150" algn="l">
            <a:defRPr sz="1100"/>
          </a:lvl2pPr>
          <a:lvl3pPr marL="114300" indent="-57150" algn="l">
            <a:defRPr sz="1100"/>
          </a:lvl3pPr>
          <a:lvl4pPr marL="171450" indent="-57150" algn="l">
            <a:defRPr sz="1100"/>
          </a:lvl4pPr>
          <a:lvl5pPr marL="228600" indent="-57150" algn="l">
            <a:defRPr sz="1100"/>
          </a:lvl5pPr>
          <a:lvl6pPr marL="285750" indent="-57150" algn="l">
            <a:defRPr sz="1100"/>
          </a:lvl6pPr>
          <a:lvl7pPr marL="342900" indent="-57150" algn="l">
            <a:defRPr sz="1100"/>
          </a:lvl7pPr>
          <a:lvl8pPr marL="400050" indent="-57150" algn="l">
            <a:defRPr sz="1100"/>
          </a:lvl8pPr>
          <a:lvl9pPr marL="457200" indent="-57150" algn="l">
            <a:defRPr sz="11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b="1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1 </a:t>
          </a:r>
          <a:r>
            <a:rPr lang="en-US" altLang="en-US" b="1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Juli</a:t>
          </a:r>
          <a:r>
            <a:rPr lang="en-US" altLang="en-US" b="1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b="1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s.d.</a:t>
          </a:r>
          <a:r>
            <a:rPr lang="en-US" altLang="en-US" b="1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 </a:t>
          </a:r>
          <a:r>
            <a:rPr lang="en-US" altLang="en-US" b="1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Juli</a:t>
          </a:r>
          <a:r>
            <a:rPr lang="en-US" altLang="en-US" b="1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2019</a:t>
          </a:r>
          <a:endParaRPr lang="en-US" b="1" dirty="0"/>
        </a:p>
      </dgm:t>
    </dgm:pt>
    <dgm:pt modelId="{A55FEC0B-23EE-4CFE-8050-49CBA30A17FC}" type="parTrans" cxnId="{2D945797-10DF-45FA-AEED-772709B74ED9}">
      <dgm:prSet/>
      <dgm:spPr/>
      <dgm:t>
        <a:bodyPr/>
        <a:lstStyle/>
        <a:p>
          <a:endParaRPr lang="en-US"/>
        </a:p>
      </dgm:t>
    </dgm:pt>
    <dgm:pt modelId="{B0C310D3-A5C4-423C-ADC0-FD305A7B421A}" type="sibTrans" cxnId="{2D945797-10DF-45FA-AEED-772709B74ED9}">
      <dgm:prSet/>
      <dgm:spPr/>
      <dgm:t>
        <a:bodyPr/>
        <a:lstStyle/>
        <a:p>
          <a:endParaRPr lang="en-US"/>
        </a:p>
      </dgm:t>
    </dgm:pt>
    <dgm:pt modelId="{86BF0545-C8C8-404B-B317-6B71601F8310}">
      <dgm:prSet phldrT="[Text]" phldr="0" custT="0"/>
      <dgm:spPr/>
      <dgm:t>
        <a:bodyPr vert="horz" wrap="square"/>
        <a:lstStyle>
          <a:lvl1pPr algn="l">
            <a:defRPr sz="1500"/>
          </a:lvl1pPr>
          <a:lvl2pPr marL="114300" indent="-114300" algn="l">
            <a:defRPr sz="1500"/>
          </a:lvl2pPr>
          <a:lvl3pPr marL="228600" indent="-114300" algn="l">
            <a:defRPr sz="1500"/>
          </a:lvl3pPr>
          <a:lvl4pPr marL="342900" indent="-114300" algn="l">
            <a:defRPr sz="1500"/>
          </a:lvl4pPr>
          <a:lvl5pPr marL="457200" indent="-114300" algn="l">
            <a:defRPr sz="1500"/>
          </a:lvl5pPr>
          <a:lvl6pPr marL="571500" indent="-114300" algn="l">
            <a:defRPr sz="1500"/>
          </a:lvl6pPr>
          <a:lvl7pPr marL="685800" indent="-114300" algn="l">
            <a:defRPr sz="1500"/>
          </a:lvl7pPr>
          <a:lvl8pPr marL="800100" indent="-114300" algn="l">
            <a:defRPr sz="1500"/>
          </a:lvl8pPr>
          <a:lvl9pPr marL="914400" indent="-114300" algn="l">
            <a:defRPr sz="15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Penyampaian Salinan Permohonan kpd Termohon dan Pihak Terkait </a:t>
          </a:r>
          <a:r>
            <a:rPr lang="id-ID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dan </a:t>
          </a:r>
          <a:r>
            <a:rPr lang="zh-CN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Pemberitahuan Sidang kpd para pihak</a:t>
          </a:r>
          <a:endParaRPr lang="en-US" b="1"/>
        </a:p>
      </dgm:t>
    </dgm:pt>
    <dgm:pt modelId="{A554C9B6-595F-4C42-BA2E-0AF975A6182B}" type="parTrans" cxnId="{4076DE55-67DB-4E40-991E-CB897FF9BA96}">
      <dgm:prSet/>
      <dgm:spPr/>
      <dgm:t>
        <a:bodyPr/>
        <a:lstStyle/>
        <a:p>
          <a:endParaRPr lang="en-US"/>
        </a:p>
      </dgm:t>
    </dgm:pt>
    <dgm:pt modelId="{8F0220D1-B873-4B1C-82E7-D1658190B6B3}" type="sibTrans" cxnId="{4076DE55-67DB-4E40-991E-CB897FF9BA96}">
      <dgm:prSet/>
      <dgm:spPr/>
      <dgm:t>
        <a:bodyPr/>
        <a:lstStyle/>
        <a:p>
          <a:endParaRPr lang="en-US"/>
        </a:p>
      </dgm:t>
    </dgm:pt>
    <dgm:pt modelId="{86FEAB3F-FBB1-46CC-9DC6-E094874805AE}">
      <dgm:prSet phldrT="[Text]" phldr="0" custT="0"/>
      <dgm:spPr/>
      <dgm:t>
        <a:bodyPr vert="horz" wrap="square"/>
        <a:lstStyle>
          <a:lvl1pPr algn="l">
            <a:defRPr sz="1500"/>
          </a:lvl1pPr>
          <a:lvl2pPr marL="57150" indent="-57150" algn="l">
            <a:defRPr sz="1100"/>
          </a:lvl2pPr>
          <a:lvl3pPr marL="114300" indent="-57150" algn="l">
            <a:defRPr sz="1100"/>
          </a:lvl3pPr>
          <a:lvl4pPr marL="171450" indent="-57150" algn="l">
            <a:defRPr sz="1100"/>
          </a:lvl4pPr>
          <a:lvl5pPr marL="228600" indent="-57150" algn="l">
            <a:defRPr sz="1100"/>
          </a:lvl5pPr>
          <a:lvl6pPr marL="285750" indent="-57150" algn="l">
            <a:defRPr sz="1100"/>
          </a:lvl6pPr>
          <a:lvl7pPr marL="342900" indent="-57150" algn="l">
            <a:defRPr sz="1100"/>
          </a:lvl7pPr>
          <a:lvl8pPr marL="400050" indent="-57150" algn="l">
            <a:defRPr sz="1100"/>
          </a:lvl8pPr>
          <a:lvl9pPr marL="457200" indent="-57150" algn="l">
            <a:defRPr sz="11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5 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Juli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s.d.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12 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Juli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2019</a:t>
          </a:r>
          <a:endParaRPr lang="en-US" b="1" dirty="0"/>
        </a:p>
      </dgm:t>
    </dgm:pt>
    <dgm:pt modelId="{74C68F9B-1FC8-4F0A-8F6F-246FC86076E9}" type="parTrans" cxnId="{3591D0A3-0C80-4144-9206-E1528957EA5D}">
      <dgm:prSet/>
      <dgm:spPr/>
      <dgm:t>
        <a:bodyPr/>
        <a:lstStyle/>
        <a:p>
          <a:endParaRPr lang="en-US"/>
        </a:p>
      </dgm:t>
    </dgm:pt>
    <dgm:pt modelId="{C7876883-34BD-4A68-A98E-D95D42D0FF9D}" type="sibTrans" cxnId="{3591D0A3-0C80-4144-9206-E1528957EA5D}">
      <dgm:prSet/>
      <dgm:spPr/>
      <dgm:t>
        <a:bodyPr/>
        <a:lstStyle/>
        <a:p>
          <a:endParaRPr lang="en-US"/>
        </a:p>
      </dgm:t>
    </dgm:pt>
    <dgm:pt modelId="{972233BE-F562-42C6-8E02-C376C905A446}">
      <dgm:prSet phldrT="[Text]" phldr="0" custT="0"/>
      <dgm:spPr/>
      <dgm:t>
        <a:bodyPr vert="horz" wrap="square"/>
        <a:lstStyle>
          <a:lvl1pPr algn="l">
            <a:defRPr sz="1500"/>
          </a:lvl1pPr>
          <a:lvl2pPr marL="114300" indent="-114300" algn="l">
            <a:defRPr sz="1500"/>
          </a:lvl2pPr>
          <a:lvl3pPr marL="228600" indent="-114300" algn="l">
            <a:defRPr sz="1500"/>
          </a:lvl3pPr>
          <a:lvl4pPr marL="342900" indent="-114300" algn="l">
            <a:defRPr sz="1500"/>
          </a:lvl4pPr>
          <a:lvl5pPr marL="457200" indent="-114300" algn="l">
            <a:defRPr sz="1500"/>
          </a:lvl5pPr>
          <a:lvl6pPr marL="571500" indent="-114300" algn="l">
            <a:defRPr sz="1500"/>
          </a:lvl6pPr>
          <a:lvl7pPr marL="685800" indent="-114300" algn="l">
            <a:defRPr sz="1500"/>
          </a:lvl7pPr>
          <a:lvl8pPr marL="800100" indent="-114300" algn="l">
            <a:defRPr sz="1500"/>
          </a:lvl8pPr>
          <a:lvl9pPr marL="914400" indent="-114300" algn="l">
            <a:defRPr sz="15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altLang="en-US" b="1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Penyerahan Jawaban Termohon dan Keterangan Pihak Terkait</a:t>
          </a:r>
          <a:endParaRPr lang="en-US" b="1"/>
        </a:p>
      </dgm:t>
    </dgm:pt>
    <dgm:pt modelId="{1B83FA22-B57F-4847-AF9E-FCABBD20370B}" type="parTrans" cxnId="{6AB446A5-DF81-46B1-BF64-3C65F39F5813}">
      <dgm:prSet/>
      <dgm:spPr/>
      <dgm:t>
        <a:bodyPr/>
        <a:lstStyle/>
        <a:p>
          <a:endParaRPr lang="en-US"/>
        </a:p>
      </dgm:t>
    </dgm:pt>
    <dgm:pt modelId="{C95400EF-05CE-49A4-A439-43C3AD15FAE2}" type="sibTrans" cxnId="{6AB446A5-DF81-46B1-BF64-3C65F39F5813}">
      <dgm:prSet/>
      <dgm:spPr/>
      <dgm:t>
        <a:bodyPr/>
        <a:lstStyle/>
        <a:p>
          <a:endParaRPr lang="en-US"/>
        </a:p>
      </dgm:t>
    </dgm:pt>
    <dgm:pt modelId="{B349FD2E-4A90-427F-8442-13222811DC7E}">
      <dgm:prSet phldrT="[Text]" phldr="0" custT="0"/>
      <dgm:spPr/>
      <dgm:t>
        <a:bodyPr vert="horz" wrap="square"/>
        <a:lstStyle>
          <a:lvl1pPr algn="l">
            <a:defRPr sz="1500"/>
          </a:lvl1pPr>
          <a:lvl2pPr marL="57150" indent="-57150" algn="l">
            <a:defRPr sz="1100"/>
          </a:lvl2pPr>
          <a:lvl3pPr marL="114300" indent="-57150" algn="l">
            <a:defRPr sz="1100"/>
          </a:lvl3pPr>
          <a:lvl4pPr marL="171450" indent="-57150" algn="l">
            <a:defRPr sz="1100"/>
          </a:lvl4pPr>
          <a:lvl5pPr marL="228600" indent="-57150" algn="l">
            <a:defRPr sz="1100"/>
          </a:lvl5pPr>
          <a:lvl6pPr marL="285750" indent="-57150" algn="l">
            <a:defRPr sz="1100"/>
          </a:lvl6pPr>
          <a:lvl7pPr marL="342900" indent="-57150" algn="l">
            <a:defRPr sz="1100"/>
          </a:lvl7pPr>
          <a:lvl8pPr marL="400050" indent="-57150" algn="l">
            <a:defRPr sz="1100"/>
          </a:lvl8pPr>
          <a:lvl9pPr marL="457200" indent="-57150" algn="l">
            <a:defRPr sz="11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5 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Juli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s.d.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12 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Juli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2019</a:t>
          </a:r>
          <a:endParaRPr lang="en-US" b="1" dirty="0"/>
        </a:p>
      </dgm:t>
    </dgm:pt>
    <dgm:pt modelId="{81F9B442-B301-4CE5-9F77-41783846C51D}" type="parTrans" cxnId="{CB9B12C7-FEEC-4F31-81CE-4B5D2C31E1DC}">
      <dgm:prSet/>
      <dgm:spPr/>
      <dgm:t>
        <a:bodyPr/>
        <a:lstStyle/>
        <a:p>
          <a:endParaRPr lang="en-US"/>
        </a:p>
      </dgm:t>
    </dgm:pt>
    <dgm:pt modelId="{6C33D960-524C-4E19-9279-0E1D8AB4608A}" type="sibTrans" cxnId="{CB9B12C7-FEEC-4F31-81CE-4B5D2C31E1DC}">
      <dgm:prSet/>
      <dgm:spPr/>
      <dgm:t>
        <a:bodyPr/>
        <a:lstStyle/>
        <a:p>
          <a:endParaRPr lang="en-US"/>
        </a:p>
      </dgm:t>
    </dgm:pt>
    <dgm:pt modelId="{11EC3D9D-CABC-4F6B-8311-51EC9AF94B05}">
      <dgm:prSet phldrT="[Text]" phldr="0" custT="0"/>
      <dgm:spPr/>
      <dgm:t>
        <a:bodyPr vert="horz" wrap="square"/>
        <a:lstStyle>
          <a:lvl1pPr algn="l">
            <a:defRPr sz="1500"/>
          </a:lvl1pPr>
          <a:lvl2pPr marL="114300" indent="-114300" algn="l">
            <a:defRPr sz="1500"/>
          </a:lvl2pPr>
          <a:lvl3pPr marL="228600" indent="-114300" algn="l">
            <a:defRPr sz="1500"/>
          </a:lvl3pPr>
          <a:lvl4pPr marL="342900" indent="-114300" algn="l">
            <a:defRPr sz="1500"/>
          </a:lvl4pPr>
          <a:lvl5pPr marL="457200" indent="-114300" algn="l">
            <a:defRPr sz="1500"/>
          </a:lvl5pPr>
          <a:lvl6pPr marL="571500" indent="-114300" algn="l">
            <a:defRPr sz="1500"/>
          </a:lvl6pPr>
          <a:lvl7pPr marL="685800" indent="-114300" algn="l">
            <a:defRPr sz="1500"/>
          </a:lvl7pPr>
          <a:lvl8pPr marL="800100" indent="-114300" algn="l">
            <a:defRPr sz="1500"/>
          </a:lvl8pPr>
          <a:lvl9pPr marL="914400" indent="-114300" algn="l">
            <a:defRPr sz="15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altLang="en-US" b="1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Penyampaian Jawaban Termohon dan Keterangan Pihak Terkait kepada Pemohon</a:t>
          </a:r>
          <a:endParaRPr lang="en-US" b="1"/>
        </a:p>
      </dgm:t>
    </dgm:pt>
    <dgm:pt modelId="{4CB9D39E-D2E7-4AB1-8C35-13DBC76F1E1B}" type="parTrans" cxnId="{59D1F9D0-E4C8-4AB2-B347-E021C6D8F9CB}">
      <dgm:prSet/>
      <dgm:spPr/>
      <dgm:t>
        <a:bodyPr/>
        <a:lstStyle/>
        <a:p>
          <a:endParaRPr lang="en-US"/>
        </a:p>
      </dgm:t>
    </dgm:pt>
    <dgm:pt modelId="{49A756A8-869C-486D-A1C2-A9179C82C574}" type="sibTrans" cxnId="{59D1F9D0-E4C8-4AB2-B347-E021C6D8F9CB}">
      <dgm:prSet/>
      <dgm:spPr/>
      <dgm:t>
        <a:bodyPr/>
        <a:lstStyle/>
        <a:p>
          <a:endParaRPr lang="en-US"/>
        </a:p>
      </dgm:t>
    </dgm:pt>
    <dgm:pt modelId="{6600DED2-8216-4ABE-8A99-4882629E1A4D}" type="pres">
      <dgm:prSet presAssocID="{2FE6BDA1-660C-44E3-B8D3-B738986F10E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EA64EB-AB03-4C80-9EEA-7CED2D89D89C}" type="pres">
      <dgm:prSet presAssocID="{1EC822D0-4B77-4F25-ABD5-8949AFB965C8}" presName="composite" presStyleCnt="0"/>
      <dgm:spPr/>
    </dgm:pt>
    <dgm:pt modelId="{CAF6A44E-174D-4D73-BBC0-9FC10FA804B9}" type="pres">
      <dgm:prSet presAssocID="{1EC822D0-4B77-4F25-ABD5-8949AFB965C8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A8DFF6-0BBC-4765-94CE-726AE7249D2C}" type="pres">
      <dgm:prSet presAssocID="{1EC822D0-4B77-4F25-ABD5-8949AFB965C8}" presName="parSh" presStyleLbl="node1" presStyleIdx="0" presStyleCnt="3"/>
      <dgm:spPr/>
      <dgm:t>
        <a:bodyPr/>
        <a:lstStyle/>
        <a:p>
          <a:endParaRPr lang="en-US"/>
        </a:p>
      </dgm:t>
    </dgm:pt>
    <dgm:pt modelId="{A527D8D7-AE0F-41E2-B0A5-F384C5C9B908}" type="pres">
      <dgm:prSet presAssocID="{1EC822D0-4B77-4F25-ABD5-8949AFB965C8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AD7683-4E21-48FB-A2B0-38429FA73B13}" type="pres">
      <dgm:prSet presAssocID="{B0C310D3-A5C4-423C-ADC0-FD305A7B421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1E817AA8-5A37-4644-9254-A1E7980637B5}" type="pres">
      <dgm:prSet presAssocID="{B0C310D3-A5C4-423C-ADC0-FD305A7B421A}" presName="connTx" presStyleLbl="sibTrans2D1" presStyleIdx="0" presStyleCnt="2"/>
      <dgm:spPr/>
      <dgm:t>
        <a:bodyPr/>
        <a:lstStyle/>
        <a:p>
          <a:endParaRPr lang="en-US"/>
        </a:p>
      </dgm:t>
    </dgm:pt>
    <dgm:pt modelId="{4706D582-EEBF-4C1E-B7F4-A6D3E12D3072}" type="pres">
      <dgm:prSet presAssocID="{86FEAB3F-FBB1-46CC-9DC6-E094874805AE}" presName="composite" presStyleCnt="0"/>
      <dgm:spPr/>
    </dgm:pt>
    <dgm:pt modelId="{D8686130-E958-4F9D-9269-6FA1732D0A73}" type="pres">
      <dgm:prSet presAssocID="{86FEAB3F-FBB1-46CC-9DC6-E094874805AE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01241F-A758-4825-9A41-CBED0FF9E993}" type="pres">
      <dgm:prSet presAssocID="{86FEAB3F-FBB1-46CC-9DC6-E094874805AE}" presName="parSh" presStyleLbl="node1" presStyleIdx="1" presStyleCnt="3"/>
      <dgm:spPr/>
      <dgm:t>
        <a:bodyPr/>
        <a:lstStyle/>
        <a:p>
          <a:endParaRPr lang="en-US"/>
        </a:p>
      </dgm:t>
    </dgm:pt>
    <dgm:pt modelId="{BFC7A65B-961A-4F69-8CB3-248457E85C87}" type="pres">
      <dgm:prSet presAssocID="{86FEAB3F-FBB1-46CC-9DC6-E094874805AE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27C5B2-FAF5-4B9E-8CE5-8F54D12F7C36}" type="pres">
      <dgm:prSet presAssocID="{C7876883-34BD-4A68-A98E-D95D42D0FF9D}" presName="sibTrans" presStyleLbl="sibTrans2D1" presStyleIdx="1" presStyleCnt="2"/>
      <dgm:spPr/>
      <dgm:t>
        <a:bodyPr/>
        <a:lstStyle/>
        <a:p>
          <a:endParaRPr lang="en-US"/>
        </a:p>
      </dgm:t>
    </dgm:pt>
    <dgm:pt modelId="{F8D5EB2A-738F-4E50-B014-79322171C96A}" type="pres">
      <dgm:prSet presAssocID="{C7876883-34BD-4A68-A98E-D95D42D0FF9D}" presName="connTx" presStyleLbl="sibTrans2D1" presStyleIdx="1" presStyleCnt="2"/>
      <dgm:spPr/>
      <dgm:t>
        <a:bodyPr/>
        <a:lstStyle/>
        <a:p>
          <a:endParaRPr lang="en-US"/>
        </a:p>
      </dgm:t>
    </dgm:pt>
    <dgm:pt modelId="{7908079C-B054-488F-B184-A0837979EED0}" type="pres">
      <dgm:prSet presAssocID="{B349FD2E-4A90-427F-8442-13222811DC7E}" presName="composite" presStyleCnt="0"/>
      <dgm:spPr/>
    </dgm:pt>
    <dgm:pt modelId="{C2722F97-5D1A-4260-B371-3A1E1DF124B3}" type="pres">
      <dgm:prSet presAssocID="{B349FD2E-4A90-427F-8442-13222811DC7E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ADA40E-ECF8-4EF2-9B35-A9DD5D6A50D5}" type="pres">
      <dgm:prSet presAssocID="{B349FD2E-4A90-427F-8442-13222811DC7E}" presName="parSh" presStyleLbl="node1" presStyleIdx="2" presStyleCnt="3"/>
      <dgm:spPr/>
      <dgm:t>
        <a:bodyPr/>
        <a:lstStyle/>
        <a:p>
          <a:endParaRPr lang="en-US"/>
        </a:p>
      </dgm:t>
    </dgm:pt>
    <dgm:pt modelId="{39BA4712-27E2-4423-ADD6-9F9BD3D8FB35}" type="pres">
      <dgm:prSet presAssocID="{B349FD2E-4A90-427F-8442-13222811DC7E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76DE55-67DB-4E40-991E-CB897FF9BA96}" srcId="{1EC822D0-4B77-4F25-ABD5-8949AFB965C8}" destId="{86BF0545-C8C8-404B-B317-6B71601F8310}" srcOrd="0" destOrd="0" parTransId="{A554C9B6-595F-4C42-BA2E-0AF975A6182B}" sibTransId="{8F0220D1-B873-4B1C-82E7-D1658190B6B3}"/>
    <dgm:cxn modelId="{3591D0A3-0C80-4144-9206-E1528957EA5D}" srcId="{2FE6BDA1-660C-44E3-B8D3-B738986F10EC}" destId="{86FEAB3F-FBB1-46CC-9DC6-E094874805AE}" srcOrd="1" destOrd="0" parTransId="{74C68F9B-1FC8-4F0A-8F6F-246FC86076E9}" sibTransId="{C7876883-34BD-4A68-A98E-D95D42D0FF9D}"/>
    <dgm:cxn modelId="{5AE2F715-DB07-4155-8575-5AD24A356C3E}" type="presOf" srcId="{B0C310D3-A5C4-423C-ADC0-FD305A7B421A}" destId="{21AD7683-4E21-48FB-A2B0-38429FA73B13}" srcOrd="0" destOrd="0" presId="urn:microsoft.com/office/officeart/2005/8/layout/process3#6"/>
    <dgm:cxn modelId="{D62AF659-0B32-431F-A951-B5629F2A06C9}" type="presOf" srcId="{C7876883-34BD-4A68-A98E-D95D42D0FF9D}" destId="{5D27C5B2-FAF5-4B9E-8CE5-8F54D12F7C36}" srcOrd="0" destOrd="0" presId="urn:microsoft.com/office/officeart/2005/8/layout/process3#6"/>
    <dgm:cxn modelId="{59D1F9D0-E4C8-4AB2-B347-E021C6D8F9CB}" srcId="{B349FD2E-4A90-427F-8442-13222811DC7E}" destId="{11EC3D9D-CABC-4F6B-8311-51EC9AF94B05}" srcOrd="0" destOrd="0" parTransId="{4CB9D39E-D2E7-4AB1-8C35-13DBC76F1E1B}" sibTransId="{49A756A8-869C-486D-A1C2-A9179C82C574}"/>
    <dgm:cxn modelId="{2D945797-10DF-45FA-AEED-772709B74ED9}" srcId="{2FE6BDA1-660C-44E3-B8D3-B738986F10EC}" destId="{1EC822D0-4B77-4F25-ABD5-8949AFB965C8}" srcOrd="0" destOrd="0" parTransId="{A55FEC0B-23EE-4CFE-8050-49CBA30A17FC}" sibTransId="{B0C310D3-A5C4-423C-ADC0-FD305A7B421A}"/>
    <dgm:cxn modelId="{6AB446A5-DF81-46B1-BF64-3C65F39F5813}" srcId="{86FEAB3F-FBB1-46CC-9DC6-E094874805AE}" destId="{972233BE-F562-42C6-8E02-C376C905A446}" srcOrd="0" destOrd="0" parTransId="{1B83FA22-B57F-4847-AF9E-FCABBD20370B}" sibTransId="{C95400EF-05CE-49A4-A439-43C3AD15FAE2}"/>
    <dgm:cxn modelId="{CB9B12C7-FEEC-4F31-81CE-4B5D2C31E1DC}" srcId="{2FE6BDA1-660C-44E3-B8D3-B738986F10EC}" destId="{B349FD2E-4A90-427F-8442-13222811DC7E}" srcOrd="2" destOrd="0" parTransId="{81F9B442-B301-4CE5-9F77-41783846C51D}" sibTransId="{6C33D960-524C-4E19-9279-0E1D8AB4608A}"/>
    <dgm:cxn modelId="{C90BB157-8EEE-419D-82BE-FB1454078B53}" type="presOf" srcId="{1EC822D0-4B77-4F25-ABD5-8949AFB965C8}" destId="{BEA8DFF6-0BBC-4765-94CE-726AE7249D2C}" srcOrd="0" destOrd="0" presId="urn:microsoft.com/office/officeart/2005/8/layout/process3#6"/>
    <dgm:cxn modelId="{E0B25E31-807E-4C81-810C-1FAC7D91C4F1}" type="presOf" srcId="{B349FD2E-4A90-427F-8442-13222811DC7E}" destId="{C2722F97-5D1A-4260-B371-3A1E1DF124B3}" srcOrd="1" destOrd="0" presId="urn:microsoft.com/office/officeart/2005/8/layout/process3#6"/>
    <dgm:cxn modelId="{EC3828AE-97DB-45ED-9602-57C6FBA84BE7}" type="presOf" srcId="{86BF0545-C8C8-404B-B317-6B71601F8310}" destId="{A527D8D7-AE0F-41E2-B0A5-F384C5C9B908}" srcOrd="0" destOrd="0" presId="urn:microsoft.com/office/officeart/2005/8/layout/process3#6"/>
    <dgm:cxn modelId="{A7980637-7D8D-4F74-B13C-C8A808138664}" type="presOf" srcId="{B0C310D3-A5C4-423C-ADC0-FD305A7B421A}" destId="{1E817AA8-5A37-4644-9254-A1E7980637B5}" srcOrd="1" destOrd="0" presId="urn:microsoft.com/office/officeart/2005/8/layout/process3#6"/>
    <dgm:cxn modelId="{19C6AFDC-9B63-4733-8A92-495E2623D0EB}" type="presOf" srcId="{86FEAB3F-FBB1-46CC-9DC6-E094874805AE}" destId="{D8686130-E958-4F9D-9269-6FA1732D0A73}" srcOrd="1" destOrd="0" presId="urn:microsoft.com/office/officeart/2005/8/layout/process3#6"/>
    <dgm:cxn modelId="{82129CF8-41DD-452F-ACDC-222FA61F79BB}" type="presOf" srcId="{86FEAB3F-FBB1-46CC-9DC6-E094874805AE}" destId="{4201241F-A758-4825-9A41-CBED0FF9E993}" srcOrd="0" destOrd="0" presId="urn:microsoft.com/office/officeart/2005/8/layout/process3#6"/>
    <dgm:cxn modelId="{31EBFDEB-0529-4E87-9D87-A91F6131A13C}" type="presOf" srcId="{2FE6BDA1-660C-44E3-B8D3-B738986F10EC}" destId="{6600DED2-8216-4ABE-8A99-4882629E1A4D}" srcOrd="0" destOrd="0" presId="urn:microsoft.com/office/officeart/2005/8/layout/process3#6"/>
    <dgm:cxn modelId="{B01FEAE1-59CA-4315-93FD-140225B03E07}" type="presOf" srcId="{1EC822D0-4B77-4F25-ABD5-8949AFB965C8}" destId="{CAF6A44E-174D-4D73-BBC0-9FC10FA804B9}" srcOrd="1" destOrd="0" presId="urn:microsoft.com/office/officeart/2005/8/layout/process3#6"/>
    <dgm:cxn modelId="{32209AEB-D86B-4213-AEAB-688AB6CC530E}" type="presOf" srcId="{11EC3D9D-CABC-4F6B-8311-51EC9AF94B05}" destId="{39BA4712-27E2-4423-ADD6-9F9BD3D8FB35}" srcOrd="0" destOrd="0" presId="urn:microsoft.com/office/officeart/2005/8/layout/process3#6"/>
    <dgm:cxn modelId="{4A09E7EA-FB68-4B10-9AEA-832FCC5285E0}" type="presOf" srcId="{B349FD2E-4A90-427F-8442-13222811DC7E}" destId="{6EADA40E-ECF8-4EF2-9B35-A9DD5D6A50D5}" srcOrd="0" destOrd="0" presId="urn:microsoft.com/office/officeart/2005/8/layout/process3#6"/>
    <dgm:cxn modelId="{9669DB23-D8FA-4C2F-A5C8-B4819762B7D4}" type="presOf" srcId="{972233BE-F562-42C6-8E02-C376C905A446}" destId="{BFC7A65B-961A-4F69-8CB3-248457E85C87}" srcOrd="0" destOrd="0" presId="urn:microsoft.com/office/officeart/2005/8/layout/process3#6"/>
    <dgm:cxn modelId="{F83382F7-AFB2-4F00-BD16-C2C2C63453BB}" type="presOf" srcId="{C7876883-34BD-4A68-A98E-D95D42D0FF9D}" destId="{F8D5EB2A-738F-4E50-B014-79322171C96A}" srcOrd="1" destOrd="0" presId="urn:microsoft.com/office/officeart/2005/8/layout/process3#6"/>
    <dgm:cxn modelId="{97FEE620-E541-48C6-A7CE-BFD1E7B0A0CC}" type="presParOf" srcId="{6600DED2-8216-4ABE-8A99-4882629E1A4D}" destId="{13EA64EB-AB03-4C80-9EEA-7CED2D89D89C}" srcOrd="0" destOrd="0" presId="urn:microsoft.com/office/officeart/2005/8/layout/process3#6"/>
    <dgm:cxn modelId="{18B2C4E3-9700-4AC3-A48D-85F50C4A5815}" type="presParOf" srcId="{13EA64EB-AB03-4C80-9EEA-7CED2D89D89C}" destId="{CAF6A44E-174D-4D73-BBC0-9FC10FA804B9}" srcOrd="0" destOrd="0" presId="urn:microsoft.com/office/officeart/2005/8/layout/process3#6"/>
    <dgm:cxn modelId="{1FC5696E-A2A7-4876-B903-828ABF6D99A8}" type="presParOf" srcId="{13EA64EB-AB03-4C80-9EEA-7CED2D89D89C}" destId="{BEA8DFF6-0BBC-4765-94CE-726AE7249D2C}" srcOrd="1" destOrd="0" presId="urn:microsoft.com/office/officeart/2005/8/layout/process3#6"/>
    <dgm:cxn modelId="{5531FEBF-D492-46BB-A689-0D2D9198B31B}" type="presParOf" srcId="{13EA64EB-AB03-4C80-9EEA-7CED2D89D89C}" destId="{A527D8D7-AE0F-41E2-B0A5-F384C5C9B908}" srcOrd="2" destOrd="0" presId="urn:microsoft.com/office/officeart/2005/8/layout/process3#6"/>
    <dgm:cxn modelId="{AAF46D08-EB6D-4DC2-BE35-01E05FADD3E8}" type="presParOf" srcId="{6600DED2-8216-4ABE-8A99-4882629E1A4D}" destId="{21AD7683-4E21-48FB-A2B0-38429FA73B13}" srcOrd="1" destOrd="0" presId="urn:microsoft.com/office/officeart/2005/8/layout/process3#6"/>
    <dgm:cxn modelId="{372E8E11-CD1D-4CA4-A082-4C7E4F7FBA94}" type="presParOf" srcId="{21AD7683-4E21-48FB-A2B0-38429FA73B13}" destId="{1E817AA8-5A37-4644-9254-A1E7980637B5}" srcOrd="0" destOrd="0" presId="urn:microsoft.com/office/officeart/2005/8/layout/process3#6"/>
    <dgm:cxn modelId="{60328E90-332A-4A29-A53E-51C223AD269B}" type="presParOf" srcId="{6600DED2-8216-4ABE-8A99-4882629E1A4D}" destId="{4706D582-EEBF-4C1E-B7F4-A6D3E12D3072}" srcOrd="2" destOrd="0" presId="urn:microsoft.com/office/officeart/2005/8/layout/process3#6"/>
    <dgm:cxn modelId="{005FE23B-FB89-4389-A61E-7B6C547DA1BB}" type="presParOf" srcId="{4706D582-EEBF-4C1E-B7F4-A6D3E12D3072}" destId="{D8686130-E958-4F9D-9269-6FA1732D0A73}" srcOrd="0" destOrd="0" presId="urn:microsoft.com/office/officeart/2005/8/layout/process3#6"/>
    <dgm:cxn modelId="{D7672A14-BE67-4377-9D30-730964446B92}" type="presParOf" srcId="{4706D582-EEBF-4C1E-B7F4-A6D3E12D3072}" destId="{4201241F-A758-4825-9A41-CBED0FF9E993}" srcOrd="1" destOrd="0" presId="urn:microsoft.com/office/officeart/2005/8/layout/process3#6"/>
    <dgm:cxn modelId="{BF556BBD-0F8F-4433-8D9E-A99661AA66A0}" type="presParOf" srcId="{4706D582-EEBF-4C1E-B7F4-A6D3E12D3072}" destId="{BFC7A65B-961A-4F69-8CB3-248457E85C87}" srcOrd="2" destOrd="0" presId="urn:microsoft.com/office/officeart/2005/8/layout/process3#6"/>
    <dgm:cxn modelId="{CC5E609F-62F0-4EA9-A483-0F594650A2B5}" type="presParOf" srcId="{6600DED2-8216-4ABE-8A99-4882629E1A4D}" destId="{5D27C5B2-FAF5-4B9E-8CE5-8F54D12F7C36}" srcOrd="3" destOrd="0" presId="urn:microsoft.com/office/officeart/2005/8/layout/process3#6"/>
    <dgm:cxn modelId="{6C373E23-7BAD-4A31-B445-BAF52F5D49F1}" type="presParOf" srcId="{5D27C5B2-FAF5-4B9E-8CE5-8F54D12F7C36}" destId="{F8D5EB2A-738F-4E50-B014-79322171C96A}" srcOrd="0" destOrd="0" presId="urn:microsoft.com/office/officeart/2005/8/layout/process3#6"/>
    <dgm:cxn modelId="{E706FB97-D97F-42E5-A44B-C218FC194E9C}" type="presParOf" srcId="{6600DED2-8216-4ABE-8A99-4882629E1A4D}" destId="{7908079C-B054-488F-B184-A0837979EED0}" srcOrd="4" destOrd="0" presId="urn:microsoft.com/office/officeart/2005/8/layout/process3#6"/>
    <dgm:cxn modelId="{7738D51F-38AD-4A2D-B630-1FB3AB0D307F}" type="presParOf" srcId="{7908079C-B054-488F-B184-A0837979EED0}" destId="{C2722F97-5D1A-4260-B371-3A1E1DF124B3}" srcOrd="0" destOrd="0" presId="urn:microsoft.com/office/officeart/2005/8/layout/process3#6"/>
    <dgm:cxn modelId="{C9B61495-16A6-4CFB-8421-CEF4E7C558C7}" type="presParOf" srcId="{7908079C-B054-488F-B184-A0837979EED0}" destId="{6EADA40E-ECF8-4EF2-9B35-A9DD5D6A50D5}" srcOrd="1" destOrd="0" presId="urn:microsoft.com/office/officeart/2005/8/layout/process3#6"/>
    <dgm:cxn modelId="{0DB3BAE9-3D31-4EA7-80BD-2D0E8845776D}" type="presParOf" srcId="{7908079C-B054-488F-B184-A0837979EED0}" destId="{39BA4712-27E2-4423-ADD6-9F9BD3D8FB35}" srcOrd="2" destOrd="0" presId="urn:microsoft.com/office/officeart/2005/8/layout/process3#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FE6BDA1-660C-44E3-B8D3-B738986F10EC}" type="doc">
      <dgm:prSet loTypeId="urn:microsoft.com/office/officeart/2005/8/layout/process3#7" loCatId="process" qsTypeId="urn:microsoft.com/office/officeart/2005/8/quickstyle/simple1#7" qsCatId="simple" csTypeId="urn:microsoft.com/office/officeart/2005/8/colors/accent2_1#7" csCatId="accent1" phldr="1"/>
      <dgm:spPr/>
      <dgm:t>
        <a:bodyPr/>
        <a:lstStyle/>
        <a:p>
          <a:endParaRPr lang="en-US"/>
        </a:p>
      </dgm:t>
    </dgm:pt>
    <dgm:pt modelId="{1EC822D0-4B77-4F25-ABD5-8949AFB965C8}">
      <dgm:prSet phldrT="[Text]" phldr="0" custT="0"/>
      <dgm:spPr/>
      <dgm:t>
        <a:bodyPr vert="horz" wrap="square"/>
        <a:lstStyle>
          <a:lvl1pPr algn="l">
            <a:defRPr sz="1500"/>
          </a:lvl1pPr>
          <a:lvl2pPr marL="57150" indent="-57150" algn="l">
            <a:defRPr sz="1100"/>
          </a:lvl2pPr>
          <a:lvl3pPr marL="114300" indent="-57150" algn="l">
            <a:defRPr sz="1100"/>
          </a:lvl3pPr>
          <a:lvl4pPr marL="171450" indent="-57150" algn="l">
            <a:defRPr sz="1100"/>
          </a:lvl4pPr>
          <a:lvl5pPr marL="228600" indent="-57150" algn="l">
            <a:defRPr sz="1100"/>
          </a:lvl5pPr>
          <a:lvl6pPr marL="285750" indent="-57150" algn="l">
            <a:defRPr sz="1100"/>
          </a:lvl6pPr>
          <a:lvl7pPr marL="342900" indent="-57150" algn="l">
            <a:defRPr sz="1100"/>
          </a:lvl7pPr>
          <a:lvl8pPr marL="400050" indent="-57150" algn="l">
            <a:defRPr sz="1100"/>
          </a:lvl8pPr>
          <a:lvl9pPr marL="457200" indent="-57150" algn="l">
            <a:defRPr sz="11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b="1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9 </a:t>
          </a:r>
          <a:r>
            <a:rPr lang="en-US" altLang="en-US" b="1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s.d.</a:t>
          </a:r>
          <a:r>
            <a:rPr lang="en-US" altLang="en-US" b="1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12 </a:t>
          </a:r>
          <a:r>
            <a:rPr lang="en-US" altLang="en-US" b="1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Juli</a:t>
          </a:r>
          <a:r>
            <a:rPr lang="en-US" altLang="en-US" b="1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2019</a:t>
          </a:r>
          <a:endParaRPr lang="en-US" altLang="en-US" b="1" noProof="0" dirty="0">
            <a:ln>
              <a:noFill/>
            </a:ln>
            <a:effectLst/>
            <a:uLnTx/>
            <a:uFillTx/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55FEC0B-23EE-4CFE-8050-49CBA30A17FC}" type="parTrans" cxnId="{ED35BA5E-DBA7-462A-B8E5-BC2152C40D97}">
      <dgm:prSet/>
      <dgm:spPr/>
      <dgm:t>
        <a:bodyPr/>
        <a:lstStyle/>
        <a:p>
          <a:endParaRPr lang="en-US"/>
        </a:p>
      </dgm:t>
    </dgm:pt>
    <dgm:pt modelId="{B0C310D3-A5C4-423C-ADC0-FD305A7B421A}" type="sibTrans" cxnId="{ED35BA5E-DBA7-462A-B8E5-BC2152C40D97}">
      <dgm:prSet/>
      <dgm:spPr/>
      <dgm:t>
        <a:bodyPr/>
        <a:lstStyle/>
        <a:p>
          <a:endParaRPr lang="en-US"/>
        </a:p>
      </dgm:t>
    </dgm:pt>
    <dgm:pt modelId="{86BF0545-C8C8-404B-B317-6B71601F8310}">
      <dgm:prSet phldrT="[Text]" phldr="0" custT="0"/>
      <dgm:spPr/>
      <dgm:t>
        <a:bodyPr vert="horz" wrap="square"/>
        <a:lstStyle>
          <a:lvl1pPr algn="l">
            <a:defRPr sz="1500"/>
          </a:lvl1pPr>
          <a:lvl2pPr marL="114300" indent="-114300" algn="l">
            <a:defRPr sz="1500"/>
          </a:lvl2pPr>
          <a:lvl3pPr marL="228600" indent="-114300" algn="l">
            <a:defRPr sz="1500"/>
          </a:lvl3pPr>
          <a:lvl4pPr marL="342900" indent="-114300" algn="l">
            <a:defRPr sz="1500"/>
          </a:lvl4pPr>
          <a:lvl5pPr marL="457200" indent="-114300" algn="l">
            <a:defRPr sz="1500"/>
          </a:lvl5pPr>
          <a:lvl6pPr marL="571500" indent="-114300" algn="l">
            <a:defRPr sz="1500"/>
          </a:lvl6pPr>
          <a:lvl7pPr marL="685800" indent="-114300" algn="l">
            <a:defRPr sz="1500"/>
          </a:lvl7pPr>
          <a:lvl8pPr marL="800100" indent="-114300" algn="l">
            <a:defRPr sz="1500"/>
          </a:lvl8pPr>
          <a:lvl9pPr marL="914400" indent="-114300" algn="l">
            <a:defRPr sz="15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b="1">
              <a:sym typeface="+mn-ea"/>
            </a:rPr>
            <a:t>P</a:t>
          </a:r>
          <a:r>
            <a:rPr lang="zh-CN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emeriksaan </a:t>
          </a:r>
          <a:r>
            <a:rPr b="1">
              <a:sym typeface="+mn-ea"/>
            </a:rPr>
            <a:t>P</a:t>
          </a:r>
          <a:r>
            <a:rPr lang="id-ID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endahuluan</a:t>
          </a:r>
          <a:endParaRPr lang="id-ID" altLang="x-none" b="1" dirty="0">
            <a:latin typeface="Tahoma" panose="020B0604030504040204" pitchFamily="34" charset="0"/>
            <a:cs typeface="Tahoma" panose="020B0604030504040204" pitchFamily="34" charset="0"/>
          </a:endParaRPr>
        </a:p>
      </dgm:t>
    </dgm:pt>
    <dgm:pt modelId="{A554C9B6-595F-4C42-BA2E-0AF975A6182B}" type="parTrans" cxnId="{4A640EFC-3AF9-4DFA-8F05-3DA8FB08E27E}">
      <dgm:prSet/>
      <dgm:spPr/>
      <dgm:t>
        <a:bodyPr/>
        <a:lstStyle/>
        <a:p>
          <a:endParaRPr lang="en-US"/>
        </a:p>
      </dgm:t>
    </dgm:pt>
    <dgm:pt modelId="{8F0220D1-B873-4B1C-82E7-D1658190B6B3}" type="sibTrans" cxnId="{4A640EFC-3AF9-4DFA-8F05-3DA8FB08E27E}">
      <dgm:prSet/>
      <dgm:spPr/>
      <dgm:t>
        <a:bodyPr/>
        <a:lstStyle/>
        <a:p>
          <a:endParaRPr lang="en-US"/>
        </a:p>
      </dgm:t>
    </dgm:pt>
    <dgm:pt modelId="{86FEAB3F-FBB1-46CC-9DC6-E094874805AE}">
      <dgm:prSet phldrT="[Text]" phldr="0" custT="0"/>
      <dgm:spPr/>
      <dgm:t>
        <a:bodyPr vert="horz" wrap="square"/>
        <a:lstStyle>
          <a:lvl1pPr algn="l">
            <a:defRPr sz="1500"/>
          </a:lvl1pPr>
          <a:lvl2pPr marL="57150" indent="-57150" algn="l">
            <a:defRPr sz="1100"/>
          </a:lvl2pPr>
          <a:lvl3pPr marL="114300" indent="-57150" algn="l">
            <a:defRPr sz="1100"/>
          </a:lvl3pPr>
          <a:lvl4pPr marL="171450" indent="-57150" algn="l">
            <a:defRPr sz="1100"/>
          </a:lvl4pPr>
          <a:lvl5pPr marL="228600" indent="-57150" algn="l">
            <a:defRPr sz="1100"/>
          </a:lvl5pPr>
          <a:lvl6pPr marL="285750" indent="-57150" algn="l">
            <a:defRPr sz="1100"/>
          </a:lvl6pPr>
          <a:lvl7pPr marL="342900" indent="-57150" algn="l">
            <a:defRPr sz="1100"/>
          </a:lvl7pPr>
          <a:lvl8pPr marL="400050" indent="-57150" algn="l">
            <a:defRPr sz="1100"/>
          </a:lvl8pPr>
          <a:lvl9pPr marL="457200" indent="-57150" algn="l">
            <a:defRPr sz="11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b="1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11 </a:t>
          </a:r>
          <a:r>
            <a:rPr lang="en-US" altLang="en-US" b="1" dirty="0" err="1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s.d.</a:t>
          </a:r>
          <a:r>
            <a:rPr lang="en-US" altLang="en-US" b="1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 26 Juli 2019</a:t>
          </a:r>
          <a:endParaRPr lang="en-US" altLang="en-US" b="1" dirty="0">
            <a:latin typeface="Tahoma" panose="020B0604030504040204" pitchFamily="34" charset="0"/>
            <a:ea typeface="Tahoma" panose="020B0604030504040204" pitchFamily="34" charset="0"/>
          </a:endParaRPr>
        </a:p>
      </dgm:t>
    </dgm:pt>
    <dgm:pt modelId="{74C68F9B-1FC8-4F0A-8F6F-246FC86076E9}" type="parTrans" cxnId="{04DD18E7-29AD-42A9-8896-74E1AD7D5E47}">
      <dgm:prSet/>
      <dgm:spPr/>
      <dgm:t>
        <a:bodyPr/>
        <a:lstStyle/>
        <a:p>
          <a:endParaRPr lang="en-US"/>
        </a:p>
      </dgm:t>
    </dgm:pt>
    <dgm:pt modelId="{C7876883-34BD-4A68-A98E-D95D42D0FF9D}" type="sibTrans" cxnId="{04DD18E7-29AD-42A9-8896-74E1AD7D5E47}">
      <dgm:prSet/>
      <dgm:spPr/>
      <dgm:t>
        <a:bodyPr/>
        <a:lstStyle/>
        <a:p>
          <a:endParaRPr lang="en-US"/>
        </a:p>
      </dgm:t>
    </dgm:pt>
    <dgm:pt modelId="{972233BE-F562-42C6-8E02-C376C905A446}">
      <dgm:prSet phldrT="[Text]" phldr="0" custT="0"/>
      <dgm:spPr/>
      <dgm:t>
        <a:bodyPr vert="horz" wrap="square"/>
        <a:lstStyle>
          <a:lvl1pPr algn="l">
            <a:defRPr sz="1500"/>
          </a:lvl1pPr>
          <a:lvl2pPr marL="114300" indent="-114300" algn="l">
            <a:defRPr sz="1500"/>
          </a:lvl2pPr>
          <a:lvl3pPr marL="228600" indent="-114300" algn="l">
            <a:defRPr sz="1500"/>
          </a:lvl3pPr>
          <a:lvl4pPr marL="342900" indent="-114300" algn="l">
            <a:defRPr sz="1500"/>
          </a:lvl4pPr>
          <a:lvl5pPr marL="457200" indent="-114300" algn="l">
            <a:defRPr sz="1500"/>
          </a:lvl5pPr>
          <a:lvl6pPr marL="571500" indent="-114300" algn="l">
            <a:defRPr sz="1500"/>
          </a:lvl6pPr>
          <a:lvl7pPr marL="685800" indent="-114300" algn="l">
            <a:defRPr sz="1500"/>
          </a:lvl7pPr>
          <a:lvl8pPr marL="800100" indent="-114300" algn="l">
            <a:defRPr sz="1500"/>
          </a:lvl8pPr>
          <a:lvl9pPr marL="914400" indent="-114300" algn="l">
            <a:defRPr sz="15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ID" altLang="en-US" b="1" dirty="0" err="1">
              <a:latin typeface="Tahoma" panose="020B0604030504040204" pitchFamily="34" charset="0"/>
              <a:cs typeface="Tahoma" panose="020B0604030504040204" pitchFamily="34" charset="0"/>
            </a:rPr>
            <a:t>Penyerahan</a:t>
          </a:r>
          <a:r>
            <a:rPr lang="en-ID" altLang="en-US" b="1" dirty="0">
              <a:latin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ID" altLang="en-US" b="1" dirty="0" err="1">
              <a:latin typeface="Tahoma" panose="020B0604030504040204" pitchFamily="34" charset="0"/>
              <a:cs typeface="Tahoma" panose="020B0604030504040204" pitchFamily="34" charset="0"/>
            </a:rPr>
            <a:t>Perbaikan</a:t>
          </a:r>
          <a:r>
            <a:rPr lang="en-ID" altLang="en-US" b="1" dirty="0">
              <a:latin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ID" altLang="en-US" b="1" dirty="0" err="1">
              <a:latin typeface="Tahoma" panose="020B0604030504040204" pitchFamily="34" charset="0"/>
              <a:cs typeface="Tahoma" panose="020B0604030504040204" pitchFamily="34" charset="0"/>
            </a:rPr>
            <a:t>Jawaban</a:t>
          </a:r>
          <a:r>
            <a:rPr lang="en-ID" altLang="en-US" b="1" dirty="0">
              <a:latin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ID" altLang="en-US" b="1" dirty="0" err="1">
              <a:latin typeface="Tahoma" panose="020B0604030504040204" pitchFamily="34" charset="0"/>
              <a:cs typeface="Tahoma" panose="020B0604030504040204" pitchFamily="34" charset="0"/>
            </a:rPr>
            <a:t>dan</a:t>
          </a:r>
          <a:r>
            <a:rPr lang="en-ID" altLang="en-US" b="1" dirty="0">
              <a:latin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ID" altLang="en-US" b="1" dirty="0" err="1">
              <a:latin typeface="Tahoma" panose="020B0604030504040204" pitchFamily="34" charset="0"/>
              <a:cs typeface="Tahoma" panose="020B0604030504040204" pitchFamily="34" charset="0"/>
            </a:rPr>
            <a:t>Keterangan</a:t>
          </a:r>
          <a:endParaRPr lang="en-US" altLang="en-US" b="1" dirty="0">
            <a:latin typeface="Tahoma" panose="020B0604030504040204" pitchFamily="34" charset="0"/>
            <a:ea typeface="Tahoma" panose="020B0604030504040204" pitchFamily="34" charset="0"/>
          </a:endParaRPr>
        </a:p>
      </dgm:t>
    </dgm:pt>
    <dgm:pt modelId="{1B83FA22-B57F-4847-AF9E-FCABBD20370B}" type="parTrans" cxnId="{055F859A-0E2D-4DEF-BF88-4E816AE95E4D}">
      <dgm:prSet/>
      <dgm:spPr/>
      <dgm:t>
        <a:bodyPr/>
        <a:lstStyle/>
        <a:p>
          <a:endParaRPr lang="en-US"/>
        </a:p>
      </dgm:t>
    </dgm:pt>
    <dgm:pt modelId="{C95400EF-05CE-49A4-A439-43C3AD15FAE2}" type="sibTrans" cxnId="{055F859A-0E2D-4DEF-BF88-4E816AE95E4D}">
      <dgm:prSet/>
      <dgm:spPr/>
      <dgm:t>
        <a:bodyPr/>
        <a:lstStyle/>
        <a:p>
          <a:endParaRPr lang="en-US"/>
        </a:p>
      </dgm:t>
    </dgm:pt>
    <dgm:pt modelId="{B349FD2E-4A90-427F-8442-13222811DC7E}">
      <dgm:prSet phldrT="[Text]" phldr="0" custT="0"/>
      <dgm:spPr/>
      <dgm:t>
        <a:bodyPr vert="horz" wrap="square"/>
        <a:lstStyle>
          <a:lvl1pPr algn="l">
            <a:defRPr sz="1500"/>
          </a:lvl1pPr>
          <a:lvl2pPr marL="57150" indent="-57150" algn="l">
            <a:defRPr sz="1100"/>
          </a:lvl2pPr>
          <a:lvl3pPr marL="114300" indent="-57150" algn="l">
            <a:defRPr sz="1100"/>
          </a:lvl3pPr>
          <a:lvl4pPr marL="171450" indent="-57150" algn="l">
            <a:defRPr sz="1100"/>
          </a:lvl4pPr>
          <a:lvl5pPr marL="228600" indent="-57150" algn="l">
            <a:defRPr sz="1100"/>
          </a:lvl5pPr>
          <a:lvl6pPr marL="285750" indent="-57150" algn="l">
            <a:defRPr sz="1100"/>
          </a:lvl6pPr>
          <a:lvl7pPr marL="342900" indent="-57150" algn="l">
            <a:defRPr sz="1100"/>
          </a:lvl7pPr>
          <a:lvl8pPr marL="400050" indent="-57150" algn="l">
            <a:defRPr sz="1100"/>
          </a:lvl8pPr>
          <a:lvl9pPr marL="457200" indent="-57150" algn="l">
            <a:defRPr sz="11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b="1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15 </a:t>
          </a:r>
          <a:r>
            <a:rPr lang="en-US" b="1" dirty="0" err="1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Juli</a:t>
          </a:r>
          <a:r>
            <a:rPr lang="en-US" b="1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 </a:t>
          </a:r>
          <a:r>
            <a:rPr lang="en-US" b="1" dirty="0" err="1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s.d.</a:t>
          </a:r>
          <a:r>
            <a:rPr lang="en-US" b="1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       30 </a:t>
          </a:r>
          <a:r>
            <a:rPr lang="en-US" b="1" dirty="0" err="1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Juli</a:t>
          </a:r>
          <a:r>
            <a:rPr lang="en-US" b="1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 2019</a:t>
          </a:r>
          <a:endParaRPr lang="en-US" b="1" dirty="0">
            <a:latin typeface="Tahoma" panose="020B0604030504040204" pitchFamily="34" charset="0"/>
            <a:ea typeface="Tahoma" panose="020B0604030504040204" pitchFamily="34" charset="0"/>
          </a:endParaRPr>
        </a:p>
      </dgm:t>
    </dgm:pt>
    <dgm:pt modelId="{81F9B442-B301-4CE5-9F77-41783846C51D}" type="parTrans" cxnId="{DF300240-299B-4834-BEE0-CE48EA2EC0A5}">
      <dgm:prSet/>
      <dgm:spPr/>
      <dgm:t>
        <a:bodyPr/>
        <a:lstStyle/>
        <a:p>
          <a:endParaRPr lang="en-US"/>
        </a:p>
      </dgm:t>
    </dgm:pt>
    <dgm:pt modelId="{6C33D960-524C-4E19-9279-0E1D8AB4608A}" type="sibTrans" cxnId="{DF300240-299B-4834-BEE0-CE48EA2EC0A5}">
      <dgm:prSet/>
      <dgm:spPr/>
      <dgm:t>
        <a:bodyPr/>
        <a:lstStyle/>
        <a:p>
          <a:endParaRPr lang="en-US"/>
        </a:p>
      </dgm:t>
    </dgm:pt>
    <dgm:pt modelId="{11EC3D9D-CABC-4F6B-8311-51EC9AF94B05}">
      <dgm:prSet phldrT="[Text]" phldr="0" custT="0"/>
      <dgm:spPr/>
      <dgm:t>
        <a:bodyPr vert="horz" wrap="square"/>
        <a:lstStyle>
          <a:lvl1pPr algn="l">
            <a:defRPr sz="1500"/>
          </a:lvl1pPr>
          <a:lvl2pPr marL="114300" indent="-114300" algn="l">
            <a:defRPr sz="1500"/>
          </a:lvl2pPr>
          <a:lvl3pPr marL="228600" indent="-114300" algn="l">
            <a:defRPr sz="1500"/>
          </a:lvl3pPr>
          <a:lvl4pPr marL="342900" indent="-114300" algn="l">
            <a:defRPr sz="1500"/>
          </a:lvl4pPr>
          <a:lvl5pPr marL="457200" indent="-114300" algn="l">
            <a:defRPr sz="1500"/>
          </a:lvl5pPr>
          <a:lvl6pPr marL="571500" indent="-114300" algn="l">
            <a:defRPr sz="1500"/>
          </a:lvl6pPr>
          <a:lvl7pPr marL="685800" indent="-114300" algn="l">
            <a:defRPr sz="1500"/>
          </a:lvl7pPr>
          <a:lvl8pPr marL="800100" indent="-114300" algn="l">
            <a:defRPr sz="1500"/>
          </a:lvl8pPr>
          <a:lvl9pPr marL="914400" indent="-114300" algn="l">
            <a:defRPr sz="15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b="1">
              <a:sym typeface="+mn-ea"/>
            </a:rPr>
            <a:t>P</a:t>
          </a:r>
          <a:r>
            <a:rPr lang="zh-CN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emeriksaan </a:t>
          </a:r>
          <a:r>
            <a:rPr b="1">
              <a:sym typeface="+mn-ea"/>
            </a:rPr>
            <a:t>P</a:t>
          </a:r>
          <a:r>
            <a:rPr lang="id-ID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ersidangan</a:t>
          </a:r>
          <a:endParaRPr lang="id-ID" altLang="x-none" b="1" dirty="0">
            <a:latin typeface="Tahoma" panose="020B0604030504040204" pitchFamily="34" charset="0"/>
            <a:cs typeface="Tahoma" panose="020B0604030504040204" pitchFamily="34" charset="0"/>
          </a:endParaRPr>
        </a:p>
      </dgm:t>
    </dgm:pt>
    <dgm:pt modelId="{4CB9D39E-D2E7-4AB1-8C35-13DBC76F1E1B}" type="parTrans" cxnId="{A433B3CA-2D2B-46EC-9224-1F48FFA705AC}">
      <dgm:prSet/>
      <dgm:spPr/>
      <dgm:t>
        <a:bodyPr/>
        <a:lstStyle/>
        <a:p>
          <a:endParaRPr lang="en-US"/>
        </a:p>
      </dgm:t>
    </dgm:pt>
    <dgm:pt modelId="{49A756A8-869C-486D-A1C2-A9179C82C574}" type="sibTrans" cxnId="{A433B3CA-2D2B-46EC-9224-1F48FFA705AC}">
      <dgm:prSet/>
      <dgm:spPr/>
      <dgm:t>
        <a:bodyPr/>
        <a:lstStyle/>
        <a:p>
          <a:endParaRPr lang="en-US"/>
        </a:p>
      </dgm:t>
    </dgm:pt>
    <dgm:pt modelId="{6DB2E9F3-5175-4B95-898C-014276DAC64F}">
      <dgm:prSet phldr="0" custT="0"/>
      <dgm:spPr/>
      <dgm:t>
        <a:bodyPr vert="horz" wrap="square"/>
        <a:lstStyle>
          <a:lvl1pPr algn="l">
            <a:defRPr sz="1500"/>
          </a:lvl1pPr>
          <a:lvl2pPr marL="57150" indent="-57150" algn="l">
            <a:defRPr sz="1100"/>
          </a:lvl2pPr>
          <a:lvl3pPr marL="114300" indent="-57150" algn="l">
            <a:defRPr sz="1100"/>
          </a:lvl3pPr>
          <a:lvl4pPr marL="171450" indent="-57150" algn="l">
            <a:defRPr sz="1100"/>
          </a:lvl4pPr>
          <a:lvl5pPr marL="228600" indent="-57150" algn="l">
            <a:defRPr sz="1100"/>
          </a:lvl5pPr>
          <a:lvl6pPr marL="285750" indent="-57150" algn="l">
            <a:defRPr sz="1100"/>
          </a:lvl6pPr>
          <a:lvl7pPr marL="342900" indent="-57150" algn="l">
            <a:defRPr sz="1100"/>
          </a:lvl7pPr>
          <a:lvl8pPr marL="400050" indent="-57150" algn="l">
            <a:defRPr sz="1100"/>
          </a:lvl8pPr>
          <a:lvl9pPr marL="457200" indent="-57150" algn="l">
            <a:defRPr sz="11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b="1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31 Juli </a:t>
          </a:r>
          <a:r>
            <a:rPr lang="en-US" altLang="en-US" b="1" dirty="0" err="1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s.d.</a:t>
          </a:r>
          <a:r>
            <a:rPr lang="en-US" altLang="en-US" b="1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       5 </a:t>
          </a:r>
          <a:r>
            <a:rPr lang="en-US" altLang="en-US" b="1" dirty="0" err="1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Agust</a:t>
          </a:r>
          <a:r>
            <a:rPr lang="en-US" altLang="en-US" b="1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 2019</a:t>
          </a:r>
          <a:endParaRPr lang="en-US" altLang="en-US" b="1" dirty="0">
            <a:latin typeface="Tahoma" panose="020B0604030504040204" pitchFamily="34" charset="0"/>
            <a:ea typeface="Tahoma" panose="020B0604030504040204" pitchFamily="34" charset="0"/>
          </a:endParaRPr>
        </a:p>
      </dgm:t>
    </dgm:pt>
    <dgm:pt modelId="{83DF10CC-B6C6-42D1-A65A-110FB966FA7F}" type="parTrans" cxnId="{A5D21681-FD8E-4AB8-A840-470D8DC111DC}">
      <dgm:prSet/>
      <dgm:spPr/>
      <dgm:t>
        <a:bodyPr/>
        <a:lstStyle/>
        <a:p>
          <a:endParaRPr lang="en-US"/>
        </a:p>
      </dgm:t>
    </dgm:pt>
    <dgm:pt modelId="{6DE56143-266E-436A-8A25-6BD0780BE631}" type="sibTrans" cxnId="{A5D21681-FD8E-4AB8-A840-470D8DC111DC}">
      <dgm:prSet/>
      <dgm:spPr/>
      <dgm:t>
        <a:bodyPr/>
        <a:lstStyle/>
        <a:p>
          <a:endParaRPr lang="en-US"/>
        </a:p>
      </dgm:t>
    </dgm:pt>
    <dgm:pt modelId="{FCEF5C9A-F01E-43BB-9D12-B2217587559C}">
      <dgm:prSet phldr="0" custT="0"/>
      <dgm:spPr/>
      <dgm:t>
        <a:bodyPr vert="horz" wrap="square"/>
        <a:lstStyle>
          <a:lvl1pPr algn="l">
            <a:defRPr sz="1500"/>
          </a:lvl1pPr>
          <a:lvl2pPr marL="114300" indent="-114300" algn="l">
            <a:defRPr sz="1500"/>
          </a:lvl2pPr>
          <a:lvl3pPr marL="228600" indent="-114300" algn="l">
            <a:defRPr sz="1500"/>
          </a:lvl3pPr>
          <a:lvl4pPr marL="342900" indent="-114300" algn="l">
            <a:defRPr sz="1500"/>
          </a:lvl4pPr>
          <a:lvl5pPr marL="457200" indent="-114300" algn="l">
            <a:defRPr sz="1500"/>
          </a:lvl5pPr>
          <a:lvl6pPr marL="571500" indent="-114300" algn="l">
            <a:defRPr sz="1500"/>
          </a:lvl6pPr>
          <a:lvl7pPr marL="685800" indent="-114300" algn="l">
            <a:defRPr sz="1500"/>
          </a:lvl7pPr>
          <a:lvl8pPr marL="800100" indent="-114300" algn="l">
            <a:defRPr sz="1500"/>
          </a:lvl8pPr>
          <a:lvl9pPr marL="914400" indent="-114300" algn="l">
            <a:defRPr sz="15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b="1" dirty="0"/>
            <a:t>RPH</a:t>
          </a:r>
        </a:p>
      </dgm:t>
    </dgm:pt>
    <dgm:pt modelId="{017D5B89-82FD-4936-856B-6031F54FBF91}" type="parTrans" cxnId="{0AFD96B9-A3C8-48B8-92A7-FD3739B94D53}">
      <dgm:prSet/>
      <dgm:spPr/>
      <dgm:t>
        <a:bodyPr/>
        <a:lstStyle/>
        <a:p>
          <a:endParaRPr lang="en-US"/>
        </a:p>
      </dgm:t>
    </dgm:pt>
    <dgm:pt modelId="{C722DA60-CCAE-45A9-AB97-9922BA70ECC9}" type="sibTrans" cxnId="{0AFD96B9-A3C8-48B8-92A7-FD3739B94D53}">
      <dgm:prSet/>
      <dgm:spPr/>
      <dgm:t>
        <a:bodyPr/>
        <a:lstStyle/>
        <a:p>
          <a:endParaRPr lang="en-US"/>
        </a:p>
      </dgm:t>
    </dgm:pt>
    <dgm:pt modelId="{6600DED2-8216-4ABE-8A99-4882629E1A4D}" type="pres">
      <dgm:prSet presAssocID="{2FE6BDA1-660C-44E3-B8D3-B738986F10E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EA64EB-AB03-4C80-9EEA-7CED2D89D89C}" type="pres">
      <dgm:prSet presAssocID="{1EC822D0-4B77-4F25-ABD5-8949AFB965C8}" presName="composite" presStyleCnt="0"/>
      <dgm:spPr/>
    </dgm:pt>
    <dgm:pt modelId="{CAF6A44E-174D-4D73-BBC0-9FC10FA804B9}" type="pres">
      <dgm:prSet presAssocID="{1EC822D0-4B77-4F25-ABD5-8949AFB965C8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A8DFF6-0BBC-4765-94CE-726AE7249D2C}" type="pres">
      <dgm:prSet presAssocID="{1EC822D0-4B77-4F25-ABD5-8949AFB965C8}" presName="parSh" presStyleLbl="node1" presStyleIdx="0" presStyleCnt="4"/>
      <dgm:spPr/>
      <dgm:t>
        <a:bodyPr/>
        <a:lstStyle/>
        <a:p>
          <a:endParaRPr lang="en-US"/>
        </a:p>
      </dgm:t>
    </dgm:pt>
    <dgm:pt modelId="{A527D8D7-AE0F-41E2-B0A5-F384C5C9B908}" type="pres">
      <dgm:prSet presAssocID="{1EC822D0-4B77-4F25-ABD5-8949AFB965C8}" presName="desTx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AD7683-4E21-48FB-A2B0-38429FA73B13}" type="pres">
      <dgm:prSet presAssocID="{B0C310D3-A5C4-423C-ADC0-FD305A7B421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1E817AA8-5A37-4644-9254-A1E7980637B5}" type="pres">
      <dgm:prSet presAssocID="{B0C310D3-A5C4-423C-ADC0-FD305A7B421A}" presName="connTx" presStyleLbl="sibTrans2D1" presStyleIdx="0" presStyleCnt="3"/>
      <dgm:spPr/>
      <dgm:t>
        <a:bodyPr/>
        <a:lstStyle/>
        <a:p>
          <a:endParaRPr lang="en-US"/>
        </a:p>
      </dgm:t>
    </dgm:pt>
    <dgm:pt modelId="{4706D582-EEBF-4C1E-B7F4-A6D3E12D3072}" type="pres">
      <dgm:prSet presAssocID="{86FEAB3F-FBB1-46CC-9DC6-E094874805AE}" presName="composite" presStyleCnt="0"/>
      <dgm:spPr/>
    </dgm:pt>
    <dgm:pt modelId="{D8686130-E958-4F9D-9269-6FA1732D0A73}" type="pres">
      <dgm:prSet presAssocID="{86FEAB3F-FBB1-46CC-9DC6-E094874805AE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01241F-A758-4825-9A41-CBED0FF9E993}" type="pres">
      <dgm:prSet presAssocID="{86FEAB3F-FBB1-46CC-9DC6-E094874805AE}" presName="parSh" presStyleLbl="node1" presStyleIdx="1" presStyleCnt="4"/>
      <dgm:spPr/>
      <dgm:t>
        <a:bodyPr/>
        <a:lstStyle/>
        <a:p>
          <a:endParaRPr lang="en-US"/>
        </a:p>
      </dgm:t>
    </dgm:pt>
    <dgm:pt modelId="{BFC7A65B-961A-4F69-8CB3-248457E85C87}" type="pres">
      <dgm:prSet presAssocID="{86FEAB3F-FBB1-46CC-9DC6-E094874805AE}" presName="desTx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27C5B2-FAF5-4B9E-8CE5-8F54D12F7C36}" type="pres">
      <dgm:prSet presAssocID="{C7876883-34BD-4A68-A98E-D95D42D0FF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8D5EB2A-738F-4E50-B014-79322171C96A}" type="pres">
      <dgm:prSet presAssocID="{C7876883-34BD-4A68-A98E-D95D42D0FF9D}" presName="connTx" presStyleLbl="sibTrans2D1" presStyleIdx="1" presStyleCnt="3"/>
      <dgm:spPr/>
      <dgm:t>
        <a:bodyPr/>
        <a:lstStyle/>
        <a:p>
          <a:endParaRPr lang="en-US"/>
        </a:p>
      </dgm:t>
    </dgm:pt>
    <dgm:pt modelId="{7908079C-B054-488F-B184-A0837979EED0}" type="pres">
      <dgm:prSet presAssocID="{B349FD2E-4A90-427F-8442-13222811DC7E}" presName="composite" presStyleCnt="0"/>
      <dgm:spPr/>
    </dgm:pt>
    <dgm:pt modelId="{C2722F97-5D1A-4260-B371-3A1E1DF124B3}" type="pres">
      <dgm:prSet presAssocID="{B349FD2E-4A90-427F-8442-13222811DC7E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ADA40E-ECF8-4EF2-9B35-A9DD5D6A50D5}" type="pres">
      <dgm:prSet presAssocID="{B349FD2E-4A90-427F-8442-13222811DC7E}" presName="parSh" presStyleLbl="node1" presStyleIdx="2" presStyleCnt="4"/>
      <dgm:spPr/>
      <dgm:t>
        <a:bodyPr/>
        <a:lstStyle/>
        <a:p>
          <a:endParaRPr lang="en-US"/>
        </a:p>
      </dgm:t>
    </dgm:pt>
    <dgm:pt modelId="{39BA4712-27E2-4423-ADD6-9F9BD3D8FB35}" type="pres">
      <dgm:prSet presAssocID="{B349FD2E-4A90-427F-8442-13222811DC7E}" presName="desTx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63D6A5-7BD1-41C1-AD6E-8EDC1994CE27}" type="pres">
      <dgm:prSet presAssocID="{6C33D960-524C-4E19-9279-0E1D8AB4608A}" presName="sibTrans" presStyleLbl="sibTrans2D1" presStyleIdx="2" presStyleCnt="3"/>
      <dgm:spPr/>
      <dgm:t>
        <a:bodyPr/>
        <a:lstStyle/>
        <a:p>
          <a:endParaRPr lang="en-US"/>
        </a:p>
      </dgm:t>
    </dgm:pt>
    <dgm:pt modelId="{EFAFD5DC-F7E1-4FA6-BAFD-10E6ED9856FC}" type="pres">
      <dgm:prSet presAssocID="{6C33D960-524C-4E19-9279-0E1D8AB4608A}" presName="connTx" presStyleLbl="sibTrans2D1" presStyleIdx="2" presStyleCnt="3"/>
      <dgm:spPr/>
      <dgm:t>
        <a:bodyPr/>
        <a:lstStyle/>
        <a:p>
          <a:endParaRPr lang="en-US"/>
        </a:p>
      </dgm:t>
    </dgm:pt>
    <dgm:pt modelId="{BFA2D786-51C6-4157-9DF0-E876D8F1C814}" type="pres">
      <dgm:prSet presAssocID="{6DB2E9F3-5175-4B95-898C-014276DAC64F}" presName="composite" presStyleCnt="0"/>
      <dgm:spPr/>
    </dgm:pt>
    <dgm:pt modelId="{6B8E7A09-56B1-424D-8AC3-44716A47059E}" type="pres">
      <dgm:prSet presAssocID="{6DB2E9F3-5175-4B95-898C-014276DAC64F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429ED5-ED44-44D9-91B9-620C63518072}" type="pres">
      <dgm:prSet presAssocID="{6DB2E9F3-5175-4B95-898C-014276DAC64F}" presName="parSh" presStyleLbl="node1" presStyleIdx="3" presStyleCnt="4"/>
      <dgm:spPr/>
      <dgm:t>
        <a:bodyPr/>
        <a:lstStyle/>
        <a:p>
          <a:endParaRPr lang="en-US"/>
        </a:p>
      </dgm:t>
    </dgm:pt>
    <dgm:pt modelId="{77765E51-8F8C-4F1C-A46A-BF854169569F}" type="pres">
      <dgm:prSet presAssocID="{6DB2E9F3-5175-4B95-898C-014276DAC64F}" presName="desTx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634A417-45F7-4749-9A1C-5D2F4566DAF0}" type="presOf" srcId="{6DB2E9F3-5175-4B95-898C-014276DAC64F}" destId="{4C429ED5-ED44-44D9-91B9-620C63518072}" srcOrd="0" destOrd="0" presId="urn:microsoft.com/office/officeart/2005/8/layout/process3#7"/>
    <dgm:cxn modelId="{4FA0DB82-6D4C-49A2-AC85-780E6658AF77}" type="presOf" srcId="{86FEAB3F-FBB1-46CC-9DC6-E094874805AE}" destId="{4201241F-A758-4825-9A41-CBED0FF9E993}" srcOrd="0" destOrd="0" presId="urn:microsoft.com/office/officeart/2005/8/layout/process3#7"/>
    <dgm:cxn modelId="{541B9D3A-67A6-4ADA-9431-DA31CCD6AA44}" type="presOf" srcId="{C7876883-34BD-4A68-A98E-D95D42D0FF9D}" destId="{5D27C5B2-FAF5-4B9E-8CE5-8F54D12F7C36}" srcOrd="0" destOrd="0" presId="urn:microsoft.com/office/officeart/2005/8/layout/process3#7"/>
    <dgm:cxn modelId="{A784BB2C-D3BA-4432-97BC-4B7B40D3C2AA}" type="presOf" srcId="{B0C310D3-A5C4-423C-ADC0-FD305A7B421A}" destId="{1E817AA8-5A37-4644-9254-A1E7980637B5}" srcOrd="1" destOrd="0" presId="urn:microsoft.com/office/officeart/2005/8/layout/process3#7"/>
    <dgm:cxn modelId="{A433B3CA-2D2B-46EC-9224-1F48FFA705AC}" srcId="{B349FD2E-4A90-427F-8442-13222811DC7E}" destId="{11EC3D9D-CABC-4F6B-8311-51EC9AF94B05}" srcOrd="0" destOrd="0" parTransId="{4CB9D39E-D2E7-4AB1-8C35-13DBC76F1E1B}" sibTransId="{49A756A8-869C-486D-A1C2-A9179C82C574}"/>
    <dgm:cxn modelId="{0AFD96B9-A3C8-48B8-92A7-FD3739B94D53}" srcId="{6DB2E9F3-5175-4B95-898C-014276DAC64F}" destId="{FCEF5C9A-F01E-43BB-9D12-B2217587559C}" srcOrd="0" destOrd="0" parTransId="{017D5B89-82FD-4936-856B-6031F54FBF91}" sibTransId="{C722DA60-CCAE-45A9-AB97-9922BA70ECC9}"/>
    <dgm:cxn modelId="{57D22464-BB25-4D01-B11E-C19C13F50879}" type="presOf" srcId="{6C33D960-524C-4E19-9279-0E1D8AB4608A}" destId="{1A63D6A5-7BD1-41C1-AD6E-8EDC1994CE27}" srcOrd="0" destOrd="0" presId="urn:microsoft.com/office/officeart/2005/8/layout/process3#7"/>
    <dgm:cxn modelId="{810A3B71-602E-4498-BC9C-971CD1AFC963}" type="presOf" srcId="{B349FD2E-4A90-427F-8442-13222811DC7E}" destId="{6EADA40E-ECF8-4EF2-9B35-A9DD5D6A50D5}" srcOrd="0" destOrd="0" presId="urn:microsoft.com/office/officeart/2005/8/layout/process3#7"/>
    <dgm:cxn modelId="{A5D21681-FD8E-4AB8-A840-470D8DC111DC}" srcId="{2FE6BDA1-660C-44E3-B8D3-B738986F10EC}" destId="{6DB2E9F3-5175-4B95-898C-014276DAC64F}" srcOrd="3" destOrd="0" parTransId="{83DF10CC-B6C6-42D1-A65A-110FB966FA7F}" sibTransId="{6DE56143-266E-436A-8A25-6BD0780BE631}"/>
    <dgm:cxn modelId="{D1BB1B4F-1243-4CD0-8649-A83FDF2960BE}" type="presOf" srcId="{6DB2E9F3-5175-4B95-898C-014276DAC64F}" destId="{6B8E7A09-56B1-424D-8AC3-44716A47059E}" srcOrd="1" destOrd="0" presId="urn:microsoft.com/office/officeart/2005/8/layout/process3#7"/>
    <dgm:cxn modelId="{B64140EA-7987-4352-973B-38FFAA6AE791}" type="presOf" srcId="{C7876883-34BD-4A68-A98E-D95D42D0FF9D}" destId="{F8D5EB2A-738F-4E50-B014-79322171C96A}" srcOrd="1" destOrd="0" presId="urn:microsoft.com/office/officeart/2005/8/layout/process3#7"/>
    <dgm:cxn modelId="{07F3D04A-A25E-4189-A225-F1E73A356FCC}" type="presOf" srcId="{B0C310D3-A5C4-423C-ADC0-FD305A7B421A}" destId="{21AD7683-4E21-48FB-A2B0-38429FA73B13}" srcOrd="0" destOrd="0" presId="urn:microsoft.com/office/officeart/2005/8/layout/process3#7"/>
    <dgm:cxn modelId="{1D8741E7-A4C0-4C00-AC10-FC994C75BE65}" type="presOf" srcId="{FCEF5C9A-F01E-43BB-9D12-B2217587559C}" destId="{77765E51-8F8C-4F1C-A46A-BF854169569F}" srcOrd="0" destOrd="0" presId="urn:microsoft.com/office/officeart/2005/8/layout/process3#7"/>
    <dgm:cxn modelId="{DF300240-299B-4834-BEE0-CE48EA2EC0A5}" srcId="{2FE6BDA1-660C-44E3-B8D3-B738986F10EC}" destId="{B349FD2E-4A90-427F-8442-13222811DC7E}" srcOrd="2" destOrd="0" parTransId="{81F9B442-B301-4CE5-9F77-41783846C51D}" sibTransId="{6C33D960-524C-4E19-9279-0E1D8AB4608A}"/>
    <dgm:cxn modelId="{EE30D778-B05D-4B5D-85E8-CCDACEFE0071}" type="presOf" srcId="{6C33D960-524C-4E19-9279-0E1D8AB4608A}" destId="{EFAFD5DC-F7E1-4FA6-BAFD-10E6ED9856FC}" srcOrd="1" destOrd="0" presId="urn:microsoft.com/office/officeart/2005/8/layout/process3#7"/>
    <dgm:cxn modelId="{525078E2-CE34-4459-9BF9-C9C9ECFC73AC}" type="presOf" srcId="{11EC3D9D-CABC-4F6B-8311-51EC9AF94B05}" destId="{39BA4712-27E2-4423-ADD6-9F9BD3D8FB35}" srcOrd="0" destOrd="0" presId="urn:microsoft.com/office/officeart/2005/8/layout/process3#7"/>
    <dgm:cxn modelId="{ED35BA5E-DBA7-462A-B8E5-BC2152C40D97}" srcId="{2FE6BDA1-660C-44E3-B8D3-B738986F10EC}" destId="{1EC822D0-4B77-4F25-ABD5-8949AFB965C8}" srcOrd="0" destOrd="0" parTransId="{A55FEC0B-23EE-4CFE-8050-49CBA30A17FC}" sibTransId="{B0C310D3-A5C4-423C-ADC0-FD305A7B421A}"/>
    <dgm:cxn modelId="{13FFF4E4-0A3B-4EA5-A8D2-23F04E2604D0}" type="presOf" srcId="{86BF0545-C8C8-404B-B317-6B71601F8310}" destId="{A527D8D7-AE0F-41E2-B0A5-F384C5C9B908}" srcOrd="0" destOrd="0" presId="urn:microsoft.com/office/officeart/2005/8/layout/process3#7"/>
    <dgm:cxn modelId="{B61A7DF1-1EB0-4448-BAB6-508376D21D23}" type="presOf" srcId="{B349FD2E-4A90-427F-8442-13222811DC7E}" destId="{C2722F97-5D1A-4260-B371-3A1E1DF124B3}" srcOrd="1" destOrd="0" presId="urn:microsoft.com/office/officeart/2005/8/layout/process3#7"/>
    <dgm:cxn modelId="{04DD18E7-29AD-42A9-8896-74E1AD7D5E47}" srcId="{2FE6BDA1-660C-44E3-B8D3-B738986F10EC}" destId="{86FEAB3F-FBB1-46CC-9DC6-E094874805AE}" srcOrd="1" destOrd="0" parTransId="{74C68F9B-1FC8-4F0A-8F6F-246FC86076E9}" sibTransId="{C7876883-34BD-4A68-A98E-D95D42D0FF9D}"/>
    <dgm:cxn modelId="{055F859A-0E2D-4DEF-BF88-4E816AE95E4D}" srcId="{86FEAB3F-FBB1-46CC-9DC6-E094874805AE}" destId="{972233BE-F562-42C6-8E02-C376C905A446}" srcOrd="0" destOrd="0" parTransId="{1B83FA22-B57F-4847-AF9E-FCABBD20370B}" sibTransId="{C95400EF-05CE-49A4-A439-43C3AD15FAE2}"/>
    <dgm:cxn modelId="{C9A775D7-2655-4FCA-8B99-367C382C4E23}" type="presOf" srcId="{86FEAB3F-FBB1-46CC-9DC6-E094874805AE}" destId="{D8686130-E958-4F9D-9269-6FA1732D0A73}" srcOrd="1" destOrd="0" presId="urn:microsoft.com/office/officeart/2005/8/layout/process3#7"/>
    <dgm:cxn modelId="{D0141D3E-12D3-48A0-BA7A-26631BF05608}" type="presOf" srcId="{1EC822D0-4B77-4F25-ABD5-8949AFB965C8}" destId="{CAF6A44E-174D-4D73-BBC0-9FC10FA804B9}" srcOrd="1" destOrd="0" presId="urn:microsoft.com/office/officeart/2005/8/layout/process3#7"/>
    <dgm:cxn modelId="{ECEF6E85-4060-4C4B-9DC6-355BF7BA9472}" type="presOf" srcId="{972233BE-F562-42C6-8E02-C376C905A446}" destId="{BFC7A65B-961A-4F69-8CB3-248457E85C87}" srcOrd="0" destOrd="0" presId="urn:microsoft.com/office/officeart/2005/8/layout/process3#7"/>
    <dgm:cxn modelId="{4A640EFC-3AF9-4DFA-8F05-3DA8FB08E27E}" srcId="{1EC822D0-4B77-4F25-ABD5-8949AFB965C8}" destId="{86BF0545-C8C8-404B-B317-6B71601F8310}" srcOrd="0" destOrd="0" parTransId="{A554C9B6-595F-4C42-BA2E-0AF975A6182B}" sibTransId="{8F0220D1-B873-4B1C-82E7-D1658190B6B3}"/>
    <dgm:cxn modelId="{24C372AC-DF49-49DC-B353-45F1DAB9D3C3}" type="presOf" srcId="{2FE6BDA1-660C-44E3-B8D3-B738986F10EC}" destId="{6600DED2-8216-4ABE-8A99-4882629E1A4D}" srcOrd="0" destOrd="0" presId="urn:microsoft.com/office/officeart/2005/8/layout/process3#7"/>
    <dgm:cxn modelId="{6FA435FE-37AD-41AD-BCD5-6A8D4A8B9699}" type="presOf" srcId="{1EC822D0-4B77-4F25-ABD5-8949AFB965C8}" destId="{BEA8DFF6-0BBC-4765-94CE-726AE7249D2C}" srcOrd="0" destOrd="0" presId="urn:microsoft.com/office/officeart/2005/8/layout/process3#7"/>
    <dgm:cxn modelId="{B8924906-EBD4-4494-9BFB-79274BF9259B}" type="presParOf" srcId="{6600DED2-8216-4ABE-8A99-4882629E1A4D}" destId="{13EA64EB-AB03-4C80-9EEA-7CED2D89D89C}" srcOrd="0" destOrd="0" presId="urn:microsoft.com/office/officeart/2005/8/layout/process3#7"/>
    <dgm:cxn modelId="{AAB6F50F-4F35-430C-9705-F8AE4BA03208}" type="presParOf" srcId="{13EA64EB-AB03-4C80-9EEA-7CED2D89D89C}" destId="{CAF6A44E-174D-4D73-BBC0-9FC10FA804B9}" srcOrd="0" destOrd="0" presId="urn:microsoft.com/office/officeart/2005/8/layout/process3#7"/>
    <dgm:cxn modelId="{4528BB63-317C-4648-A725-DE00F6F35A2A}" type="presParOf" srcId="{13EA64EB-AB03-4C80-9EEA-7CED2D89D89C}" destId="{BEA8DFF6-0BBC-4765-94CE-726AE7249D2C}" srcOrd="1" destOrd="0" presId="urn:microsoft.com/office/officeart/2005/8/layout/process3#7"/>
    <dgm:cxn modelId="{4F96695C-FF0D-4FCE-8D9E-8A7927FD940E}" type="presParOf" srcId="{13EA64EB-AB03-4C80-9EEA-7CED2D89D89C}" destId="{A527D8D7-AE0F-41E2-B0A5-F384C5C9B908}" srcOrd="2" destOrd="0" presId="urn:microsoft.com/office/officeart/2005/8/layout/process3#7"/>
    <dgm:cxn modelId="{513143E4-E8CC-42FF-B531-D0E5AF32A769}" type="presParOf" srcId="{6600DED2-8216-4ABE-8A99-4882629E1A4D}" destId="{21AD7683-4E21-48FB-A2B0-38429FA73B13}" srcOrd="1" destOrd="0" presId="urn:microsoft.com/office/officeart/2005/8/layout/process3#7"/>
    <dgm:cxn modelId="{18BDA2D0-1F82-4FBA-AD29-DB03DBD00348}" type="presParOf" srcId="{21AD7683-4E21-48FB-A2B0-38429FA73B13}" destId="{1E817AA8-5A37-4644-9254-A1E7980637B5}" srcOrd="0" destOrd="0" presId="urn:microsoft.com/office/officeart/2005/8/layout/process3#7"/>
    <dgm:cxn modelId="{49B2D1A4-FE60-4A84-965C-BE8286331837}" type="presParOf" srcId="{6600DED2-8216-4ABE-8A99-4882629E1A4D}" destId="{4706D582-EEBF-4C1E-B7F4-A6D3E12D3072}" srcOrd="2" destOrd="0" presId="urn:microsoft.com/office/officeart/2005/8/layout/process3#7"/>
    <dgm:cxn modelId="{C45E8C5C-CEEF-459A-9E1C-23074FFB6B30}" type="presParOf" srcId="{4706D582-EEBF-4C1E-B7F4-A6D3E12D3072}" destId="{D8686130-E958-4F9D-9269-6FA1732D0A73}" srcOrd="0" destOrd="0" presId="urn:microsoft.com/office/officeart/2005/8/layout/process3#7"/>
    <dgm:cxn modelId="{95196610-B4F8-4AAE-823D-3C58FD38680E}" type="presParOf" srcId="{4706D582-EEBF-4C1E-B7F4-A6D3E12D3072}" destId="{4201241F-A758-4825-9A41-CBED0FF9E993}" srcOrd="1" destOrd="0" presId="urn:microsoft.com/office/officeart/2005/8/layout/process3#7"/>
    <dgm:cxn modelId="{13E4412A-56D6-4013-AF7A-284BE13F1C1F}" type="presParOf" srcId="{4706D582-EEBF-4C1E-B7F4-A6D3E12D3072}" destId="{BFC7A65B-961A-4F69-8CB3-248457E85C87}" srcOrd="2" destOrd="0" presId="urn:microsoft.com/office/officeart/2005/8/layout/process3#7"/>
    <dgm:cxn modelId="{59B385B8-337F-4286-BE57-0DC88145BA91}" type="presParOf" srcId="{6600DED2-8216-4ABE-8A99-4882629E1A4D}" destId="{5D27C5B2-FAF5-4B9E-8CE5-8F54D12F7C36}" srcOrd="3" destOrd="0" presId="urn:microsoft.com/office/officeart/2005/8/layout/process3#7"/>
    <dgm:cxn modelId="{AD549949-A5E5-497A-86BC-E960F56AF76B}" type="presParOf" srcId="{5D27C5B2-FAF5-4B9E-8CE5-8F54D12F7C36}" destId="{F8D5EB2A-738F-4E50-B014-79322171C96A}" srcOrd="0" destOrd="0" presId="urn:microsoft.com/office/officeart/2005/8/layout/process3#7"/>
    <dgm:cxn modelId="{82076397-F1BF-488F-B091-8C605A79A00E}" type="presParOf" srcId="{6600DED2-8216-4ABE-8A99-4882629E1A4D}" destId="{7908079C-B054-488F-B184-A0837979EED0}" srcOrd="4" destOrd="0" presId="urn:microsoft.com/office/officeart/2005/8/layout/process3#7"/>
    <dgm:cxn modelId="{9B97A514-9969-4C91-B2AF-B6AA2ABEF60B}" type="presParOf" srcId="{7908079C-B054-488F-B184-A0837979EED0}" destId="{C2722F97-5D1A-4260-B371-3A1E1DF124B3}" srcOrd="0" destOrd="0" presId="urn:microsoft.com/office/officeart/2005/8/layout/process3#7"/>
    <dgm:cxn modelId="{F19B2AC8-72F7-4152-8A5D-57DC8F439069}" type="presParOf" srcId="{7908079C-B054-488F-B184-A0837979EED0}" destId="{6EADA40E-ECF8-4EF2-9B35-A9DD5D6A50D5}" srcOrd="1" destOrd="0" presId="urn:microsoft.com/office/officeart/2005/8/layout/process3#7"/>
    <dgm:cxn modelId="{81B2687B-0966-4C60-87FB-AE5A1766ABDE}" type="presParOf" srcId="{7908079C-B054-488F-B184-A0837979EED0}" destId="{39BA4712-27E2-4423-ADD6-9F9BD3D8FB35}" srcOrd="2" destOrd="0" presId="urn:microsoft.com/office/officeart/2005/8/layout/process3#7"/>
    <dgm:cxn modelId="{9CFB0675-F2AB-4495-9B9D-56036C25DC99}" type="presParOf" srcId="{6600DED2-8216-4ABE-8A99-4882629E1A4D}" destId="{1A63D6A5-7BD1-41C1-AD6E-8EDC1994CE27}" srcOrd="5" destOrd="0" presId="urn:microsoft.com/office/officeart/2005/8/layout/process3#7"/>
    <dgm:cxn modelId="{70A50E60-B3FC-4D99-9291-D78D67C01485}" type="presParOf" srcId="{1A63D6A5-7BD1-41C1-AD6E-8EDC1994CE27}" destId="{EFAFD5DC-F7E1-4FA6-BAFD-10E6ED9856FC}" srcOrd="0" destOrd="0" presId="urn:microsoft.com/office/officeart/2005/8/layout/process3#7"/>
    <dgm:cxn modelId="{4B256409-2A07-4E49-8FB1-D8EA9533A5C3}" type="presParOf" srcId="{6600DED2-8216-4ABE-8A99-4882629E1A4D}" destId="{BFA2D786-51C6-4157-9DF0-E876D8F1C814}" srcOrd="6" destOrd="0" presId="urn:microsoft.com/office/officeart/2005/8/layout/process3#7"/>
    <dgm:cxn modelId="{5A72A3BB-C250-4C54-8B55-7E8860F787C8}" type="presParOf" srcId="{BFA2D786-51C6-4157-9DF0-E876D8F1C814}" destId="{6B8E7A09-56B1-424D-8AC3-44716A47059E}" srcOrd="0" destOrd="0" presId="urn:microsoft.com/office/officeart/2005/8/layout/process3#7"/>
    <dgm:cxn modelId="{B68E51C2-09E4-40BB-85E9-B5C097C07EC2}" type="presParOf" srcId="{BFA2D786-51C6-4157-9DF0-E876D8F1C814}" destId="{4C429ED5-ED44-44D9-91B9-620C63518072}" srcOrd="1" destOrd="0" presId="urn:microsoft.com/office/officeart/2005/8/layout/process3#7"/>
    <dgm:cxn modelId="{604B8711-4262-47AA-A8D1-CE7AA9E1655A}" type="presParOf" srcId="{BFA2D786-51C6-4157-9DF0-E876D8F1C814}" destId="{77765E51-8F8C-4F1C-A46A-BF854169569F}" srcOrd="2" destOrd="0" presId="urn:microsoft.com/office/officeart/2005/8/layout/process3#7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FE6BDA1-660C-44E3-B8D3-B738986F10EC}" type="doc">
      <dgm:prSet loTypeId="urn:microsoft.com/office/officeart/2005/8/layout/process3#8" loCatId="process" qsTypeId="urn:microsoft.com/office/officeart/2005/8/quickstyle/simple1#8" qsCatId="simple" csTypeId="urn:microsoft.com/office/officeart/2005/8/colors/accent2_1#8" csCatId="accent1" phldr="1"/>
      <dgm:spPr/>
      <dgm:t>
        <a:bodyPr/>
        <a:lstStyle/>
        <a:p>
          <a:endParaRPr lang="en-US"/>
        </a:p>
      </dgm:t>
    </dgm:pt>
    <dgm:pt modelId="{1EC822D0-4B77-4F25-ABD5-8949AFB965C8}">
      <dgm:prSet phldrT="[Text]" phldr="0" custT="0"/>
      <dgm:spPr/>
      <dgm:t>
        <a:bodyPr vert="horz" wrap="square"/>
        <a:lstStyle>
          <a:lvl1pPr algn="l">
            <a:defRPr sz="1900"/>
          </a:lvl1pPr>
          <a:lvl2pPr marL="114300" indent="-114300" algn="l">
            <a:defRPr sz="1400"/>
          </a:lvl2pPr>
          <a:lvl3pPr marL="228600" indent="-114300" algn="l">
            <a:defRPr sz="1400"/>
          </a:lvl3pPr>
          <a:lvl4pPr marL="342900" indent="-114300" algn="l">
            <a:defRPr sz="1400"/>
          </a:lvl4pPr>
          <a:lvl5pPr marL="457200" indent="-114300" algn="l">
            <a:defRPr sz="1400"/>
          </a:lvl5pPr>
          <a:lvl6pPr marL="571500" indent="-114300" algn="l">
            <a:defRPr sz="1400"/>
          </a:lvl6pPr>
          <a:lvl7pPr marL="685800" indent="-114300" algn="l">
            <a:defRPr sz="1400"/>
          </a:lvl7pPr>
          <a:lvl8pPr marL="800100" indent="-114300" algn="l">
            <a:defRPr sz="1400"/>
          </a:lvl8pPr>
          <a:lvl9pPr marL="914400" indent="-114300" algn="l">
            <a:defRPr sz="14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b="1" dirty="0"/>
            <a:t>6 </a:t>
          </a:r>
          <a:r>
            <a:rPr lang="en-US" b="1" dirty="0" err="1"/>
            <a:t>s.d.</a:t>
          </a:r>
          <a:r>
            <a:rPr lang="en-US" b="1" dirty="0"/>
            <a:t> 9 </a:t>
          </a:r>
          <a:r>
            <a:rPr lang="en-US" b="1" dirty="0" err="1"/>
            <a:t>Agust</a:t>
          </a:r>
          <a:r>
            <a:rPr lang="en-US" b="1" dirty="0"/>
            <a:t> 2019</a:t>
          </a:r>
        </a:p>
      </dgm:t>
    </dgm:pt>
    <dgm:pt modelId="{A55FEC0B-23EE-4CFE-8050-49CBA30A17FC}" type="parTrans" cxnId="{A9866907-CFC8-4D2D-B520-8AA1926D7919}">
      <dgm:prSet/>
      <dgm:spPr/>
      <dgm:t>
        <a:bodyPr/>
        <a:lstStyle/>
        <a:p>
          <a:endParaRPr lang="en-US"/>
        </a:p>
      </dgm:t>
    </dgm:pt>
    <dgm:pt modelId="{B0C310D3-A5C4-423C-ADC0-FD305A7B421A}" type="sibTrans" cxnId="{A9866907-CFC8-4D2D-B520-8AA1926D7919}">
      <dgm:prSet/>
      <dgm:spPr/>
      <dgm:t>
        <a:bodyPr/>
        <a:lstStyle/>
        <a:p>
          <a:endParaRPr lang="en-US"/>
        </a:p>
      </dgm:t>
    </dgm:pt>
    <dgm:pt modelId="{86BF0545-C8C8-404B-B317-6B71601F8310}">
      <dgm:prSet phldrT="[Text]" phldr="0" custT="0"/>
      <dgm:spPr/>
      <dgm:t>
        <a:bodyPr vert="horz" wrap="square"/>
        <a:lstStyle>
          <a:lvl1pPr algn="l">
            <a:defRPr sz="1900"/>
          </a:lvl1pPr>
          <a:lvl2pPr marL="171450" indent="-171450" algn="l">
            <a:defRPr sz="1900"/>
          </a:lvl2pPr>
          <a:lvl3pPr marL="342900" indent="-171450" algn="l">
            <a:defRPr sz="1900"/>
          </a:lvl3pPr>
          <a:lvl4pPr marL="514350" indent="-171450" algn="l">
            <a:defRPr sz="1900"/>
          </a:lvl4pPr>
          <a:lvl5pPr marL="685800" indent="-171450" algn="l">
            <a:defRPr sz="1900"/>
          </a:lvl5pPr>
          <a:lvl6pPr marL="857250" indent="-171450" algn="l">
            <a:defRPr sz="1900"/>
          </a:lvl6pPr>
          <a:lvl7pPr marL="1028700" indent="-171450" algn="l">
            <a:defRPr sz="1900"/>
          </a:lvl7pPr>
          <a:lvl8pPr marL="1200150" indent="-171450" algn="l">
            <a:defRPr sz="1900"/>
          </a:lvl8pPr>
          <a:lvl9pPr marL="1371600" indent="-171450" algn="l">
            <a:defRPr sz="19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Pengucapan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Putusan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PHPU anggota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DPR, DPD, 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dan</a:t>
          </a:r>
          <a:r>
            <a:rPr lang="en-US" altLang="en-US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DPRD</a:t>
          </a:r>
          <a:endParaRPr lang="en-US" b="1"/>
        </a:p>
      </dgm:t>
    </dgm:pt>
    <dgm:pt modelId="{A554C9B6-595F-4C42-BA2E-0AF975A6182B}" type="parTrans" cxnId="{146DC9C5-3F52-43BB-99AA-0163AB12D41C}">
      <dgm:prSet/>
      <dgm:spPr/>
      <dgm:t>
        <a:bodyPr/>
        <a:lstStyle/>
        <a:p>
          <a:endParaRPr lang="en-US"/>
        </a:p>
      </dgm:t>
    </dgm:pt>
    <dgm:pt modelId="{8F0220D1-B873-4B1C-82E7-D1658190B6B3}" type="sibTrans" cxnId="{146DC9C5-3F52-43BB-99AA-0163AB12D41C}">
      <dgm:prSet/>
      <dgm:spPr/>
      <dgm:t>
        <a:bodyPr/>
        <a:lstStyle/>
        <a:p>
          <a:endParaRPr lang="en-US"/>
        </a:p>
      </dgm:t>
    </dgm:pt>
    <dgm:pt modelId="{86FEAB3F-FBB1-46CC-9DC6-E094874805AE}">
      <dgm:prSet phldrT="[Text]" phldr="0" custT="0"/>
      <dgm:spPr/>
      <dgm:t>
        <a:bodyPr vert="horz" wrap="square"/>
        <a:lstStyle>
          <a:lvl1pPr algn="l">
            <a:defRPr sz="1900"/>
          </a:lvl1pPr>
          <a:lvl2pPr marL="114300" indent="-114300" algn="l">
            <a:defRPr sz="1400"/>
          </a:lvl2pPr>
          <a:lvl3pPr marL="228600" indent="-114300" algn="l">
            <a:defRPr sz="1400"/>
          </a:lvl3pPr>
          <a:lvl4pPr marL="342900" indent="-114300" algn="l">
            <a:defRPr sz="1400"/>
          </a:lvl4pPr>
          <a:lvl5pPr marL="457200" indent="-114300" algn="l">
            <a:defRPr sz="1400"/>
          </a:lvl5pPr>
          <a:lvl6pPr marL="571500" indent="-114300" algn="l">
            <a:defRPr sz="1400"/>
          </a:lvl6pPr>
          <a:lvl7pPr marL="685800" indent="-114300" algn="l">
            <a:defRPr sz="1400"/>
          </a:lvl7pPr>
          <a:lvl8pPr marL="800100" indent="-114300" algn="l">
            <a:defRPr sz="1400"/>
          </a:lvl8pPr>
          <a:lvl9pPr marL="914400" indent="-114300" algn="l">
            <a:defRPr sz="14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b="1" dirty="0">
              <a:sym typeface="+mn-ea"/>
            </a:rPr>
            <a:t>6 </a:t>
          </a:r>
          <a:r>
            <a:rPr lang="en-US" b="1" dirty="0" err="1">
              <a:sym typeface="+mn-ea"/>
            </a:rPr>
            <a:t>s.d.</a:t>
          </a:r>
          <a:r>
            <a:rPr lang="en-US" b="1" dirty="0">
              <a:sym typeface="+mn-ea"/>
            </a:rPr>
            <a:t> 14 </a:t>
          </a:r>
          <a:r>
            <a:rPr lang="en-US" b="1" dirty="0" err="1">
              <a:sym typeface="+mn-ea"/>
            </a:rPr>
            <a:t>Agust</a:t>
          </a:r>
          <a:r>
            <a:rPr lang="en-US" b="1" dirty="0">
              <a:sym typeface="+mn-ea"/>
            </a:rPr>
            <a:t> 2019</a:t>
          </a:r>
          <a:endParaRPr lang="en-US" b="1" dirty="0"/>
        </a:p>
      </dgm:t>
    </dgm:pt>
    <dgm:pt modelId="{74C68F9B-1FC8-4F0A-8F6F-246FC86076E9}" type="parTrans" cxnId="{BB3034E9-7454-4D32-B084-CA01AE3B15C4}">
      <dgm:prSet/>
      <dgm:spPr/>
      <dgm:t>
        <a:bodyPr/>
        <a:lstStyle/>
        <a:p>
          <a:endParaRPr lang="en-US"/>
        </a:p>
      </dgm:t>
    </dgm:pt>
    <dgm:pt modelId="{C7876883-34BD-4A68-A98E-D95D42D0FF9D}" type="sibTrans" cxnId="{BB3034E9-7454-4D32-B084-CA01AE3B15C4}">
      <dgm:prSet/>
      <dgm:spPr/>
      <dgm:t>
        <a:bodyPr/>
        <a:lstStyle/>
        <a:p>
          <a:endParaRPr lang="en-US"/>
        </a:p>
      </dgm:t>
    </dgm:pt>
    <dgm:pt modelId="{972233BE-F562-42C6-8E02-C376C905A446}">
      <dgm:prSet phldrT="[Text]" phldr="0" custT="0"/>
      <dgm:spPr/>
      <dgm:t>
        <a:bodyPr vert="horz" wrap="square"/>
        <a:lstStyle>
          <a:lvl1pPr algn="l">
            <a:defRPr sz="1900"/>
          </a:lvl1pPr>
          <a:lvl2pPr marL="171450" indent="-171450" algn="l">
            <a:defRPr sz="1900"/>
          </a:lvl2pPr>
          <a:lvl3pPr marL="342900" indent="-171450" algn="l">
            <a:defRPr sz="1900"/>
          </a:lvl3pPr>
          <a:lvl4pPr marL="514350" indent="-171450" algn="l">
            <a:defRPr sz="1900"/>
          </a:lvl4pPr>
          <a:lvl5pPr marL="685800" indent="-171450" algn="l">
            <a:defRPr sz="1900"/>
          </a:lvl5pPr>
          <a:lvl6pPr marL="857250" indent="-171450" algn="l">
            <a:defRPr sz="1900"/>
          </a:lvl6pPr>
          <a:lvl7pPr marL="1028700" indent="-171450" algn="l">
            <a:defRPr sz="1900"/>
          </a:lvl7pPr>
          <a:lvl8pPr marL="1200150" indent="-171450" algn="l">
            <a:defRPr sz="1900"/>
          </a:lvl8pPr>
          <a:lvl9pPr marL="1371600" indent="-171450" algn="l">
            <a:defRPr sz="19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b="1">
              <a:sym typeface="+mn-ea"/>
            </a:rPr>
            <a:t>P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enyampaian</a:t>
          </a:r>
          <a:r>
            <a:rPr b="1">
              <a:sym typeface="+mn-ea"/>
            </a:rPr>
            <a:t> s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alinan</a:t>
          </a:r>
          <a:r>
            <a:rPr b="1">
              <a:sym typeface="+mn-ea"/>
            </a:rPr>
            <a:t> P</a:t>
          </a:r>
          <a:r>
            <a:rPr lang="en-US" altLang="en-US" b="1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utusan</a:t>
          </a:r>
          <a:r>
            <a:rPr b="1">
              <a:sym typeface="+mn-ea"/>
            </a:rPr>
            <a:t> </a:t>
          </a:r>
          <a:endParaRPr lang="en-US" altLang="en-US" b="1" noProof="0" dirty="0">
            <a:ln>
              <a:noFill/>
            </a:ln>
            <a:solidFill>
              <a:schemeClr val="tx1"/>
            </a:solidFill>
            <a:effectLst/>
            <a:uLnTx/>
            <a:uFillTx/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B83FA22-B57F-4847-AF9E-FCABBD20370B}" type="parTrans" cxnId="{E3BA6C3A-6FD9-4252-9968-F7FCCB28D2AD}">
      <dgm:prSet/>
      <dgm:spPr/>
      <dgm:t>
        <a:bodyPr/>
        <a:lstStyle/>
        <a:p>
          <a:endParaRPr lang="en-US"/>
        </a:p>
      </dgm:t>
    </dgm:pt>
    <dgm:pt modelId="{C95400EF-05CE-49A4-A439-43C3AD15FAE2}" type="sibTrans" cxnId="{E3BA6C3A-6FD9-4252-9968-F7FCCB28D2AD}">
      <dgm:prSet/>
      <dgm:spPr/>
      <dgm:t>
        <a:bodyPr/>
        <a:lstStyle/>
        <a:p>
          <a:endParaRPr lang="en-US"/>
        </a:p>
      </dgm:t>
    </dgm:pt>
    <dgm:pt modelId="{B349FD2E-4A90-427F-8442-13222811DC7E}">
      <dgm:prSet phldrT="[Text]" phldr="0" custT="0"/>
      <dgm:spPr/>
      <dgm:t>
        <a:bodyPr vert="horz" wrap="square"/>
        <a:lstStyle>
          <a:lvl1pPr algn="l">
            <a:defRPr sz="1900"/>
          </a:lvl1pPr>
          <a:lvl2pPr marL="114300" indent="-114300" algn="l">
            <a:defRPr sz="1400"/>
          </a:lvl2pPr>
          <a:lvl3pPr marL="228600" indent="-114300" algn="l">
            <a:defRPr sz="1400"/>
          </a:lvl3pPr>
          <a:lvl4pPr marL="342900" indent="-114300" algn="l">
            <a:defRPr sz="1400"/>
          </a:lvl4pPr>
          <a:lvl5pPr marL="457200" indent="-114300" algn="l">
            <a:defRPr sz="1400"/>
          </a:lvl5pPr>
          <a:lvl6pPr marL="571500" indent="-114300" algn="l">
            <a:defRPr sz="1400"/>
          </a:lvl6pPr>
          <a:lvl7pPr marL="685800" indent="-114300" algn="l">
            <a:defRPr sz="1400"/>
          </a:lvl7pPr>
          <a:lvl8pPr marL="800100" indent="-114300" algn="l">
            <a:defRPr sz="1400"/>
          </a:lvl8pPr>
          <a:lvl9pPr marL="914400" indent="-114300" algn="l">
            <a:defRPr sz="14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b="1" dirty="0">
              <a:sym typeface="+mn-ea"/>
            </a:rPr>
            <a:t>6 </a:t>
          </a:r>
          <a:r>
            <a:rPr lang="en-US" b="1" dirty="0" err="1">
              <a:sym typeface="+mn-ea"/>
            </a:rPr>
            <a:t>s.d.</a:t>
          </a:r>
          <a:r>
            <a:rPr lang="en-US" b="1" dirty="0">
              <a:sym typeface="+mn-ea"/>
            </a:rPr>
            <a:t> 14 </a:t>
          </a:r>
          <a:r>
            <a:rPr lang="en-US" b="1" dirty="0" err="1">
              <a:sym typeface="+mn-ea"/>
            </a:rPr>
            <a:t>Agust</a:t>
          </a:r>
          <a:r>
            <a:rPr lang="en-US" b="1" dirty="0">
              <a:sym typeface="+mn-ea"/>
            </a:rPr>
            <a:t> 2019</a:t>
          </a:r>
          <a:endParaRPr lang="en-US" b="1" dirty="0"/>
        </a:p>
      </dgm:t>
    </dgm:pt>
    <dgm:pt modelId="{81F9B442-B301-4CE5-9F77-41783846C51D}" type="parTrans" cxnId="{84273AE8-E412-4729-B6E0-D2B7790E95C7}">
      <dgm:prSet/>
      <dgm:spPr/>
      <dgm:t>
        <a:bodyPr/>
        <a:lstStyle/>
        <a:p>
          <a:endParaRPr lang="en-US"/>
        </a:p>
      </dgm:t>
    </dgm:pt>
    <dgm:pt modelId="{6C33D960-524C-4E19-9279-0E1D8AB4608A}" type="sibTrans" cxnId="{84273AE8-E412-4729-B6E0-D2B7790E95C7}">
      <dgm:prSet/>
      <dgm:spPr/>
      <dgm:t>
        <a:bodyPr/>
        <a:lstStyle/>
        <a:p>
          <a:endParaRPr lang="en-US"/>
        </a:p>
      </dgm:t>
    </dgm:pt>
    <dgm:pt modelId="{11EC3D9D-CABC-4F6B-8311-51EC9AF94B05}">
      <dgm:prSet phldrT="[Text]" phldr="0" custT="0"/>
      <dgm:spPr/>
      <dgm:t>
        <a:bodyPr vert="horz" wrap="square"/>
        <a:lstStyle>
          <a:lvl1pPr algn="l">
            <a:defRPr sz="1900"/>
          </a:lvl1pPr>
          <a:lvl2pPr marL="171450" indent="-171450" algn="l">
            <a:defRPr sz="1900"/>
          </a:lvl2pPr>
          <a:lvl3pPr marL="342900" indent="-171450" algn="l">
            <a:defRPr sz="1900"/>
          </a:lvl3pPr>
          <a:lvl4pPr marL="514350" indent="-171450" algn="l">
            <a:defRPr sz="1900"/>
          </a:lvl4pPr>
          <a:lvl5pPr marL="685800" indent="-171450" algn="l">
            <a:defRPr sz="1900"/>
          </a:lvl5pPr>
          <a:lvl6pPr marL="857250" indent="-171450" algn="l">
            <a:defRPr sz="1900"/>
          </a:lvl6pPr>
          <a:lvl7pPr marL="1028700" indent="-171450" algn="l">
            <a:defRPr sz="1900"/>
          </a:lvl7pPr>
          <a:lvl8pPr marL="1200150" indent="-171450" algn="l">
            <a:defRPr sz="1900"/>
          </a:lvl8pPr>
          <a:lvl9pPr marL="1371600" indent="-171450" algn="l">
            <a:defRPr sz="19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b="1">
              <a:sym typeface="+mn-ea"/>
            </a:rPr>
            <a:t>P</a:t>
          </a:r>
          <a:r>
            <a:rPr lang="id-ID" altLang="x-none" b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emuatan Putusan dalam laman (</a:t>
          </a:r>
          <a:r>
            <a:rPr b="1" i="1">
              <a:sym typeface="+mn-ea"/>
            </a:rPr>
            <a:t>w</a:t>
          </a:r>
          <a:r>
            <a:rPr lang="id-ID" altLang="x-none" b="1" i="1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ebsite</a:t>
          </a:r>
          <a:r>
            <a:rPr b="1">
              <a:sym typeface="+mn-ea"/>
            </a:rPr>
            <a:t>)</a:t>
          </a:r>
          <a:endParaRPr lang="id-ID" altLang="x-none" b="1" dirty="0">
            <a:latin typeface="Tahoma" panose="020B0604030504040204" pitchFamily="34" charset="0"/>
            <a:cs typeface="Tahoma" panose="020B0604030504040204" pitchFamily="34" charset="0"/>
          </a:endParaRPr>
        </a:p>
      </dgm:t>
    </dgm:pt>
    <dgm:pt modelId="{4CB9D39E-D2E7-4AB1-8C35-13DBC76F1E1B}" type="parTrans" cxnId="{A031AEE8-894F-4971-BE57-0CF3C4DA6F79}">
      <dgm:prSet/>
      <dgm:spPr/>
      <dgm:t>
        <a:bodyPr/>
        <a:lstStyle/>
        <a:p>
          <a:endParaRPr lang="en-US"/>
        </a:p>
      </dgm:t>
    </dgm:pt>
    <dgm:pt modelId="{49A756A8-869C-486D-A1C2-A9179C82C574}" type="sibTrans" cxnId="{A031AEE8-894F-4971-BE57-0CF3C4DA6F79}">
      <dgm:prSet/>
      <dgm:spPr/>
      <dgm:t>
        <a:bodyPr/>
        <a:lstStyle/>
        <a:p>
          <a:endParaRPr lang="en-US"/>
        </a:p>
      </dgm:t>
    </dgm:pt>
    <dgm:pt modelId="{6600DED2-8216-4ABE-8A99-4882629E1A4D}" type="pres">
      <dgm:prSet presAssocID="{2FE6BDA1-660C-44E3-B8D3-B738986F10E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EA64EB-AB03-4C80-9EEA-7CED2D89D89C}" type="pres">
      <dgm:prSet presAssocID="{1EC822D0-4B77-4F25-ABD5-8949AFB965C8}" presName="composite" presStyleCnt="0"/>
      <dgm:spPr/>
    </dgm:pt>
    <dgm:pt modelId="{CAF6A44E-174D-4D73-BBC0-9FC10FA804B9}" type="pres">
      <dgm:prSet presAssocID="{1EC822D0-4B77-4F25-ABD5-8949AFB965C8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A8DFF6-0BBC-4765-94CE-726AE7249D2C}" type="pres">
      <dgm:prSet presAssocID="{1EC822D0-4B77-4F25-ABD5-8949AFB965C8}" presName="parSh" presStyleLbl="node1" presStyleIdx="0" presStyleCnt="3"/>
      <dgm:spPr/>
      <dgm:t>
        <a:bodyPr/>
        <a:lstStyle/>
        <a:p>
          <a:endParaRPr lang="en-US"/>
        </a:p>
      </dgm:t>
    </dgm:pt>
    <dgm:pt modelId="{A527D8D7-AE0F-41E2-B0A5-F384C5C9B908}" type="pres">
      <dgm:prSet presAssocID="{1EC822D0-4B77-4F25-ABD5-8949AFB965C8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AD7683-4E21-48FB-A2B0-38429FA73B13}" type="pres">
      <dgm:prSet presAssocID="{B0C310D3-A5C4-423C-ADC0-FD305A7B421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1E817AA8-5A37-4644-9254-A1E7980637B5}" type="pres">
      <dgm:prSet presAssocID="{B0C310D3-A5C4-423C-ADC0-FD305A7B421A}" presName="connTx" presStyleLbl="sibTrans2D1" presStyleIdx="0" presStyleCnt="2"/>
      <dgm:spPr/>
      <dgm:t>
        <a:bodyPr/>
        <a:lstStyle/>
        <a:p>
          <a:endParaRPr lang="en-US"/>
        </a:p>
      </dgm:t>
    </dgm:pt>
    <dgm:pt modelId="{4706D582-EEBF-4C1E-B7F4-A6D3E12D3072}" type="pres">
      <dgm:prSet presAssocID="{86FEAB3F-FBB1-46CC-9DC6-E094874805AE}" presName="composite" presStyleCnt="0"/>
      <dgm:spPr/>
    </dgm:pt>
    <dgm:pt modelId="{D8686130-E958-4F9D-9269-6FA1732D0A73}" type="pres">
      <dgm:prSet presAssocID="{86FEAB3F-FBB1-46CC-9DC6-E094874805AE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01241F-A758-4825-9A41-CBED0FF9E993}" type="pres">
      <dgm:prSet presAssocID="{86FEAB3F-FBB1-46CC-9DC6-E094874805AE}" presName="parSh" presStyleLbl="node1" presStyleIdx="1" presStyleCnt="3"/>
      <dgm:spPr/>
      <dgm:t>
        <a:bodyPr/>
        <a:lstStyle/>
        <a:p>
          <a:endParaRPr lang="en-US"/>
        </a:p>
      </dgm:t>
    </dgm:pt>
    <dgm:pt modelId="{BFC7A65B-961A-4F69-8CB3-248457E85C87}" type="pres">
      <dgm:prSet presAssocID="{86FEAB3F-FBB1-46CC-9DC6-E094874805AE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27C5B2-FAF5-4B9E-8CE5-8F54D12F7C36}" type="pres">
      <dgm:prSet presAssocID="{C7876883-34BD-4A68-A98E-D95D42D0FF9D}" presName="sibTrans" presStyleLbl="sibTrans2D1" presStyleIdx="1" presStyleCnt="2"/>
      <dgm:spPr/>
      <dgm:t>
        <a:bodyPr/>
        <a:lstStyle/>
        <a:p>
          <a:endParaRPr lang="en-US"/>
        </a:p>
      </dgm:t>
    </dgm:pt>
    <dgm:pt modelId="{F8D5EB2A-738F-4E50-B014-79322171C96A}" type="pres">
      <dgm:prSet presAssocID="{C7876883-34BD-4A68-A98E-D95D42D0FF9D}" presName="connTx" presStyleLbl="sibTrans2D1" presStyleIdx="1" presStyleCnt="2"/>
      <dgm:spPr/>
      <dgm:t>
        <a:bodyPr/>
        <a:lstStyle/>
        <a:p>
          <a:endParaRPr lang="en-US"/>
        </a:p>
      </dgm:t>
    </dgm:pt>
    <dgm:pt modelId="{7908079C-B054-488F-B184-A0837979EED0}" type="pres">
      <dgm:prSet presAssocID="{B349FD2E-4A90-427F-8442-13222811DC7E}" presName="composite" presStyleCnt="0"/>
      <dgm:spPr/>
    </dgm:pt>
    <dgm:pt modelId="{C2722F97-5D1A-4260-B371-3A1E1DF124B3}" type="pres">
      <dgm:prSet presAssocID="{B349FD2E-4A90-427F-8442-13222811DC7E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ADA40E-ECF8-4EF2-9B35-A9DD5D6A50D5}" type="pres">
      <dgm:prSet presAssocID="{B349FD2E-4A90-427F-8442-13222811DC7E}" presName="parSh" presStyleLbl="node1" presStyleIdx="2" presStyleCnt="3"/>
      <dgm:spPr/>
      <dgm:t>
        <a:bodyPr/>
        <a:lstStyle/>
        <a:p>
          <a:endParaRPr lang="en-US"/>
        </a:p>
      </dgm:t>
    </dgm:pt>
    <dgm:pt modelId="{39BA4712-27E2-4423-ADD6-9F9BD3D8FB35}" type="pres">
      <dgm:prSet presAssocID="{B349FD2E-4A90-427F-8442-13222811DC7E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A96098-80BD-4D2D-8C15-A6B38098F904}" type="presOf" srcId="{C7876883-34BD-4A68-A98E-D95D42D0FF9D}" destId="{F8D5EB2A-738F-4E50-B014-79322171C96A}" srcOrd="1" destOrd="0" presId="urn:microsoft.com/office/officeart/2005/8/layout/process3#8"/>
    <dgm:cxn modelId="{E3BA6C3A-6FD9-4252-9968-F7FCCB28D2AD}" srcId="{86FEAB3F-FBB1-46CC-9DC6-E094874805AE}" destId="{972233BE-F562-42C6-8E02-C376C905A446}" srcOrd="0" destOrd="0" parTransId="{1B83FA22-B57F-4847-AF9E-FCABBD20370B}" sibTransId="{C95400EF-05CE-49A4-A439-43C3AD15FAE2}"/>
    <dgm:cxn modelId="{AB32F77F-1BE7-410E-BB4C-1F7AD67E001B}" type="presOf" srcId="{1EC822D0-4B77-4F25-ABD5-8949AFB965C8}" destId="{BEA8DFF6-0BBC-4765-94CE-726AE7249D2C}" srcOrd="0" destOrd="0" presId="urn:microsoft.com/office/officeart/2005/8/layout/process3#8"/>
    <dgm:cxn modelId="{31168387-9E53-46C6-8AC1-DE32CF38FAE9}" type="presOf" srcId="{86FEAB3F-FBB1-46CC-9DC6-E094874805AE}" destId="{4201241F-A758-4825-9A41-CBED0FF9E993}" srcOrd="0" destOrd="0" presId="urn:microsoft.com/office/officeart/2005/8/layout/process3#8"/>
    <dgm:cxn modelId="{7052EDB9-3099-46A7-9309-CA3A043E22AE}" type="presOf" srcId="{2FE6BDA1-660C-44E3-B8D3-B738986F10EC}" destId="{6600DED2-8216-4ABE-8A99-4882629E1A4D}" srcOrd="0" destOrd="0" presId="urn:microsoft.com/office/officeart/2005/8/layout/process3#8"/>
    <dgm:cxn modelId="{55AAEE30-E114-4B43-B4E2-99491BAA19BE}" type="presOf" srcId="{B0C310D3-A5C4-423C-ADC0-FD305A7B421A}" destId="{1E817AA8-5A37-4644-9254-A1E7980637B5}" srcOrd="1" destOrd="0" presId="urn:microsoft.com/office/officeart/2005/8/layout/process3#8"/>
    <dgm:cxn modelId="{A031AEE8-894F-4971-BE57-0CF3C4DA6F79}" srcId="{B349FD2E-4A90-427F-8442-13222811DC7E}" destId="{11EC3D9D-CABC-4F6B-8311-51EC9AF94B05}" srcOrd="0" destOrd="0" parTransId="{4CB9D39E-D2E7-4AB1-8C35-13DBC76F1E1B}" sibTransId="{49A756A8-869C-486D-A1C2-A9179C82C574}"/>
    <dgm:cxn modelId="{0A31FB1A-C07F-4D42-B8BC-29FA8CFA712F}" type="presOf" srcId="{B0C310D3-A5C4-423C-ADC0-FD305A7B421A}" destId="{21AD7683-4E21-48FB-A2B0-38429FA73B13}" srcOrd="0" destOrd="0" presId="urn:microsoft.com/office/officeart/2005/8/layout/process3#8"/>
    <dgm:cxn modelId="{D88B352E-4F45-41AC-855A-1725123034EE}" type="presOf" srcId="{11EC3D9D-CABC-4F6B-8311-51EC9AF94B05}" destId="{39BA4712-27E2-4423-ADD6-9F9BD3D8FB35}" srcOrd="0" destOrd="0" presId="urn:microsoft.com/office/officeart/2005/8/layout/process3#8"/>
    <dgm:cxn modelId="{BB3034E9-7454-4D32-B084-CA01AE3B15C4}" srcId="{2FE6BDA1-660C-44E3-B8D3-B738986F10EC}" destId="{86FEAB3F-FBB1-46CC-9DC6-E094874805AE}" srcOrd="1" destOrd="0" parTransId="{74C68F9B-1FC8-4F0A-8F6F-246FC86076E9}" sibTransId="{C7876883-34BD-4A68-A98E-D95D42D0FF9D}"/>
    <dgm:cxn modelId="{140AED63-319D-48FD-AA40-3A6085CEF6E3}" type="presOf" srcId="{86BF0545-C8C8-404B-B317-6B71601F8310}" destId="{A527D8D7-AE0F-41E2-B0A5-F384C5C9B908}" srcOrd="0" destOrd="0" presId="urn:microsoft.com/office/officeart/2005/8/layout/process3#8"/>
    <dgm:cxn modelId="{84273AE8-E412-4729-B6E0-D2B7790E95C7}" srcId="{2FE6BDA1-660C-44E3-B8D3-B738986F10EC}" destId="{B349FD2E-4A90-427F-8442-13222811DC7E}" srcOrd="2" destOrd="0" parTransId="{81F9B442-B301-4CE5-9F77-41783846C51D}" sibTransId="{6C33D960-524C-4E19-9279-0E1D8AB4608A}"/>
    <dgm:cxn modelId="{5040F6D3-A1A6-4458-8394-C14CA6336A47}" type="presOf" srcId="{C7876883-34BD-4A68-A98E-D95D42D0FF9D}" destId="{5D27C5B2-FAF5-4B9E-8CE5-8F54D12F7C36}" srcOrd="0" destOrd="0" presId="urn:microsoft.com/office/officeart/2005/8/layout/process3#8"/>
    <dgm:cxn modelId="{2FE43438-7D3E-4960-AF1E-677BF7228F3C}" type="presOf" srcId="{1EC822D0-4B77-4F25-ABD5-8949AFB965C8}" destId="{CAF6A44E-174D-4D73-BBC0-9FC10FA804B9}" srcOrd="1" destOrd="0" presId="urn:microsoft.com/office/officeart/2005/8/layout/process3#8"/>
    <dgm:cxn modelId="{146DC9C5-3F52-43BB-99AA-0163AB12D41C}" srcId="{1EC822D0-4B77-4F25-ABD5-8949AFB965C8}" destId="{86BF0545-C8C8-404B-B317-6B71601F8310}" srcOrd="0" destOrd="0" parTransId="{A554C9B6-595F-4C42-BA2E-0AF975A6182B}" sibTransId="{8F0220D1-B873-4B1C-82E7-D1658190B6B3}"/>
    <dgm:cxn modelId="{A9866907-CFC8-4D2D-B520-8AA1926D7919}" srcId="{2FE6BDA1-660C-44E3-B8D3-B738986F10EC}" destId="{1EC822D0-4B77-4F25-ABD5-8949AFB965C8}" srcOrd="0" destOrd="0" parTransId="{A55FEC0B-23EE-4CFE-8050-49CBA30A17FC}" sibTransId="{B0C310D3-A5C4-423C-ADC0-FD305A7B421A}"/>
    <dgm:cxn modelId="{E18318BA-1FDA-4866-B454-BD6AEA95FA14}" type="presOf" srcId="{B349FD2E-4A90-427F-8442-13222811DC7E}" destId="{6EADA40E-ECF8-4EF2-9B35-A9DD5D6A50D5}" srcOrd="0" destOrd="0" presId="urn:microsoft.com/office/officeart/2005/8/layout/process3#8"/>
    <dgm:cxn modelId="{54E68A61-497B-4518-A862-57248240E039}" type="presOf" srcId="{B349FD2E-4A90-427F-8442-13222811DC7E}" destId="{C2722F97-5D1A-4260-B371-3A1E1DF124B3}" srcOrd="1" destOrd="0" presId="urn:microsoft.com/office/officeart/2005/8/layout/process3#8"/>
    <dgm:cxn modelId="{B985833A-677A-4751-BEE7-B9F83778445A}" type="presOf" srcId="{86FEAB3F-FBB1-46CC-9DC6-E094874805AE}" destId="{D8686130-E958-4F9D-9269-6FA1732D0A73}" srcOrd="1" destOrd="0" presId="urn:microsoft.com/office/officeart/2005/8/layout/process3#8"/>
    <dgm:cxn modelId="{8E91A28B-D8AD-4987-BBBA-5792CDECF01B}" type="presOf" srcId="{972233BE-F562-42C6-8E02-C376C905A446}" destId="{BFC7A65B-961A-4F69-8CB3-248457E85C87}" srcOrd="0" destOrd="0" presId="urn:microsoft.com/office/officeart/2005/8/layout/process3#8"/>
    <dgm:cxn modelId="{72A45179-B42F-49C6-BE4A-F74B22677A0D}" type="presParOf" srcId="{6600DED2-8216-4ABE-8A99-4882629E1A4D}" destId="{13EA64EB-AB03-4C80-9EEA-7CED2D89D89C}" srcOrd="0" destOrd="0" presId="urn:microsoft.com/office/officeart/2005/8/layout/process3#8"/>
    <dgm:cxn modelId="{33B02EF9-8163-4182-811E-9D8A5C6DB936}" type="presParOf" srcId="{13EA64EB-AB03-4C80-9EEA-7CED2D89D89C}" destId="{CAF6A44E-174D-4D73-BBC0-9FC10FA804B9}" srcOrd="0" destOrd="0" presId="urn:microsoft.com/office/officeart/2005/8/layout/process3#8"/>
    <dgm:cxn modelId="{7205EB2E-B46B-43CF-B048-C8780DA212D2}" type="presParOf" srcId="{13EA64EB-AB03-4C80-9EEA-7CED2D89D89C}" destId="{BEA8DFF6-0BBC-4765-94CE-726AE7249D2C}" srcOrd="1" destOrd="0" presId="urn:microsoft.com/office/officeart/2005/8/layout/process3#8"/>
    <dgm:cxn modelId="{171A4D25-21BF-462D-BBA0-74A45D671F83}" type="presParOf" srcId="{13EA64EB-AB03-4C80-9EEA-7CED2D89D89C}" destId="{A527D8D7-AE0F-41E2-B0A5-F384C5C9B908}" srcOrd="2" destOrd="0" presId="urn:microsoft.com/office/officeart/2005/8/layout/process3#8"/>
    <dgm:cxn modelId="{56F8D6E4-D0E7-4F0A-9578-FE504EB79BB5}" type="presParOf" srcId="{6600DED2-8216-4ABE-8A99-4882629E1A4D}" destId="{21AD7683-4E21-48FB-A2B0-38429FA73B13}" srcOrd="1" destOrd="0" presId="urn:microsoft.com/office/officeart/2005/8/layout/process3#8"/>
    <dgm:cxn modelId="{B7107416-C5C2-45BB-B5B2-8DE524EF5694}" type="presParOf" srcId="{21AD7683-4E21-48FB-A2B0-38429FA73B13}" destId="{1E817AA8-5A37-4644-9254-A1E7980637B5}" srcOrd="0" destOrd="0" presId="urn:microsoft.com/office/officeart/2005/8/layout/process3#8"/>
    <dgm:cxn modelId="{E6AB4BEB-2FE6-4719-90E3-B72EC98FDEB6}" type="presParOf" srcId="{6600DED2-8216-4ABE-8A99-4882629E1A4D}" destId="{4706D582-EEBF-4C1E-B7F4-A6D3E12D3072}" srcOrd="2" destOrd="0" presId="urn:microsoft.com/office/officeart/2005/8/layout/process3#8"/>
    <dgm:cxn modelId="{9A86DD1D-60BF-4BCB-A593-68FF5363FBA8}" type="presParOf" srcId="{4706D582-EEBF-4C1E-B7F4-A6D3E12D3072}" destId="{D8686130-E958-4F9D-9269-6FA1732D0A73}" srcOrd="0" destOrd="0" presId="urn:microsoft.com/office/officeart/2005/8/layout/process3#8"/>
    <dgm:cxn modelId="{2657ABCE-D9C3-4704-9233-65768977A3E1}" type="presParOf" srcId="{4706D582-EEBF-4C1E-B7F4-A6D3E12D3072}" destId="{4201241F-A758-4825-9A41-CBED0FF9E993}" srcOrd="1" destOrd="0" presId="urn:microsoft.com/office/officeart/2005/8/layout/process3#8"/>
    <dgm:cxn modelId="{DDAAAAAD-0AA3-4E6A-AAC1-F4B8FAB7EB60}" type="presParOf" srcId="{4706D582-EEBF-4C1E-B7F4-A6D3E12D3072}" destId="{BFC7A65B-961A-4F69-8CB3-248457E85C87}" srcOrd="2" destOrd="0" presId="urn:microsoft.com/office/officeart/2005/8/layout/process3#8"/>
    <dgm:cxn modelId="{79A97FE2-7310-4718-8D8C-AC6DD1B0EE7C}" type="presParOf" srcId="{6600DED2-8216-4ABE-8A99-4882629E1A4D}" destId="{5D27C5B2-FAF5-4B9E-8CE5-8F54D12F7C36}" srcOrd="3" destOrd="0" presId="urn:microsoft.com/office/officeart/2005/8/layout/process3#8"/>
    <dgm:cxn modelId="{2F047FF0-97E4-4DD4-A600-C7D8156D7CA6}" type="presParOf" srcId="{5D27C5B2-FAF5-4B9E-8CE5-8F54D12F7C36}" destId="{F8D5EB2A-738F-4E50-B014-79322171C96A}" srcOrd="0" destOrd="0" presId="urn:microsoft.com/office/officeart/2005/8/layout/process3#8"/>
    <dgm:cxn modelId="{963CDA0B-9478-4B70-B900-247D9B4D6489}" type="presParOf" srcId="{6600DED2-8216-4ABE-8A99-4882629E1A4D}" destId="{7908079C-B054-488F-B184-A0837979EED0}" srcOrd="4" destOrd="0" presId="urn:microsoft.com/office/officeart/2005/8/layout/process3#8"/>
    <dgm:cxn modelId="{BBF0F464-5BA0-486E-B22B-7EF971327F7B}" type="presParOf" srcId="{7908079C-B054-488F-B184-A0837979EED0}" destId="{C2722F97-5D1A-4260-B371-3A1E1DF124B3}" srcOrd="0" destOrd="0" presId="urn:microsoft.com/office/officeart/2005/8/layout/process3#8"/>
    <dgm:cxn modelId="{E40D8C3A-2F9D-4923-AB0A-6030889DE7D4}" type="presParOf" srcId="{7908079C-B054-488F-B184-A0837979EED0}" destId="{6EADA40E-ECF8-4EF2-9B35-A9DD5D6A50D5}" srcOrd="1" destOrd="0" presId="urn:microsoft.com/office/officeart/2005/8/layout/process3#8"/>
    <dgm:cxn modelId="{68118C56-6B23-45DF-848E-56E6748DED45}" type="presParOf" srcId="{7908079C-B054-488F-B184-A0837979EED0}" destId="{39BA4712-27E2-4423-ADD6-9F9BD3D8FB35}" srcOrd="2" destOrd="0" presId="urn:microsoft.com/office/officeart/2005/8/layout/process3#8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A8DFF6-0BBC-4765-94CE-726AE7249D2C}">
      <dsp:nvSpPr>
        <dsp:cNvPr id="0" name=""/>
        <dsp:cNvSpPr/>
      </dsp:nvSpPr>
      <dsp:spPr>
        <a:xfrm>
          <a:off x="3032" y="8607"/>
          <a:ext cx="2603614" cy="1390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83820" numCol="1" spcCol="1270" anchor="t" anchorCtr="0">
          <a:noAutofit/>
        </a:bodyPr>
        <a:lstStyle/>
        <a:p>
          <a:pPr lvl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noProof="0" dirty="0">
              <a:ln>
                <a:noFill/>
              </a:ln>
              <a:effectLst/>
              <a:uLnTx/>
              <a:uFillTx/>
              <a:sym typeface="+mn-ea"/>
            </a:rPr>
            <a:t>23</a:t>
          </a:r>
          <a:r>
            <a:rPr lang="id-ID" sz="2200" b="1" kern="1200" noProof="0" dirty="0">
              <a:ln>
                <a:noFill/>
              </a:ln>
              <a:effectLst/>
              <a:uLnTx/>
              <a:uFillTx/>
              <a:sym typeface="+mn-ea"/>
            </a:rPr>
            <a:t> Mei 2019</a:t>
          </a:r>
          <a:r>
            <a:rPr lang="en-ID" sz="2200" b="1" kern="1200" noProof="0" dirty="0">
              <a:ln>
                <a:noFill/>
              </a:ln>
              <a:effectLst/>
              <a:uLnTx/>
              <a:uFillTx/>
              <a:sym typeface="+mn-ea"/>
            </a:rPr>
            <a:t> </a:t>
          </a:r>
          <a:r>
            <a:rPr lang="en-ID" sz="2200" b="1" kern="1200" noProof="0" dirty="0" err="1">
              <a:ln>
                <a:noFill/>
              </a:ln>
              <a:effectLst/>
              <a:uLnTx/>
              <a:uFillTx/>
              <a:sym typeface="+mn-ea"/>
            </a:rPr>
            <a:t>s.d.</a:t>
          </a:r>
          <a:r>
            <a:rPr lang="en-ID" sz="2200" b="1" kern="1200" noProof="0" dirty="0">
              <a:ln>
                <a:noFill/>
              </a:ln>
              <a:effectLst/>
              <a:uLnTx/>
              <a:uFillTx/>
              <a:sym typeface="+mn-ea"/>
            </a:rPr>
            <a:t> </a:t>
          </a:r>
          <a:r>
            <a:rPr lang="en-US" sz="2200" b="1" kern="1200" noProof="0" dirty="0">
              <a:ln>
                <a:noFill/>
              </a:ln>
              <a:effectLst/>
              <a:uLnTx/>
              <a:uFillTx/>
              <a:sym typeface="+mn-ea"/>
            </a:rPr>
            <a:t>25</a:t>
          </a:r>
          <a:r>
            <a:rPr lang="id-ID" sz="2200" b="1" kern="1200" noProof="0" dirty="0">
              <a:ln>
                <a:noFill/>
              </a:ln>
              <a:effectLst/>
              <a:uLnTx/>
              <a:uFillTx/>
              <a:sym typeface="+mn-ea"/>
            </a:rPr>
            <a:t> Mei 2019</a:t>
          </a:r>
          <a:endParaRPr lang="en-US" sz="2200" b="1" kern="1200" dirty="0"/>
        </a:p>
      </dsp:txBody>
      <dsp:txXfrm>
        <a:off x="3032" y="8607"/>
        <a:ext cx="2603614" cy="926739"/>
      </dsp:txXfrm>
    </dsp:sp>
    <dsp:sp modelId="{A527D8D7-AE0F-41E2-B0A5-F384C5C9B908}">
      <dsp:nvSpPr>
        <dsp:cNvPr id="0" name=""/>
        <dsp:cNvSpPr/>
      </dsp:nvSpPr>
      <dsp:spPr>
        <a:xfrm>
          <a:off x="536303" y="935347"/>
          <a:ext cx="2603614" cy="182655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200" b="1" kern="1200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Pengajuan</a:t>
          </a:r>
          <a:r>
            <a:rPr lang="en-US" altLang="en-US" sz="2200" b="1" kern="120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sz="2200" b="1" kern="1200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Permohonan</a:t>
          </a:r>
          <a:r>
            <a:rPr lang="en-US" altLang="en-US" sz="2200" b="1" kern="120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sz="2200" b="1" kern="1200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Pemohon</a:t>
          </a:r>
          <a:endParaRPr lang="en-US" sz="2200" b="1" kern="1200"/>
        </a:p>
      </dsp:txBody>
      <dsp:txXfrm>
        <a:off x="589801" y="988845"/>
        <a:ext cx="2496618" cy="1719554"/>
      </dsp:txXfrm>
    </dsp:sp>
    <dsp:sp modelId="{21AD7683-4E21-48FB-A2B0-38429FA73B13}">
      <dsp:nvSpPr>
        <dsp:cNvPr id="0" name=""/>
        <dsp:cNvSpPr/>
      </dsp:nvSpPr>
      <dsp:spPr>
        <a:xfrm>
          <a:off x="3001346" y="147865"/>
          <a:ext cx="836760" cy="6482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3001346" y="277510"/>
        <a:ext cx="642293" cy="388934"/>
      </dsp:txXfrm>
    </dsp:sp>
    <dsp:sp modelId="{6EADA40E-ECF8-4EF2-9B35-A9DD5D6A50D5}">
      <dsp:nvSpPr>
        <dsp:cNvPr id="0" name=""/>
        <dsp:cNvSpPr/>
      </dsp:nvSpPr>
      <dsp:spPr>
        <a:xfrm>
          <a:off x="4185441" y="8607"/>
          <a:ext cx="2603614" cy="1390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83820" numCol="1" spcCol="1270" anchor="t" anchorCtr="0">
          <a:noAutofit/>
        </a:bodyPr>
        <a:lstStyle/>
        <a:p>
          <a:pPr lvl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/>
            <a:t>11 Juni 2019</a:t>
          </a:r>
        </a:p>
      </dsp:txBody>
      <dsp:txXfrm>
        <a:off x="4185441" y="8607"/>
        <a:ext cx="2603614" cy="926739"/>
      </dsp:txXfrm>
    </dsp:sp>
    <dsp:sp modelId="{39BA4712-27E2-4423-ADD6-9F9BD3D8FB35}">
      <dsp:nvSpPr>
        <dsp:cNvPr id="0" name=""/>
        <dsp:cNvSpPr/>
      </dsp:nvSpPr>
      <dsp:spPr>
        <a:xfrm>
          <a:off x="4718712" y="935347"/>
          <a:ext cx="2603614" cy="182655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sz="2200" b="1" kern="1200">
              <a:sym typeface="+mn-ea"/>
            </a:rPr>
            <a:t>P</a:t>
          </a:r>
          <a:r>
            <a:rPr lang="zh-CN" altLang="x-none" sz="22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encatatan Permohonan Pemohon dalam BRPK</a:t>
          </a:r>
          <a:endParaRPr lang="en-US" sz="2200" b="1" kern="1200"/>
        </a:p>
      </dsp:txBody>
      <dsp:txXfrm>
        <a:off x="4772210" y="988845"/>
        <a:ext cx="2496618" cy="17195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A8DFF6-0BBC-4765-94CE-726AE7249D2C}">
      <dsp:nvSpPr>
        <dsp:cNvPr id="0" name=""/>
        <dsp:cNvSpPr/>
      </dsp:nvSpPr>
      <dsp:spPr>
        <a:xfrm>
          <a:off x="4467" y="900719"/>
          <a:ext cx="2031516" cy="648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5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11 Juni 2019</a:t>
          </a:r>
          <a:endParaRPr lang="en-US" sz="1500" b="1" kern="1200" dirty="0"/>
        </a:p>
      </dsp:txBody>
      <dsp:txXfrm>
        <a:off x="4467" y="900719"/>
        <a:ext cx="2031516" cy="432000"/>
      </dsp:txXfrm>
    </dsp:sp>
    <dsp:sp modelId="{A527D8D7-AE0F-41E2-B0A5-F384C5C9B908}">
      <dsp:nvSpPr>
        <dsp:cNvPr id="0" name=""/>
        <dsp:cNvSpPr/>
      </dsp:nvSpPr>
      <dsp:spPr>
        <a:xfrm>
          <a:off x="420561" y="1332719"/>
          <a:ext cx="2031516" cy="2430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x-none" sz="15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Penyampaian Salinan Permohonan kpd Termohon dan Pihak Terkait </a:t>
          </a:r>
          <a:r>
            <a:rPr lang="id-ID" altLang="x-none" sz="15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dan </a:t>
          </a:r>
          <a:r>
            <a:rPr lang="zh-CN" altLang="x-none" sz="15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Pemberitahuan Sidang kpd para pihak</a:t>
          </a:r>
          <a:endParaRPr lang="en-US" sz="1500" b="1" kern="1200"/>
        </a:p>
      </dsp:txBody>
      <dsp:txXfrm>
        <a:off x="480062" y="1392220"/>
        <a:ext cx="1912514" cy="2310998"/>
      </dsp:txXfrm>
    </dsp:sp>
    <dsp:sp modelId="{21AD7683-4E21-48FB-A2B0-38429FA73B13}">
      <dsp:nvSpPr>
        <dsp:cNvPr id="0" name=""/>
        <dsp:cNvSpPr/>
      </dsp:nvSpPr>
      <dsp:spPr>
        <a:xfrm>
          <a:off x="2343955" y="863825"/>
          <a:ext cx="652897" cy="5057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2343955" y="964983"/>
        <a:ext cx="501161" cy="303472"/>
      </dsp:txXfrm>
    </dsp:sp>
    <dsp:sp modelId="{4201241F-A758-4825-9A41-CBED0FF9E993}">
      <dsp:nvSpPr>
        <dsp:cNvPr id="0" name=""/>
        <dsp:cNvSpPr/>
      </dsp:nvSpPr>
      <dsp:spPr>
        <a:xfrm>
          <a:off x="3267867" y="900719"/>
          <a:ext cx="2031516" cy="648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5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12 </a:t>
          </a:r>
          <a:r>
            <a:rPr lang="en-US" altLang="en-US" sz="15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Juni</a:t>
          </a:r>
          <a:r>
            <a:rPr lang="en-US" altLang="en-US" sz="15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2019</a:t>
          </a:r>
          <a:endParaRPr lang="en-US" sz="1500" b="1" kern="1200" dirty="0"/>
        </a:p>
      </dsp:txBody>
      <dsp:txXfrm>
        <a:off x="3267867" y="900719"/>
        <a:ext cx="2031516" cy="432000"/>
      </dsp:txXfrm>
    </dsp:sp>
    <dsp:sp modelId="{BFC7A65B-961A-4F69-8CB3-248457E85C87}">
      <dsp:nvSpPr>
        <dsp:cNvPr id="0" name=""/>
        <dsp:cNvSpPr/>
      </dsp:nvSpPr>
      <dsp:spPr>
        <a:xfrm>
          <a:off x="3683961" y="1332719"/>
          <a:ext cx="2031516" cy="2430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500" b="1" kern="120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Penyerahan Jawaban Termohon dan Keterangan Pihak Terkait</a:t>
          </a:r>
          <a:endParaRPr lang="en-US" sz="1500" b="1" kern="1200"/>
        </a:p>
      </dsp:txBody>
      <dsp:txXfrm>
        <a:off x="3743462" y="1392220"/>
        <a:ext cx="1912514" cy="2310998"/>
      </dsp:txXfrm>
    </dsp:sp>
    <dsp:sp modelId="{5D27C5B2-FAF5-4B9E-8CE5-8F54D12F7C36}">
      <dsp:nvSpPr>
        <dsp:cNvPr id="0" name=""/>
        <dsp:cNvSpPr/>
      </dsp:nvSpPr>
      <dsp:spPr>
        <a:xfrm>
          <a:off x="5607354" y="863825"/>
          <a:ext cx="652897" cy="5057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5607354" y="964983"/>
        <a:ext cx="501161" cy="303472"/>
      </dsp:txXfrm>
    </dsp:sp>
    <dsp:sp modelId="{6EADA40E-ECF8-4EF2-9B35-A9DD5D6A50D5}">
      <dsp:nvSpPr>
        <dsp:cNvPr id="0" name=""/>
        <dsp:cNvSpPr/>
      </dsp:nvSpPr>
      <dsp:spPr>
        <a:xfrm>
          <a:off x="6531266" y="900719"/>
          <a:ext cx="2031516" cy="6480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5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12 </a:t>
          </a:r>
          <a:r>
            <a:rPr lang="en-US" altLang="en-US" sz="15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Juni</a:t>
          </a:r>
          <a:r>
            <a:rPr lang="en-US" altLang="en-US" sz="15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2019</a:t>
          </a:r>
          <a:endParaRPr lang="en-US" sz="1500" b="1" kern="1200" dirty="0"/>
        </a:p>
      </dsp:txBody>
      <dsp:txXfrm>
        <a:off x="6531266" y="900719"/>
        <a:ext cx="2031516" cy="432000"/>
      </dsp:txXfrm>
    </dsp:sp>
    <dsp:sp modelId="{39BA4712-27E2-4423-ADD6-9F9BD3D8FB35}">
      <dsp:nvSpPr>
        <dsp:cNvPr id="0" name=""/>
        <dsp:cNvSpPr/>
      </dsp:nvSpPr>
      <dsp:spPr>
        <a:xfrm>
          <a:off x="6947360" y="1332719"/>
          <a:ext cx="2031516" cy="2430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500" b="1" kern="120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Penyampaian Jawaban Termohon dan Keterangan Pihak Terkait kepada Pemohon</a:t>
          </a:r>
          <a:endParaRPr lang="en-US" sz="1500" b="1" kern="1200"/>
        </a:p>
      </dsp:txBody>
      <dsp:txXfrm>
        <a:off x="7006861" y="1392220"/>
        <a:ext cx="1912514" cy="23109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A8DFF6-0BBC-4765-94CE-726AE7249D2C}">
      <dsp:nvSpPr>
        <dsp:cNvPr id="0" name=""/>
        <dsp:cNvSpPr/>
      </dsp:nvSpPr>
      <dsp:spPr>
        <a:xfrm>
          <a:off x="1262" y="1472654"/>
          <a:ext cx="1586981" cy="8761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sz="1400" b="1" kern="1200" dirty="0">
              <a:sym typeface="+mn-ea"/>
            </a:rPr>
            <a:t>1</a:t>
          </a:r>
          <a:r>
            <a:rPr lang="en-ID" sz="1400" b="1" kern="1200" dirty="0">
              <a:sym typeface="+mn-ea"/>
            </a:rPr>
            <a:t>3</a:t>
          </a:r>
          <a:r>
            <a:rPr lang="en-US" altLang="en-US" sz="14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sz="14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Juni</a:t>
          </a:r>
          <a:r>
            <a:rPr lang="en-US" altLang="en-US" sz="14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2019</a:t>
          </a:r>
          <a:endParaRPr lang="en-US" altLang="en-US" sz="1400" b="1" kern="1200" noProof="0" dirty="0">
            <a:ln>
              <a:noFill/>
            </a:ln>
            <a:solidFill>
              <a:schemeClr val="tx1"/>
            </a:solidFill>
            <a:effectLst/>
            <a:uLnTx/>
            <a:uFillTx/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262" y="1472654"/>
        <a:ext cx="1586981" cy="584131"/>
      </dsp:txXfrm>
    </dsp:sp>
    <dsp:sp modelId="{A527D8D7-AE0F-41E2-B0A5-F384C5C9B908}">
      <dsp:nvSpPr>
        <dsp:cNvPr id="0" name=""/>
        <dsp:cNvSpPr/>
      </dsp:nvSpPr>
      <dsp:spPr>
        <a:xfrm>
          <a:off x="326307" y="2056785"/>
          <a:ext cx="1586981" cy="1134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D" altLang="en-US" sz="1400" b="1" kern="1200" dirty="0" err="1">
              <a:latin typeface="Tahoma" panose="020B0604030504040204" pitchFamily="34" charset="0"/>
              <a:cs typeface="Tahoma" panose="020B0604030504040204" pitchFamily="34" charset="0"/>
            </a:rPr>
            <a:t>Penyerahan</a:t>
          </a:r>
          <a:r>
            <a:rPr lang="en-ID" altLang="en-US" sz="1400" b="1" kern="1200" dirty="0">
              <a:latin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ID" altLang="en-US" sz="1400" b="1" kern="1200" dirty="0" err="1">
              <a:latin typeface="Tahoma" panose="020B0604030504040204" pitchFamily="34" charset="0"/>
              <a:cs typeface="Tahoma" panose="020B0604030504040204" pitchFamily="34" charset="0"/>
            </a:rPr>
            <a:t>Perbaikan</a:t>
          </a:r>
          <a:r>
            <a:rPr lang="en-ID" altLang="en-US" sz="1400" b="1" kern="1200" dirty="0">
              <a:latin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ID" altLang="en-US" sz="1400" b="1" kern="1200" dirty="0" err="1">
              <a:latin typeface="Tahoma" panose="020B0604030504040204" pitchFamily="34" charset="0"/>
              <a:cs typeface="Tahoma" panose="020B0604030504040204" pitchFamily="34" charset="0"/>
            </a:rPr>
            <a:t>Jawaban</a:t>
          </a:r>
          <a:r>
            <a:rPr lang="en-ID" altLang="en-US" sz="1400" b="1" kern="1200" dirty="0">
              <a:latin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ID" altLang="en-US" sz="1400" b="1" kern="1200" dirty="0" err="1">
              <a:latin typeface="Tahoma" panose="020B0604030504040204" pitchFamily="34" charset="0"/>
              <a:cs typeface="Tahoma" panose="020B0604030504040204" pitchFamily="34" charset="0"/>
            </a:rPr>
            <a:t>dan</a:t>
          </a:r>
          <a:r>
            <a:rPr lang="en-ID" altLang="en-US" sz="1400" b="1" kern="1200" dirty="0">
              <a:latin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ID" altLang="en-US" sz="1400" b="1" kern="1200" dirty="0" err="1">
              <a:latin typeface="Tahoma" panose="020B0604030504040204" pitchFamily="34" charset="0"/>
              <a:cs typeface="Tahoma" panose="020B0604030504040204" pitchFamily="34" charset="0"/>
            </a:rPr>
            <a:t>Keterangan</a:t>
          </a:r>
          <a:endParaRPr lang="id-ID" altLang="x-none" sz="1400" b="1" kern="1200" dirty="0">
            <a:latin typeface="Tahoma" panose="020B0604030504040204" pitchFamily="34" charset="0"/>
            <a:cs typeface="Tahoma" panose="020B0604030504040204" pitchFamily="34" charset="0"/>
          </a:endParaRPr>
        </a:p>
      </dsp:txBody>
      <dsp:txXfrm>
        <a:off x="359521" y="2089999"/>
        <a:ext cx="1520553" cy="1067572"/>
      </dsp:txXfrm>
    </dsp:sp>
    <dsp:sp modelId="{21AD7683-4E21-48FB-A2B0-38429FA73B13}">
      <dsp:nvSpPr>
        <dsp:cNvPr id="0" name=""/>
        <dsp:cNvSpPr/>
      </dsp:nvSpPr>
      <dsp:spPr>
        <a:xfrm>
          <a:off x="1828825" y="1567163"/>
          <a:ext cx="510031" cy="3951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828825" y="1646185"/>
        <a:ext cx="391497" cy="237068"/>
      </dsp:txXfrm>
    </dsp:sp>
    <dsp:sp modelId="{4201241F-A758-4825-9A41-CBED0FF9E993}">
      <dsp:nvSpPr>
        <dsp:cNvPr id="0" name=""/>
        <dsp:cNvSpPr/>
      </dsp:nvSpPr>
      <dsp:spPr>
        <a:xfrm>
          <a:off x="2550567" y="1472654"/>
          <a:ext cx="1586981" cy="8761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b="1" kern="1200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14 Juni 2019</a:t>
          </a:r>
          <a:endParaRPr lang="en-US" altLang="en-US" sz="1400" b="1" kern="1200" dirty="0">
            <a:latin typeface="Tahoma" panose="020B0604030504040204" pitchFamily="34" charset="0"/>
            <a:ea typeface="Tahoma" panose="020B0604030504040204" pitchFamily="34" charset="0"/>
          </a:endParaRPr>
        </a:p>
      </dsp:txBody>
      <dsp:txXfrm>
        <a:off x="2550567" y="1472654"/>
        <a:ext cx="1586981" cy="584131"/>
      </dsp:txXfrm>
    </dsp:sp>
    <dsp:sp modelId="{BFC7A65B-961A-4F69-8CB3-248457E85C87}">
      <dsp:nvSpPr>
        <dsp:cNvPr id="0" name=""/>
        <dsp:cNvSpPr/>
      </dsp:nvSpPr>
      <dsp:spPr>
        <a:xfrm>
          <a:off x="2875611" y="2056785"/>
          <a:ext cx="1586981" cy="1134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err="1">
              <a:sym typeface="+mn-ea"/>
            </a:rPr>
            <a:t>P</a:t>
          </a:r>
          <a:r>
            <a:rPr lang="en-US" altLang="zh-CN" sz="1400" b="1" kern="1200" dirty="0" err="1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emeriksaan</a:t>
          </a:r>
          <a:r>
            <a:rPr lang="en-US" altLang="zh-CN" sz="14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sz="1400" b="1" kern="1200" dirty="0" err="1">
              <a:sym typeface="+mn-ea"/>
            </a:rPr>
            <a:t>P</a:t>
          </a:r>
          <a:r>
            <a:rPr lang="en-US" altLang="x-none" sz="1400" b="1" kern="1200" dirty="0" err="1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endahuluan</a:t>
          </a:r>
          <a:endParaRPr lang="en-US" altLang="en-US" sz="1400" b="1" kern="1200" dirty="0">
            <a:latin typeface="Tahoma" panose="020B0604030504040204" pitchFamily="34" charset="0"/>
            <a:ea typeface="Tahoma" panose="020B0604030504040204" pitchFamily="34" charset="0"/>
          </a:endParaRPr>
        </a:p>
      </dsp:txBody>
      <dsp:txXfrm>
        <a:off x="2908825" y="2089999"/>
        <a:ext cx="1520553" cy="1067572"/>
      </dsp:txXfrm>
    </dsp:sp>
    <dsp:sp modelId="{5D27C5B2-FAF5-4B9E-8CE5-8F54D12F7C36}">
      <dsp:nvSpPr>
        <dsp:cNvPr id="0" name=""/>
        <dsp:cNvSpPr/>
      </dsp:nvSpPr>
      <dsp:spPr>
        <a:xfrm>
          <a:off x="4378129" y="1567163"/>
          <a:ext cx="510031" cy="3951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4378129" y="1646185"/>
        <a:ext cx="391497" cy="237068"/>
      </dsp:txXfrm>
    </dsp:sp>
    <dsp:sp modelId="{6EADA40E-ECF8-4EF2-9B35-A9DD5D6A50D5}">
      <dsp:nvSpPr>
        <dsp:cNvPr id="0" name=""/>
        <dsp:cNvSpPr/>
      </dsp:nvSpPr>
      <dsp:spPr>
        <a:xfrm>
          <a:off x="5099871" y="1472654"/>
          <a:ext cx="1586981" cy="8761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17 Juni </a:t>
          </a:r>
          <a:r>
            <a:rPr lang="en-US" sz="1400" b="1" kern="1200" dirty="0" err="1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s.d.</a:t>
          </a:r>
          <a:r>
            <a:rPr lang="en-US" sz="1400" b="1" kern="1200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 21 Juni 2019</a:t>
          </a:r>
          <a:endParaRPr lang="en-US" sz="1400" b="1" kern="1200" dirty="0">
            <a:latin typeface="Tahoma" panose="020B0604030504040204" pitchFamily="34" charset="0"/>
            <a:ea typeface="Tahoma" panose="020B0604030504040204" pitchFamily="34" charset="0"/>
          </a:endParaRPr>
        </a:p>
      </dsp:txBody>
      <dsp:txXfrm>
        <a:off x="5099871" y="1472654"/>
        <a:ext cx="1586981" cy="584131"/>
      </dsp:txXfrm>
    </dsp:sp>
    <dsp:sp modelId="{39BA4712-27E2-4423-ADD6-9F9BD3D8FB35}">
      <dsp:nvSpPr>
        <dsp:cNvPr id="0" name=""/>
        <dsp:cNvSpPr/>
      </dsp:nvSpPr>
      <dsp:spPr>
        <a:xfrm>
          <a:off x="5424916" y="2056785"/>
          <a:ext cx="1586981" cy="1134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sz="1400" b="1" kern="1200">
              <a:sym typeface="+mn-ea"/>
            </a:rPr>
            <a:t>P</a:t>
          </a:r>
          <a:r>
            <a:rPr lang="zh-CN" altLang="x-none" sz="14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emeriksaan </a:t>
          </a:r>
          <a:r>
            <a:rPr sz="1400" b="1" kern="1200">
              <a:sym typeface="+mn-ea"/>
            </a:rPr>
            <a:t>P</a:t>
          </a:r>
          <a:r>
            <a:rPr lang="id-ID" altLang="x-none" sz="14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ersidangan</a:t>
          </a:r>
          <a:endParaRPr lang="id-ID" altLang="x-none" sz="1400" b="1" kern="1200" dirty="0">
            <a:latin typeface="Tahoma" panose="020B0604030504040204" pitchFamily="34" charset="0"/>
            <a:cs typeface="Tahoma" panose="020B0604030504040204" pitchFamily="34" charset="0"/>
          </a:endParaRPr>
        </a:p>
      </dsp:txBody>
      <dsp:txXfrm>
        <a:off x="5458130" y="2089999"/>
        <a:ext cx="1520553" cy="1067572"/>
      </dsp:txXfrm>
    </dsp:sp>
    <dsp:sp modelId="{1A63D6A5-7BD1-41C1-AD6E-8EDC1994CE27}">
      <dsp:nvSpPr>
        <dsp:cNvPr id="0" name=""/>
        <dsp:cNvSpPr/>
      </dsp:nvSpPr>
      <dsp:spPr>
        <a:xfrm>
          <a:off x="6927433" y="1567163"/>
          <a:ext cx="510031" cy="3951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6927433" y="1646185"/>
        <a:ext cx="391497" cy="237068"/>
      </dsp:txXfrm>
    </dsp:sp>
    <dsp:sp modelId="{4C429ED5-ED44-44D9-91B9-620C63518072}">
      <dsp:nvSpPr>
        <dsp:cNvPr id="0" name=""/>
        <dsp:cNvSpPr/>
      </dsp:nvSpPr>
      <dsp:spPr>
        <a:xfrm>
          <a:off x="7649176" y="1472654"/>
          <a:ext cx="1586981" cy="8761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b="1" kern="1200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24 Juni </a:t>
          </a:r>
          <a:r>
            <a:rPr lang="en-US" altLang="en-US" sz="1400" b="1" kern="1200" dirty="0" err="1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s.d.</a:t>
          </a:r>
          <a:r>
            <a:rPr lang="en-US" altLang="en-US" sz="1400" b="1" kern="1200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 27 Juni 2019</a:t>
          </a:r>
          <a:endParaRPr lang="en-US" altLang="en-US" sz="1400" b="1" kern="1200" dirty="0">
            <a:latin typeface="Tahoma" panose="020B0604030504040204" pitchFamily="34" charset="0"/>
            <a:ea typeface="Tahoma" panose="020B0604030504040204" pitchFamily="34" charset="0"/>
          </a:endParaRPr>
        </a:p>
      </dsp:txBody>
      <dsp:txXfrm>
        <a:off x="7649176" y="1472654"/>
        <a:ext cx="1586981" cy="584131"/>
      </dsp:txXfrm>
    </dsp:sp>
    <dsp:sp modelId="{77765E51-8F8C-4F1C-A46A-BF854169569F}">
      <dsp:nvSpPr>
        <dsp:cNvPr id="0" name=""/>
        <dsp:cNvSpPr/>
      </dsp:nvSpPr>
      <dsp:spPr>
        <a:xfrm>
          <a:off x="7974220" y="2056785"/>
          <a:ext cx="1586981" cy="1134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/>
            <a:t>RPH</a:t>
          </a:r>
        </a:p>
      </dsp:txBody>
      <dsp:txXfrm>
        <a:off x="8007434" y="2089999"/>
        <a:ext cx="1520553" cy="10675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A8DFF6-0BBC-4765-94CE-726AE7249D2C}">
      <dsp:nvSpPr>
        <dsp:cNvPr id="0" name=""/>
        <dsp:cNvSpPr/>
      </dsp:nvSpPr>
      <dsp:spPr>
        <a:xfrm>
          <a:off x="4467" y="991639"/>
          <a:ext cx="2031516" cy="10826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lvl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>
              <a:sym typeface="+mn-ea"/>
            </a:rPr>
            <a:t>28 </a:t>
          </a:r>
          <a:r>
            <a:rPr lang="en-US" sz="1700" b="1" kern="1200" dirty="0" err="1">
              <a:sym typeface="+mn-ea"/>
            </a:rPr>
            <a:t>Juni</a:t>
          </a:r>
          <a:r>
            <a:rPr lang="en-US" sz="1700" b="1" kern="1200" dirty="0">
              <a:sym typeface="+mn-ea"/>
            </a:rPr>
            <a:t> 2019</a:t>
          </a:r>
          <a:endParaRPr lang="en-US" sz="1700" b="1" kern="1200" dirty="0"/>
        </a:p>
      </dsp:txBody>
      <dsp:txXfrm>
        <a:off x="4467" y="991639"/>
        <a:ext cx="2031516" cy="721761"/>
      </dsp:txXfrm>
    </dsp:sp>
    <dsp:sp modelId="{A527D8D7-AE0F-41E2-B0A5-F384C5C9B908}">
      <dsp:nvSpPr>
        <dsp:cNvPr id="0" name=""/>
        <dsp:cNvSpPr/>
      </dsp:nvSpPr>
      <dsp:spPr>
        <a:xfrm>
          <a:off x="420561" y="1713400"/>
          <a:ext cx="2031516" cy="19584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7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Pengucapan</a:t>
          </a:r>
          <a:r>
            <a:rPr lang="en-US" altLang="en-US" sz="17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sz="17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Putusan</a:t>
          </a:r>
          <a:r>
            <a:rPr lang="en-US" altLang="en-US" sz="17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sz="17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PHPU Presiden dan Wakil Presiden</a:t>
          </a:r>
          <a:endParaRPr lang="en-US" sz="1700" b="1" kern="1200"/>
        </a:p>
      </dsp:txBody>
      <dsp:txXfrm>
        <a:off x="477921" y="1770760"/>
        <a:ext cx="1916796" cy="1843680"/>
      </dsp:txXfrm>
    </dsp:sp>
    <dsp:sp modelId="{21AD7683-4E21-48FB-A2B0-38429FA73B13}">
      <dsp:nvSpPr>
        <dsp:cNvPr id="0" name=""/>
        <dsp:cNvSpPr/>
      </dsp:nvSpPr>
      <dsp:spPr>
        <a:xfrm>
          <a:off x="2343955" y="1099625"/>
          <a:ext cx="652897" cy="5057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2343955" y="1200783"/>
        <a:ext cx="501161" cy="303472"/>
      </dsp:txXfrm>
    </dsp:sp>
    <dsp:sp modelId="{4201241F-A758-4825-9A41-CBED0FF9E993}">
      <dsp:nvSpPr>
        <dsp:cNvPr id="0" name=""/>
        <dsp:cNvSpPr/>
      </dsp:nvSpPr>
      <dsp:spPr>
        <a:xfrm>
          <a:off x="3267867" y="991639"/>
          <a:ext cx="2031516" cy="10826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lvl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>
              <a:sym typeface="+mn-ea"/>
            </a:rPr>
            <a:t>28 </a:t>
          </a:r>
          <a:r>
            <a:rPr lang="en-US" sz="1700" b="1" kern="1200" dirty="0" err="1">
              <a:sym typeface="+mn-ea"/>
            </a:rPr>
            <a:t>Juni</a:t>
          </a:r>
          <a:r>
            <a:rPr lang="en-US" sz="1700" b="1" kern="1200" dirty="0">
              <a:sym typeface="+mn-ea"/>
            </a:rPr>
            <a:t> </a:t>
          </a:r>
          <a:r>
            <a:rPr lang="en-US" sz="1700" b="1" kern="1200" dirty="0" err="1">
              <a:sym typeface="+mn-ea"/>
            </a:rPr>
            <a:t>s.d.</a:t>
          </a:r>
          <a:r>
            <a:rPr lang="en-US" sz="1700" b="1" kern="1200" dirty="0">
              <a:sym typeface="+mn-ea"/>
            </a:rPr>
            <a:t> 30 </a:t>
          </a:r>
          <a:r>
            <a:rPr lang="en-US" sz="1700" b="1" kern="1200" dirty="0" err="1">
              <a:sym typeface="+mn-ea"/>
            </a:rPr>
            <a:t>Juni</a:t>
          </a:r>
          <a:r>
            <a:rPr lang="en-US" sz="1700" b="1" kern="1200" dirty="0">
              <a:sym typeface="+mn-ea"/>
            </a:rPr>
            <a:t> 2019</a:t>
          </a:r>
          <a:endParaRPr lang="en-US" sz="1700" b="1" kern="1200" dirty="0"/>
        </a:p>
      </dsp:txBody>
      <dsp:txXfrm>
        <a:off x="3267867" y="991639"/>
        <a:ext cx="2031516" cy="721761"/>
      </dsp:txXfrm>
    </dsp:sp>
    <dsp:sp modelId="{BFC7A65B-961A-4F69-8CB3-248457E85C87}">
      <dsp:nvSpPr>
        <dsp:cNvPr id="0" name=""/>
        <dsp:cNvSpPr/>
      </dsp:nvSpPr>
      <dsp:spPr>
        <a:xfrm>
          <a:off x="3683961" y="1713400"/>
          <a:ext cx="2031516" cy="19584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sz="1700" b="1" kern="1200">
              <a:sym typeface="+mn-ea"/>
            </a:rPr>
            <a:t>P</a:t>
          </a:r>
          <a:r>
            <a:rPr lang="en-US" altLang="en-US" sz="17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enyampaian</a:t>
          </a:r>
          <a:r>
            <a:rPr sz="1700" b="1" kern="1200">
              <a:sym typeface="+mn-ea"/>
            </a:rPr>
            <a:t> s</a:t>
          </a:r>
          <a:r>
            <a:rPr lang="en-US" altLang="en-US" sz="17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alinan</a:t>
          </a:r>
          <a:r>
            <a:rPr sz="1700" b="1" kern="1200">
              <a:sym typeface="+mn-ea"/>
            </a:rPr>
            <a:t> P</a:t>
          </a:r>
          <a:r>
            <a:rPr lang="en-US" altLang="en-US" sz="17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utusan</a:t>
          </a:r>
          <a:r>
            <a:rPr sz="1700" b="1" kern="1200">
              <a:sym typeface="+mn-ea"/>
            </a:rPr>
            <a:t> </a:t>
          </a:r>
          <a:endParaRPr lang="en-US" altLang="en-US" sz="1700" b="1" kern="1200" noProof="0" dirty="0">
            <a:ln>
              <a:noFill/>
            </a:ln>
            <a:solidFill>
              <a:schemeClr val="tx1"/>
            </a:solidFill>
            <a:effectLst/>
            <a:uLnTx/>
            <a:uFillTx/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741321" y="1770760"/>
        <a:ext cx="1916796" cy="1843680"/>
      </dsp:txXfrm>
    </dsp:sp>
    <dsp:sp modelId="{5D27C5B2-FAF5-4B9E-8CE5-8F54D12F7C36}">
      <dsp:nvSpPr>
        <dsp:cNvPr id="0" name=""/>
        <dsp:cNvSpPr/>
      </dsp:nvSpPr>
      <dsp:spPr>
        <a:xfrm>
          <a:off x="5607354" y="1099625"/>
          <a:ext cx="652897" cy="5057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5607354" y="1200783"/>
        <a:ext cx="501161" cy="303472"/>
      </dsp:txXfrm>
    </dsp:sp>
    <dsp:sp modelId="{6EADA40E-ECF8-4EF2-9B35-A9DD5D6A50D5}">
      <dsp:nvSpPr>
        <dsp:cNvPr id="0" name=""/>
        <dsp:cNvSpPr/>
      </dsp:nvSpPr>
      <dsp:spPr>
        <a:xfrm>
          <a:off x="6531266" y="991639"/>
          <a:ext cx="2031516" cy="10826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lvl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>
              <a:sym typeface="+mn-ea"/>
            </a:rPr>
            <a:t>28 </a:t>
          </a:r>
          <a:r>
            <a:rPr lang="en-US" sz="1700" b="1" kern="1200" dirty="0" err="1">
              <a:sym typeface="+mn-ea"/>
            </a:rPr>
            <a:t>Juni</a:t>
          </a:r>
          <a:r>
            <a:rPr lang="en-US" sz="1700" b="1" kern="1200" dirty="0">
              <a:sym typeface="+mn-ea"/>
            </a:rPr>
            <a:t> </a:t>
          </a:r>
          <a:r>
            <a:rPr lang="en-US" sz="1700" b="1" kern="1200" dirty="0" err="1">
              <a:sym typeface="+mn-ea"/>
            </a:rPr>
            <a:t>s.d.</a:t>
          </a:r>
          <a:r>
            <a:rPr lang="en-US" sz="1700" b="1" kern="1200" dirty="0">
              <a:sym typeface="+mn-ea"/>
            </a:rPr>
            <a:t> 30 </a:t>
          </a:r>
          <a:r>
            <a:rPr lang="en-US" sz="1700" b="1" kern="1200" dirty="0" err="1">
              <a:sym typeface="+mn-ea"/>
            </a:rPr>
            <a:t>Juni</a:t>
          </a:r>
          <a:r>
            <a:rPr lang="en-US" sz="1700" b="1" kern="1200" dirty="0">
              <a:sym typeface="+mn-ea"/>
            </a:rPr>
            <a:t> 2019</a:t>
          </a:r>
          <a:endParaRPr lang="en-US" sz="1700" b="1" kern="1200" dirty="0"/>
        </a:p>
      </dsp:txBody>
      <dsp:txXfrm>
        <a:off x="6531266" y="991639"/>
        <a:ext cx="2031516" cy="721761"/>
      </dsp:txXfrm>
    </dsp:sp>
    <dsp:sp modelId="{39BA4712-27E2-4423-ADD6-9F9BD3D8FB35}">
      <dsp:nvSpPr>
        <dsp:cNvPr id="0" name=""/>
        <dsp:cNvSpPr/>
      </dsp:nvSpPr>
      <dsp:spPr>
        <a:xfrm>
          <a:off x="6947360" y="1713400"/>
          <a:ext cx="2031516" cy="19584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sz="1700" b="1" kern="1200">
              <a:sym typeface="+mn-ea"/>
            </a:rPr>
            <a:t>P</a:t>
          </a:r>
          <a:r>
            <a:rPr lang="id-ID" altLang="x-none" sz="17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emuatan Putusan dalam laman (</a:t>
          </a:r>
          <a:r>
            <a:rPr sz="1700" b="1" i="1" kern="1200">
              <a:sym typeface="+mn-ea"/>
            </a:rPr>
            <a:t>w</a:t>
          </a:r>
          <a:r>
            <a:rPr lang="id-ID" altLang="x-none" sz="1700" b="1" i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ebsite</a:t>
          </a:r>
          <a:r>
            <a:rPr sz="1700" b="1" kern="1200">
              <a:sym typeface="+mn-ea"/>
            </a:rPr>
            <a:t>)</a:t>
          </a:r>
          <a:endParaRPr lang="id-ID" altLang="x-none" sz="1700" b="1" kern="1200" dirty="0">
            <a:latin typeface="Tahoma" panose="020B0604030504040204" pitchFamily="34" charset="0"/>
            <a:cs typeface="Tahoma" panose="020B0604030504040204" pitchFamily="34" charset="0"/>
          </a:endParaRPr>
        </a:p>
      </dsp:txBody>
      <dsp:txXfrm>
        <a:off x="7004720" y="1770760"/>
        <a:ext cx="1916796" cy="18436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A8DFF6-0BBC-4765-94CE-726AE7249D2C}">
      <dsp:nvSpPr>
        <dsp:cNvPr id="0" name=""/>
        <dsp:cNvSpPr/>
      </dsp:nvSpPr>
      <dsp:spPr>
        <a:xfrm>
          <a:off x="1220" y="1186164"/>
          <a:ext cx="1534078" cy="8289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ID" sz="1300" b="1" kern="1200" noProof="0" dirty="0">
              <a:ln>
                <a:noFill/>
              </a:ln>
              <a:effectLst/>
              <a:uLnTx/>
              <a:uFillTx/>
              <a:sym typeface="+mn-ea"/>
            </a:rPr>
            <a:t>8 Mei</a:t>
          </a:r>
          <a:r>
            <a:rPr lang="id-ID" sz="1300" b="1" kern="1200" noProof="0" dirty="0">
              <a:ln>
                <a:noFill/>
              </a:ln>
              <a:effectLst/>
              <a:uLnTx/>
              <a:uFillTx/>
              <a:sym typeface="+mn-ea"/>
            </a:rPr>
            <a:t> </a:t>
          </a:r>
          <a:r>
            <a:rPr lang="en-ID" sz="1300" b="1" kern="1200" noProof="0" dirty="0" err="1">
              <a:ln>
                <a:noFill/>
              </a:ln>
              <a:effectLst/>
              <a:uLnTx/>
              <a:uFillTx/>
              <a:sym typeface="+mn-ea"/>
            </a:rPr>
            <a:t>s.d.</a:t>
          </a:r>
          <a:r>
            <a:rPr lang="en-ID" sz="1300" b="1" kern="1200" noProof="0" dirty="0">
              <a:ln>
                <a:noFill/>
              </a:ln>
              <a:effectLst/>
              <a:uLnTx/>
              <a:uFillTx/>
              <a:sym typeface="+mn-ea"/>
            </a:rPr>
            <a:t> 25 Mei 2019</a:t>
          </a:r>
          <a:endParaRPr lang="en-US" sz="1300" b="1" kern="1200" dirty="0"/>
        </a:p>
      </dsp:txBody>
      <dsp:txXfrm>
        <a:off x="1220" y="1186164"/>
        <a:ext cx="1534078" cy="552655"/>
      </dsp:txXfrm>
    </dsp:sp>
    <dsp:sp modelId="{A527D8D7-AE0F-41E2-B0A5-F384C5C9B908}">
      <dsp:nvSpPr>
        <dsp:cNvPr id="0" name=""/>
        <dsp:cNvSpPr/>
      </dsp:nvSpPr>
      <dsp:spPr>
        <a:xfrm>
          <a:off x="315429" y="1738820"/>
          <a:ext cx="1534078" cy="107932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300" b="1" kern="1200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Pengajuan</a:t>
          </a:r>
          <a:r>
            <a:rPr lang="en-US" altLang="en-US" sz="1300" b="1" kern="120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sz="1300" b="1" kern="1200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Permohonan</a:t>
          </a:r>
          <a:r>
            <a:rPr lang="en-US" altLang="en-US" sz="1300" b="1" kern="120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sz="1300" b="1" kern="1200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Pemohon</a:t>
          </a:r>
          <a:endParaRPr lang="en-US" sz="1300" b="1" kern="1200"/>
        </a:p>
      </dsp:txBody>
      <dsp:txXfrm>
        <a:off x="347041" y="1770432"/>
        <a:ext cx="1470854" cy="1016101"/>
      </dsp:txXfrm>
    </dsp:sp>
    <dsp:sp modelId="{21AD7683-4E21-48FB-A2B0-38429FA73B13}">
      <dsp:nvSpPr>
        <dsp:cNvPr id="0" name=""/>
        <dsp:cNvSpPr/>
      </dsp:nvSpPr>
      <dsp:spPr>
        <a:xfrm>
          <a:off x="1767860" y="1271521"/>
          <a:ext cx="493028" cy="3819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1767860" y="1347909"/>
        <a:ext cx="378446" cy="229165"/>
      </dsp:txXfrm>
    </dsp:sp>
    <dsp:sp modelId="{4201241F-A758-4825-9A41-CBED0FF9E993}">
      <dsp:nvSpPr>
        <dsp:cNvPr id="0" name=""/>
        <dsp:cNvSpPr/>
      </dsp:nvSpPr>
      <dsp:spPr>
        <a:xfrm>
          <a:off x="2465542" y="1186164"/>
          <a:ext cx="1534078" cy="8289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8 Mei </a:t>
          </a:r>
          <a:r>
            <a:rPr lang="en-US" sz="1300" b="1" kern="1200" dirty="0" err="1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s.d.</a:t>
          </a:r>
          <a:r>
            <a:rPr lang="en-US" sz="13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 27 Mei 2019</a:t>
          </a:r>
          <a:endParaRPr lang="en-US" sz="1300" b="1" kern="1200" dirty="0"/>
        </a:p>
      </dsp:txBody>
      <dsp:txXfrm>
        <a:off x="2465542" y="1186164"/>
        <a:ext cx="1534078" cy="552655"/>
      </dsp:txXfrm>
    </dsp:sp>
    <dsp:sp modelId="{BFC7A65B-961A-4F69-8CB3-248457E85C87}">
      <dsp:nvSpPr>
        <dsp:cNvPr id="0" name=""/>
        <dsp:cNvSpPr/>
      </dsp:nvSpPr>
      <dsp:spPr>
        <a:xfrm>
          <a:off x="2779751" y="1738820"/>
          <a:ext cx="1534078" cy="107932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x-none" sz="13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Pemeriksaan Kelengkapan Permohonan Pemohon</a:t>
          </a:r>
          <a:endParaRPr lang="en-US" sz="1300" b="1" kern="1200"/>
        </a:p>
      </dsp:txBody>
      <dsp:txXfrm>
        <a:off x="2811363" y="1770432"/>
        <a:ext cx="1470854" cy="1016101"/>
      </dsp:txXfrm>
    </dsp:sp>
    <dsp:sp modelId="{5D27C5B2-FAF5-4B9E-8CE5-8F54D12F7C36}">
      <dsp:nvSpPr>
        <dsp:cNvPr id="0" name=""/>
        <dsp:cNvSpPr/>
      </dsp:nvSpPr>
      <dsp:spPr>
        <a:xfrm>
          <a:off x="4232182" y="1271521"/>
          <a:ext cx="493028" cy="3819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4232182" y="1347909"/>
        <a:ext cx="378446" cy="229165"/>
      </dsp:txXfrm>
    </dsp:sp>
    <dsp:sp modelId="{6EADA40E-ECF8-4EF2-9B35-A9DD5D6A50D5}">
      <dsp:nvSpPr>
        <dsp:cNvPr id="0" name=""/>
        <dsp:cNvSpPr/>
      </dsp:nvSpPr>
      <dsp:spPr>
        <a:xfrm>
          <a:off x="4929864" y="1186164"/>
          <a:ext cx="1534078" cy="8289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3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9 Mei </a:t>
          </a:r>
          <a:r>
            <a:rPr lang="en-US" altLang="en-US" sz="13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s.d.</a:t>
          </a:r>
          <a:r>
            <a:rPr lang="en-US" altLang="en-US" sz="13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31 Mei 2019</a:t>
          </a:r>
          <a:endParaRPr lang="en-US" sz="1300" b="1" kern="1200" dirty="0"/>
        </a:p>
      </dsp:txBody>
      <dsp:txXfrm>
        <a:off x="4929864" y="1186164"/>
        <a:ext cx="1534078" cy="552655"/>
      </dsp:txXfrm>
    </dsp:sp>
    <dsp:sp modelId="{39BA4712-27E2-4423-ADD6-9F9BD3D8FB35}">
      <dsp:nvSpPr>
        <dsp:cNvPr id="0" name=""/>
        <dsp:cNvSpPr/>
      </dsp:nvSpPr>
      <dsp:spPr>
        <a:xfrm>
          <a:off x="5244073" y="1738820"/>
          <a:ext cx="1534078" cy="107932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x-none" sz="13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Perbaikan Kelengkapan Permohonan Pemohon</a:t>
          </a:r>
          <a:endParaRPr lang="en-US" sz="1300" b="1" kern="1200" dirty="0"/>
        </a:p>
      </dsp:txBody>
      <dsp:txXfrm>
        <a:off x="5275685" y="1770432"/>
        <a:ext cx="1470854" cy="1016101"/>
      </dsp:txXfrm>
    </dsp:sp>
    <dsp:sp modelId="{DD6E5510-1378-479B-9B93-B4275E992963}">
      <dsp:nvSpPr>
        <dsp:cNvPr id="0" name=""/>
        <dsp:cNvSpPr/>
      </dsp:nvSpPr>
      <dsp:spPr>
        <a:xfrm>
          <a:off x="6696504" y="1271521"/>
          <a:ext cx="493028" cy="3819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6696504" y="1347909"/>
        <a:ext cx="378446" cy="229165"/>
      </dsp:txXfrm>
    </dsp:sp>
    <dsp:sp modelId="{1745DD99-DB85-40B5-89A0-3F1A1E4C4338}">
      <dsp:nvSpPr>
        <dsp:cNvPr id="0" name=""/>
        <dsp:cNvSpPr/>
      </dsp:nvSpPr>
      <dsp:spPr>
        <a:xfrm>
          <a:off x="7394186" y="1186164"/>
          <a:ext cx="1534078" cy="8289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3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1 </a:t>
          </a:r>
          <a:r>
            <a:rPr lang="en-US" altLang="en-US" sz="13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Juli</a:t>
          </a:r>
          <a:r>
            <a:rPr lang="en-US" altLang="en-US" sz="13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2019</a:t>
          </a:r>
          <a:endParaRPr lang="en-US" altLang="en-US" sz="1300" b="1" kern="1200" noProof="0" dirty="0">
            <a:ln>
              <a:noFill/>
            </a:ln>
            <a:solidFill>
              <a:schemeClr val="tx1"/>
            </a:solidFill>
            <a:effectLst/>
            <a:uLnTx/>
            <a:uFillTx/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394186" y="1186164"/>
        <a:ext cx="1534078" cy="552655"/>
      </dsp:txXfrm>
    </dsp:sp>
    <dsp:sp modelId="{F1753B36-30E5-440C-900D-09125E83D042}">
      <dsp:nvSpPr>
        <dsp:cNvPr id="0" name=""/>
        <dsp:cNvSpPr/>
      </dsp:nvSpPr>
      <dsp:spPr>
        <a:xfrm>
          <a:off x="7708395" y="1738820"/>
          <a:ext cx="1534078" cy="107932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sz="1300" b="1" kern="1200" dirty="0">
              <a:sym typeface="+mn-ea"/>
            </a:rPr>
            <a:t>P</a:t>
          </a:r>
          <a:r>
            <a:rPr lang="zh-CN" altLang="x-none" sz="13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encatatan Permohonan Pemohon dalam BRPK</a:t>
          </a:r>
          <a:endParaRPr lang="zh-CN" altLang="x-none" sz="1300" b="1" kern="1200" dirty="0">
            <a:latin typeface="Tahoma" panose="020B0604030504040204" pitchFamily="34" charset="0"/>
            <a:cs typeface="Tahoma" panose="020B0604030504040204" pitchFamily="34" charset="0"/>
          </a:endParaRPr>
        </a:p>
      </dsp:txBody>
      <dsp:txXfrm>
        <a:off x="7740007" y="1770432"/>
        <a:ext cx="1470854" cy="101610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A8DFF6-0BBC-4765-94CE-726AE7249D2C}">
      <dsp:nvSpPr>
        <dsp:cNvPr id="0" name=""/>
        <dsp:cNvSpPr/>
      </dsp:nvSpPr>
      <dsp:spPr>
        <a:xfrm>
          <a:off x="4467" y="793674"/>
          <a:ext cx="2031516" cy="9691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500" b="1" kern="120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1 </a:t>
          </a:r>
          <a:r>
            <a:rPr lang="en-US" altLang="en-US" sz="1500" b="1" kern="1200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Juli</a:t>
          </a:r>
          <a:r>
            <a:rPr lang="en-US" altLang="en-US" sz="1500" b="1" kern="120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sz="1500" b="1" kern="1200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s.d.</a:t>
          </a:r>
          <a:r>
            <a:rPr lang="en-US" altLang="en-US" sz="1500" b="1" kern="120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 </a:t>
          </a:r>
          <a:r>
            <a:rPr lang="en-US" altLang="en-US" sz="1500" b="1" kern="1200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Juli</a:t>
          </a:r>
          <a:r>
            <a:rPr lang="en-US" altLang="en-US" sz="1500" b="1" kern="120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2019</a:t>
          </a:r>
          <a:endParaRPr lang="en-US" sz="1500" b="1" kern="1200" dirty="0"/>
        </a:p>
      </dsp:txBody>
      <dsp:txXfrm>
        <a:off x="4467" y="793674"/>
        <a:ext cx="2031516" cy="646091"/>
      </dsp:txXfrm>
    </dsp:sp>
    <dsp:sp modelId="{A527D8D7-AE0F-41E2-B0A5-F384C5C9B908}">
      <dsp:nvSpPr>
        <dsp:cNvPr id="0" name=""/>
        <dsp:cNvSpPr/>
      </dsp:nvSpPr>
      <dsp:spPr>
        <a:xfrm>
          <a:off x="420561" y="1439765"/>
          <a:ext cx="2031516" cy="2430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x-none" sz="15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Penyampaian Salinan Permohonan kpd Termohon dan Pihak Terkait </a:t>
          </a:r>
          <a:r>
            <a:rPr lang="id-ID" altLang="x-none" sz="15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dan </a:t>
          </a:r>
          <a:r>
            <a:rPr lang="zh-CN" altLang="x-none" sz="15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Pemberitahuan Sidang kpd para pihak</a:t>
          </a:r>
          <a:endParaRPr lang="en-US" sz="1500" b="1" kern="1200"/>
        </a:p>
      </dsp:txBody>
      <dsp:txXfrm>
        <a:off x="480062" y="1499266"/>
        <a:ext cx="1912514" cy="2310998"/>
      </dsp:txXfrm>
    </dsp:sp>
    <dsp:sp modelId="{21AD7683-4E21-48FB-A2B0-38429FA73B13}">
      <dsp:nvSpPr>
        <dsp:cNvPr id="0" name=""/>
        <dsp:cNvSpPr/>
      </dsp:nvSpPr>
      <dsp:spPr>
        <a:xfrm>
          <a:off x="2343955" y="863825"/>
          <a:ext cx="652897" cy="5057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2343955" y="964983"/>
        <a:ext cx="501161" cy="303472"/>
      </dsp:txXfrm>
    </dsp:sp>
    <dsp:sp modelId="{4201241F-A758-4825-9A41-CBED0FF9E993}">
      <dsp:nvSpPr>
        <dsp:cNvPr id="0" name=""/>
        <dsp:cNvSpPr/>
      </dsp:nvSpPr>
      <dsp:spPr>
        <a:xfrm>
          <a:off x="3267867" y="793674"/>
          <a:ext cx="2031516" cy="9691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5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5 </a:t>
          </a:r>
          <a:r>
            <a:rPr lang="en-US" altLang="en-US" sz="15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Juli</a:t>
          </a:r>
          <a:r>
            <a:rPr lang="en-US" altLang="en-US" sz="15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sz="15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s.d.</a:t>
          </a:r>
          <a:r>
            <a:rPr lang="en-US" altLang="en-US" sz="15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12 </a:t>
          </a:r>
          <a:r>
            <a:rPr lang="en-US" altLang="en-US" sz="15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Juli</a:t>
          </a:r>
          <a:r>
            <a:rPr lang="en-US" altLang="en-US" sz="15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2019</a:t>
          </a:r>
          <a:endParaRPr lang="en-US" sz="1500" b="1" kern="1200" dirty="0"/>
        </a:p>
      </dsp:txBody>
      <dsp:txXfrm>
        <a:off x="3267867" y="793674"/>
        <a:ext cx="2031516" cy="646091"/>
      </dsp:txXfrm>
    </dsp:sp>
    <dsp:sp modelId="{BFC7A65B-961A-4F69-8CB3-248457E85C87}">
      <dsp:nvSpPr>
        <dsp:cNvPr id="0" name=""/>
        <dsp:cNvSpPr/>
      </dsp:nvSpPr>
      <dsp:spPr>
        <a:xfrm>
          <a:off x="3683961" y="1439765"/>
          <a:ext cx="2031516" cy="2430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500" b="1" kern="120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Penyerahan Jawaban Termohon dan Keterangan Pihak Terkait</a:t>
          </a:r>
          <a:endParaRPr lang="en-US" sz="1500" b="1" kern="1200"/>
        </a:p>
      </dsp:txBody>
      <dsp:txXfrm>
        <a:off x="3743462" y="1499266"/>
        <a:ext cx="1912514" cy="2310998"/>
      </dsp:txXfrm>
    </dsp:sp>
    <dsp:sp modelId="{5D27C5B2-FAF5-4B9E-8CE5-8F54D12F7C36}">
      <dsp:nvSpPr>
        <dsp:cNvPr id="0" name=""/>
        <dsp:cNvSpPr/>
      </dsp:nvSpPr>
      <dsp:spPr>
        <a:xfrm>
          <a:off x="5607354" y="863825"/>
          <a:ext cx="652897" cy="5057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5607354" y="964983"/>
        <a:ext cx="501161" cy="303472"/>
      </dsp:txXfrm>
    </dsp:sp>
    <dsp:sp modelId="{6EADA40E-ECF8-4EF2-9B35-A9DD5D6A50D5}">
      <dsp:nvSpPr>
        <dsp:cNvPr id="0" name=""/>
        <dsp:cNvSpPr/>
      </dsp:nvSpPr>
      <dsp:spPr>
        <a:xfrm>
          <a:off x="6531266" y="793674"/>
          <a:ext cx="2031516" cy="9691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5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5 </a:t>
          </a:r>
          <a:r>
            <a:rPr lang="en-US" altLang="en-US" sz="15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Juli</a:t>
          </a:r>
          <a:r>
            <a:rPr lang="en-US" altLang="en-US" sz="15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sz="15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s.d.</a:t>
          </a:r>
          <a:r>
            <a:rPr lang="en-US" altLang="en-US" sz="15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12 </a:t>
          </a:r>
          <a:r>
            <a:rPr lang="en-US" altLang="en-US" sz="15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Juli</a:t>
          </a:r>
          <a:r>
            <a:rPr lang="en-US" altLang="en-US" sz="15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2019</a:t>
          </a:r>
          <a:endParaRPr lang="en-US" sz="1500" b="1" kern="1200" dirty="0"/>
        </a:p>
      </dsp:txBody>
      <dsp:txXfrm>
        <a:off x="6531266" y="793674"/>
        <a:ext cx="2031516" cy="646091"/>
      </dsp:txXfrm>
    </dsp:sp>
    <dsp:sp modelId="{39BA4712-27E2-4423-ADD6-9F9BD3D8FB35}">
      <dsp:nvSpPr>
        <dsp:cNvPr id="0" name=""/>
        <dsp:cNvSpPr/>
      </dsp:nvSpPr>
      <dsp:spPr>
        <a:xfrm>
          <a:off x="6947360" y="1439765"/>
          <a:ext cx="2031516" cy="2430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500" b="1" kern="120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Penyampaian Jawaban Termohon dan Keterangan Pihak Terkait kepada Pemohon</a:t>
          </a:r>
          <a:endParaRPr lang="en-US" sz="1500" b="1" kern="1200"/>
        </a:p>
      </dsp:txBody>
      <dsp:txXfrm>
        <a:off x="7006861" y="1499266"/>
        <a:ext cx="1912514" cy="231099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A8DFF6-0BBC-4765-94CE-726AE7249D2C}">
      <dsp:nvSpPr>
        <dsp:cNvPr id="0" name=""/>
        <dsp:cNvSpPr/>
      </dsp:nvSpPr>
      <dsp:spPr>
        <a:xfrm>
          <a:off x="1250" y="1443616"/>
          <a:ext cx="1570821" cy="87917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b="1" kern="120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9 </a:t>
          </a:r>
          <a:r>
            <a:rPr lang="en-US" altLang="en-US" sz="1400" b="1" kern="1200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s.d.</a:t>
          </a:r>
          <a:r>
            <a:rPr lang="en-US" altLang="en-US" sz="1400" b="1" kern="120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12 </a:t>
          </a:r>
          <a:r>
            <a:rPr lang="en-US" altLang="en-US" sz="1400" b="1" kern="1200" noProof="0" dirty="0" err="1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Juli</a:t>
          </a:r>
          <a:r>
            <a:rPr lang="en-US" altLang="en-US" sz="1400" b="1" kern="120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2019</a:t>
          </a:r>
          <a:endParaRPr lang="en-US" altLang="en-US" sz="1400" b="1" kern="1200" noProof="0" dirty="0">
            <a:ln>
              <a:noFill/>
            </a:ln>
            <a:effectLst/>
            <a:uLnTx/>
            <a:uFillTx/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250" y="1443616"/>
        <a:ext cx="1570821" cy="586116"/>
      </dsp:txXfrm>
    </dsp:sp>
    <dsp:sp modelId="{A527D8D7-AE0F-41E2-B0A5-F384C5C9B908}">
      <dsp:nvSpPr>
        <dsp:cNvPr id="0" name=""/>
        <dsp:cNvSpPr/>
      </dsp:nvSpPr>
      <dsp:spPr>
        <a:xfrm>
          <a:off x="322984" y="2029733"/>
          <a:ext cx="1570821" cy="1134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sz="1400" b="1" kern="1200">
              <a:sym typeface="+mn-ea"/>
            </a:rPr>
            <a:t>P</a:t>
          </a:r>
          <a:r>
            <a:rPr lang="zh-CN" altLang="x-none" sz="14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emeriksaan </a:t>
          </a:r>
          <a:r>
            <a:rPr sz="1400" b="1" kern="1200">
              <a:sym typeface="+mn-ea"/>
            </a:rPr>
            <a:t>P</a:t>
          </a:r>
          <a:r>
            <a:rPr lang="id-ID" altLang="x-none" sz="14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endahuluan</a:t>
          </a:r>
          <a:endParaRPr lang="id-ID" altLang="x-none" sz="1400" b="1" kern="1200" dirty="0">
            <a:latin typeface="Tahoma" panose="020B0604030504040204" pitchFamily="34" charset="0"/>
            <a:cs typeface="Tahoma" panose="020B0604030504040204" pitchFamily="34" charset="0"/>
          </a:endParaRPr>
        </a:p>
      </dsp:txBody>
      <dsp:txXfrm>
        <a:off x="356198" y="2062947"/>
        <a:ext cx="1504393" cy="1067572"/>
      </dsp:txXfrm>
    </dsp:sp>
    <dsp:sp modelId="{21AD7683-4E21-48FB-A2B0-38429FA73B13}">
      <dsp:nvSpPr>
        <dsp:cNvPr id="0" name=""/>
        <dsp:cNvSpPr/>
      </dsp:nvSpPr>
      <dsp:spPr>
        <a:xfrm>
          <a:off x="1810202" y="1541130"/>
          <a:ext cx="504837" cy="3910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810202" y="1619348"/>
        <a:ext cx="387510" cy="234653"/>
      </dsp:txXfrm>
    </dsp:sp>
    <dsp:sp modelId="{4201241F-A758-4825-9A41-CBED0FF9E993}">
      <dsp:nvSpPr>
        <dsp:cNvPr id="0" name=""/>
        <dsp:cNvSpPr/>
      </dsp:nvSpPr>
      <dsp:spPr>
        <a:xfrm>
          <a:off x="2524594" y="1443616"/>
          <a:ext cx="1570821" cy="87917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b="1" kern="1200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11 </a:t>
          </a:r>
          <a:r>
            <a:rPr lang="en-US" altLang="en-US" sz="1400" b="1" kern="1200" dirty="0" err="1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s.d.</a:t>
          </a:r>
          <a:r>
            <a:rPr lang="en-US" altLang="en-US" sz="1400" b="1" kern="1200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 26 Juli 2019</a:t>
          </a:r>
          <a:endParaRPr lang="en-US" altLang="en-US" sz="1400" b="1" kern="1200" dirty="0">
            <a:latin typeface="Tahoma" panose="020B0604030504040204" pitchFamily="34" charset="0"/>
            <a:ea typeface="Tahoma" panose="020B0604030504040204" pitchFamily="34" charset="0"/>
          </a:endParaRPr>
        </a:p>
      </dsp:txBody>
      <dsp:txXfrm>
        <a:off x="2524594" y="1443616"/>
        <a:ext cx="1570821" cy="586116"/>
      </dsp:txXfrm>
    </dsp:sp>
    <dsp:sp modelId="{BFC7A65B-961A-4F69-8CB3-248457E85C87}">
      <dsp:nvSpPr>
        <dsp:cNvPr id="0" name=""/>
        <dsp:cNvSpPr/>
      </dsp:nvSpPr>
      <dsp:spPr>
        <a:xfrm>
          <a:off x="2846329" y="2029733"/>
          <a:ext cx="1570821" cy="1134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D" altLang="en-US" sz="1400" b="1" kern="1200" dirty="0" err="1">
              <a:latin typeface="Tahoma" panose="020B0604030504040204" pitchFamily="34" charset="0"/>
              <a:cs typeface="Tahoma" panose="020B0604030504040204" pitchFamily="34" charset="0"/>
            </a:rPr>
            <a:t>Penyerahan</a:t>
          </a:r>
          <a:r>
            <a:rPr lang="en-ID" altLang="en-US" sz="1400" b="1" kern="1200" dirty="0">
              <a:latin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ID" altLang="en-US" sz="1400" b="1" kern="1200" dirty="0" err="1">
              <a:latin typeface="Tahoma" panose="020B0604030504040204" pitchFamily="34" charset="0"/>
              <a:cs typeface="Tahoma" panose="020B0604030504040204" pitchFamily="34" charset="0"/>
            </a:rPr>
            <a:t>Perbaikan</a:t>
          </a:r>
          <a:r>
            <a:rPr lang="en-ID" altLang="en-US" sz="1400" b="1" kern="1200" dirty="0">
              <a:latin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ID" altLang="en-US" sz="1400" b="1" kern="1200" dirty="0" err="1">
              <a:latin typeface="Tahoma" panose="020B0604030504040204" pitchFamily="34" charset="0"/>
              <a:cs typeface="Tahoma" panose="020B0604030504040204" pitchFamily="34" charset="0"/>
            </a:rPr>
            <a:t>Jawaban</a:t>
          </a:r>
          <a:r>
            <a:rPr lang="en-ID" altLang="en-US" sz="1400" b="1" kern="1200" dirty="0">
              <a:latin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ID" altLang="en-US" sz="1400" b="1" kern="1200" dirty="0" err="1">
              <a:latin typeface="Tahoma" panose="020B0604030504040204" pitchFamily="34" charset="0"/>
              <a:cs typeface="Tahoma" panose="020B0604030504040204" pitchFamily="34" charset="0"/>
            </a:rPr>
            <a:t>dan</a:t>
          </a:r>
          <a:r>
            <a:rPr lang="en-ID" altLang="en-US" sz="1400" b="1" kern="1200" dirty="0">
              <a:latin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ID" altLang="en-US" sz="1400" b="1" kern="1200" dirty="0" err="1">
              <a:latin typeface="Tahoma" panose="020B0604030504040204" pitchFamily="34" charset="0"/>
              <a:cs typeface="Tahoma" panose="020B0604030504040204" pitchFamily="34" charset="0"/>
            </a:rPr>
            <a:t>Keterangan</a:t>
          </a:r>
          <a:endParaRPr lang="en-US" altLang="en-US" sz="1400" b="1" kern="1200" dirty="0">
            <a:latin typeface="Tahoma" panose="020B0604030504040204" pitchFamily="34" charset="0"/>
            <a:ea typeface="Tahoma" panose="020B0604030504040204" pitchFamily="34" charset="0"/>
          </a:endParaRPr>
        </a:p>
      </dsp:txBody>
      <dsp:txXfrm>
        <a:off x="2879543" y="2062947"/>
        <a:ext cx="1504393" cy="1067572"/>
      </dsp:txXfrm>
    </dsp:sp>
    <dsp:sp modelId="{5D27C5B2-FAF5-4B9E-8CE5-8F54D12F7C36}">
      <dsp:nvSpPr>
        <dsp:cNvPr id="0" name=""/>
        <dsp:cNvSpPr/>
      </dsp:nvSpPr>
      <dsp:spPr>
        <a:xfrm>
          <a:off x="4333546" y="1541130"/>
          <a:ext cx="504837" cy="3910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4333546" y="1619348"/>
        <a:ext cx="387510" cy="234653"/>
      </dsp:txXfrm>
    </dsp:sp>
    <dsp:sp modelId="{6EADA40E-ECF8-4EF2-9B35-A9DD5D6A50D5}">
      <dsp:nvSpPr>
        <dsp:cNvPr id="0" name=""/>
        <dsp:cNvSpPr/>
      </dsp:nvSpPr>
      <dsp:spPr>
        <a:xfrm>
          <a:off x="5047939" y="1443616"/>
          <a:ext cx="1570821" cy="87917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15 </a:t>
          </a:r>
          <a:r>
            <a:rPr lang="en-US" sz="1400" b="1" kern="1200" dirty="0" err="1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Juli</a:t>
          </a:r>
          <a:r>
            <a:rPr lang="en-US" sz="1400" b="1" kern="1200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 </a:t>
          </a:r>
          <a:r>
            <a:rPr lang="en-US" sz="1400" b="1" kern="1200" dirty="0" err="1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s.d.</a:t>
          </a:r>
          <a:r>
            <a:rPr lang="en-US" sz="1400" b="1" kern="1200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       30 </a:t>
          </a:r>
          <a:r>
            <a:rPr lang="en-US" sz="1400" b="1" kern="1200" dirty="0" err="1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Juli</a:t>
          </a:r>
          <a:r>
            <a:rPr lang="en-US" sz="1400" b="1" kern="1200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 2019</a:t>
          </a:r>
          <a:endParaRPr lang="en-US" sz="1400" b="1" kern="1200" dirty="0">
            <a:latin typeface="Tahoma" panose="020B0604030504040204" pitchFamily="34" charset="0"/>
            <a:ea typeface="Tahoma" panose="020B0604030504040204" pitchFamily="34" charset="0"/>
          </a:endParaRPr>
        </a:p>
      </dsp:txBody>
      <dsp:txXfrm>
        <a:off x="5047939" y="1443616"/>
        <a:ext cx="1570821" cy="586116"/>
      </dsp:txXfrm>
    </dsp:sp>
    <dsp:sp modelId="{39BA4712-27E2-4423-ADD6-9F9BD3D8FB35}">
      <dsp:nvSpPr>
        <dsp:cNvPr id="0" name=""/>
        <dsp:cNvSpPr/>
      </dsp:nvSpPr>
      <dsp:spPr>
        <a:xfrm>
          <a:off x="5369673" y="2029733"/>
          <a:ext cx="1570821" cy="1134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sz="1400" b="1" kern="1200">
              <a:sym typeface="+mn-ea"/>
            </a:rPr>
            <a:t>P</a:t>
          </a:r>
          <a:r>
            <a:rPr lang="zh-CN" altLang="x-none" sz="14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emeriksaan </a:t>
          </a:r>
          <a:r>
            <a:rPr sz="1400" b="1" kern="1200">
              <a:sym typeface="+mn-ea"/>
            </a:rPr>
            <a:t>P</a:t>
          </a:r>
          <a:r>
            <a:rPr lang="id-ID" altLang="x-none" sz="14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ersidangan</a:t>
          </a:r>
          <a:endParaRPr lang="id-ID" altLang="x-none" sz="1400" b="1" kern="1200" dirty="0">
            <a:latin typeface="Tahoma" panose="020B0604030504040204" pitchFamily="34" charset="0"/>
            <a:cs typeface="Tahoma" panose="020B0604030504040204" pitchFamily="34" charset="0"/>
          </a:endParaRPr>
        </a:p>
      </dsp:txBody>
      <dsp:txXfrm>
        <a:off x="5402887" y="2062947"/>
        <a:ext cx="1504393" cy="1067572"/>
      </dsp:txXfrm>
    </dsp:sp>
    <dsp:sp modelId="{1A63D6A5-7BD1-41C1-AD6E-8EDC1994CE27}">
      <dsp:nvSpPr>
        <dsp:cNvPr id="0" name=""/>
        <dsp:cNvSpPr/>
      </dsp:nvSpPr>
      <dsp:spPr>
        <a:xfrm>
          <a:off x="6856891" y="1541130"/>
          <a:ext cx="504837" cy="3910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6856891" y="1619348"/>
        <a:ext cx="387510" cy="234653"/>
      </dsp:txXfrm>
    </dsp:sp>
    <dsp:sp modelId="{4C429ED5-ED44-44D9-91B9-620C63518072}">
      <dsp:nvSpPr>
        <dsp:cNvPr id="0" name=""/>
        <dsp:cNvSpPr/>
      </dsp:nvSpPr>
      <dsp:spPr>
        <a:xfrm>
          <a:off x="7571284" y="1443616"/>
          <a:ext cx="1570821" cy="87917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b="1" kern="1200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31 Juli </a:t>
          </a:r>
          <a:r>
            <a:rPr lang="en-US" altLang="en-US" sz="1400" b="1" kern="1200" dirty="0" err="1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s.d.</a:t>
          </a:r>
          <a:r>
            <a:rPr lang="en-US" altLang="en-US" sz="1400" b="1" kern="1200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       5 </a:t>
          </a:r>
          <a:r>
            <a:rPr lang="en-US" altLang="en-US" sz="1400" b="1" kern="1200" dirty="0" err="1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Agust</a:t>
          </a:r>
          <a:r>
            <a:rPr lang="en-US" altLang="en-US" sz="1400" b="1" kern="1200" dirty="0">
              <a:latin typeface="Tahoma" panose="020B0604030504040204" pitchFamily="34" charset="0"/>
              <a:ea typeface="Tahoma" panose="020B0604030504040204" pitchFamily="34" charset="0"/>
              <a:sym typeface="+mn-ea"/>
            </a:rPr>
            <a:t> 2019</a:t>
          </a:r>
          <a:endParaRPr lang="en-US" altLang="en-US" sz="1400" b="1" kern="1200" dirty="0">
            <a:latin typeface="Tahoma" panose="020B0604030504040204" pitchFamily="34" charset="0"/>
            <a:ea typeface="Tahoma" panose="020B0604030504040204" pitchFamily="34" charset="0"/>
          </a:endParaRPr>
        </a:p>
      </dsp:txBody>
      <dsp:txXfrm>
        <a:off x="7571284" y="1443616"/>
        <a:ext cx="1570821" cy="586116"/>
      </dsp:txXfrm>
    </dsp:sp>
    <dsp:sp modelId="{77765E51-8F8C-4F1C-A46A-BF854169569F}">
      <dsp:nvSpPr>
        <dsp:cNvPr id="0" name=""/>
        <dsp:cNvSpPr/>
      </dsp:nvSpPr>
      <dsp:spPr>
        <a:xfrm>
          <a:off x="7893018" y="2029733"/>
          <a:ext cx="1570821" cy="1134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/>
            <a:t>RPH</a:t>
          </a:r>
        </a:p>
      </dsp:txBody>
      <dsp:txXfrm>
        <a:off x="7926232" y="2062947"/>
        <a:ext cx="1504393" cy="106757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A8DFF6-0BBC-4765-94CE-726AE7249D2C}">
      <dsp:nvSpPr>
        <dsp:cNvPr id="0" name=""/>
        <dsp:cNvSpPr/>
      </dsp:nvSpPr>
      <dsp:spPr>
        <a:xfrm>
          <a:off x="4467" y="1107719"/>
          <a:ext cx="2031516" cy="7343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lvl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/>
            <a:t>6 </a:t>
          </a:r>
          <a:r>
            <a:rPr lang="en-US" sz="1700" b="1" kern="1200" dirty="0" err="1"/>
            <a:t>s.d.</a:t>
          </a:r>
          <a:r>
            <a:rPr lang="en-US" sz="1700" b="1" kern="1200" dirty="0"/>
            <a:t> 9 </a:t>
          </a:r>
          <a:r>
            <a:rPr lang="en-US" sz="1700" b="1" kern="1200" dirty="0" err="1"/>
            <a:t>Agust</a:t>
          </a:r>
          <a:r>
            <a:rPr lang="en-US" sz="1700" b="1" kern="1200" dirty="0"/>
            <a:t> 2019</a:t>
          </a:r>
        </a:p>
      </dsp:txBody>
      <dsp:txXfrm>
        <a:off x="4467" y="1107719"/>
        <a:ext cx="2031516" cy="489600"/>
      </dsp:txXfrm>
    </dsp:sp>
    <dsp:sp modelId="{A527D8D7-AE0F-41E2-B0A5-F384C5C9B908}">
      <dsp:nvSpPr>
        <dsp:cNvPr id="0" name=""/>
        <dsp:cNvSpPr/>
      </dsp:nvSpPr>
      <dsp:spPr>
        <a:xfrm>
          <a:off x="420561" y="1597319"/>
          <a:ext cx="2031516" cy="19584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7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Pengucapan</a:t>
          </a:r>
          <a:r>
            <a:rPr lang="en-US" altLang="en-US" sz="17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sz="17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Putusan</a:t>
          </a:r>
          <a:r>
            <a:rPr lang="en-US" altLang="en-US" sz="17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</a:t>
          </a:r>
          <a:r>
            <a:rPr lang="en-US" altLang="en-US" sz="17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PHPU anggota</a:t>
          </a:r>
          <a:r>
            <a:rPr lang="en-US" altLang="en-US" sz="17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DPR, DPD, </a:t>
          </a:r>
          <a:r>
            <a:rPr lang="en-US" altLang="en-US" sz="17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dan</a:t>
          </a:r>
          <a:r>
            <a:rPr lang="en-US" altLang="en-US" sz="1700" b="1" kern="1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 DPRD</a:t>
          </a:r>
          <a:endParaRPr lang="en-US" sz="1700" b="1" kern="1200"/>
        </a:p>
      </dsp:txBody>
      <dsp:txXfrm>
        <a:off x="477921" y="1654679"/>
        <a:ext cx="1916796" cy="1843680"/>
      </dsp:txXfrm>
    </dsp:sp>
    <dsp:sp modelId="{21AD7683-4E21-48FB-A2B0-38429FA73B13}">
      <dsp:nvSpPr>
        <dsp:cNvPr id="0" name=""/>
        <dsp:cNvSpPr/>
      </dsp:nvSpPr>
      <dsp:spPr>
        <a:xfrm>
          <a:off x="2343955" y="1099625"/>
          <a:ext cx="652897" cy="5057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2343955" y="1200783"/>
        <a:ext cx="501161" cy="303472"/>
      </dsp:txXfrm>
    </dsp:sp>
    <dsp:sp modelId="{4201241F-A758-4825-9A41-CBED0FF9E993}">
      <dsp:nvSpPr>
        <dsp:cNvPr id="0" name=""/>
        <dsp:cNvSpPr/>
      </dsp:nvSpPr>
      <dsp:spPr>
        <a:xfrm>
          <a:off x="3267867" y="1107719"/>
          <a:ext cx="2031516" cy="7343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lvl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>
              <a:sym typeface="+mn-ea"/>
            </a:rPr>
            <a:t>6 </a:t>
          </a:r>
          <a:r>
            <a:rPr lang="en-US" sz="1700" b="1" kern="1200" dirty="0" err="1">
              <a:sym typeface="+mn-ea"/>
            </a:rPr>
            <a:t>s.d.</a:t>
          </a:r>
          <a:r>
            <a:rPr lang="en-US" sz="1700" b="1" kern="1200" dirty="0">
              <a:sym typeface="+mn-ea"/>
            </a:rPr>
            <a:t> 14 </a:t>
          </a:r>
          <a:r>
            <a:rPr lang="en-US" sz="1700" b="1" kern="1200" dirty="0" err="1">
              <a:sym typeface="+mn-ea"/>
            </a:rPr>
            <a:t>Agust</a:t>
          </a:r>
          <a:r>
            <a:rPr lang="en-US" sz="1700" b="1" kern="1200" dirty="0">
              <a:sym typeface="+mn-ea"/>
            </a:rPr>
            <a:t> 2019</a:t>
          </a:r>
          <a:endParaRPr lang="en-US" sz="1700" b="1" kern="1200" dirty="0"/>
        </a:p>
      </dsp:txBody>
      <dsp:txXfrm>
        <a:off x="3267867" y="1107719"/>
        <a:ext cx="2031516" cy="489600"/>
      </dsp:txXfrm>
    </dsp:sp>
    <dsp:sp modelId="{BFC7A65B-961A-4F69-8CB3-248457E85C87}">
      <dsp:nvSpPr>
        <dsp:cNvPr id="0" name=""/>
        <dsp:cNvSpPr/>
      </dsp:nvSpPr>
      <dsp:spPr>
        <a:xfrm>
          <a:off x="3683961" y="1597319"/>
          <a:ext cx="2031516" cy="19584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sz="1700" b="1" kern="1200">
              <a:sym typeface="+mn-ea"/>
            </a:rPr>
            <a:t>P</a:t>
          </a:r>
          <a:r>
            <a:rPr lang="en-US" altLang="en-US" sz="17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enyampaian</a:t>
          </a:r>
          <a:r>
            <a:rPr sz="1700" b="1" kern="1200">
              <a:sym typeface="+mn-ea"/>
            </a:rPr>
            <a:t> s</a:t>
          </a:r>
          <a:r>
            <a:rPr lang="en-US" altLang="en-US" sz="17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alinan</a:t>
          </a:r>
          <a:r>
            <a:rPr sz="1700" b="1" kern="1200">
              <a:sym typeface="+mn-ea"/>
            </a:rPr>
            <a:t> P</a:t>
          </a:r>
          <a:r>
            <a:rPr lang="en-US" altLang="en-US" sz="1700" b="1" kern="1200" noProof="0" dirty="0" err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rPr>
            <a:t>utusan</a:t>
          </a:r>
          <a:r>
            <a:rPr sz="1700" b="1" kern="1200">
              <a:sym typeface="+mn-ea"/>
            </a:rPr>
            <a:t> </a:t>
          </a:r>
          <a:endParaRPr lang="en-US" altLang="en-US" sz="1700" b="1" kern="1200" noProof="0" dirty="0">
            <a:ln>
              <a:noFill/>
            </a:ln>
            <a:solidFill>
              <a:schemeClr val="tx1"/>
            </a:solidFill>
            <a:effectLst/>
            <a:uLnTx/>
            <a:uFillTx/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741321" y="1654679"/>
        <a:ext cx="1916796" cy="1843680"/>
      </dsp:txXfrm>
    </dsp:sp>
    <dsp:sp modelId="{5D27C5B2-FAF5-4B9E-8CE5-8F54D12F7C36}">
      <dsp:nvSpPr>
        <dsp:cNvPr id="0" name=""/>
        <dsp:cNvSpPr/>
      </dsp:nvSpPr>
      <dsp:spPr>
        <a:xfrm>
          <a:off x="5607354" y="1099625"/>
          <a:ext cx="652897" cy="5057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5607354" y="1200783"/>
        <a:ext cx="501161" cy="303472"/>
      </dsp:txXfrm>
    </dsp:sp>
    <dsp:sp modelId="{6EADA40E-ECF8-4EF2-9B35-A9DD5D6A50D5}">
      <dsp:nvSpPr>
        <dsp:cNvPr id="0" name=""/>
        <dsp:cNvSpPr/>
      </dsp:nvSpPr>
      <dsp:spPr>
        <a:xfrm>
          <a:off x="6531266" y="1107719"/>
          <a:ext cx="2031516" cy="7343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lvl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>
              <a:sym typeface="+mn-ea"/>
            </a:rPr>
            <a:t>6 </a:t>
          </a:r>
          <a:r>
            <a:rPr lang="en-US" sz="1700" b="1" kern="1200" dirty="0" err="1">
              <a:sym typeface="+mn-ea"/>
            </a:rPr>
            <a:t>s.d.</a:t>
          </a:r>
          <a:r>
            <a:rPr lang="en-US" sz="1700" b="1" kern="1200" dirty="0">
              <a:sym typeface="+mn-ea"/>
            </a:rPr>
            <a:t> 14 </a:t>
          </a:r>
          <a:r>
            <a:rPr lang="en-US" sz="1700" b="1" kern="1200" dirty="0" err="1">
              <a:sym typeface="+mn-ea"/>
            </a:rPr>
            <a:t>Agust</a:t>
          </a:r>
          <a:r>
            <a:rPr lang="en-US" sz="1700" b="1" kern="1200" dirty="0">
              <a:sym typeface="+mn-ea"/>
            </a:rPr>
            <a:t> 2019</a:t>
          </a:r>
          <a:endParaRPr lang="en-US" sz="1700" b="1" kern="1200" dirty="0"/>
        </a:p>
      </dsp:txBody>
      <dsp:txXfrm>
        <a:off x="6531266" y="1107719"/>
        <a:ext cx="2031516" cy="489600"/>
      </dsp:txXfrm>
    </dsp:sp>
    <dsp:sp modelId="{39BA4712-27E2-4423-ADD6-9F9BD3D8FB35}">
      <dsp:nvSpPr>
        <dsp:cNvPr id="0" name=""/>
        <dsp:cNvSpPr/>
      </dsp:nvSpPr>
      <dsp:spPr>
        <a:xfrm>
          <a:off x="6947360" y="1597319"/>
          <a:ext cx="2031516" cy="19584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sz="1700" b="1" kern="1200">
              <a:sym typeface="+mn-ea"/>
            </a:rPr>
            <a:t>P</a:t>
          </a:r>
          <a:r>
            <a:rPr lang="id-ID" altLang="x-none" sz="1700" b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emuatan Putusan dalam laman (</a:t>
          </a:r>
          <a:r>
            <a:rPr sz="1700" b="1" i="1" kern="1200">
              <a:sym typeface="+mn-ea"/>
            </a:rPr>
            <a:t>w</a:t>
          </a:r>
          <a:r>
            <a:rPr lang="id-ID" altLang="x-none" sz="1700" b="1" i="1" kern="1200" dirty="0">
              <a:latin typeface="Tahoma" panose="020B0604030504040204" pitchFamily="34" charset="0"/>
              <a:cs typeface="Tahoma" panose="020B0604030504040204" pitchFamily="34" charset="0"/>
              <a:sym typeface="+mn-ea"/>
            </a:rPr>
            <a:t>ebsite</a:t>
          </a:r>
          <a:r>
            <a:rPr sz="1700" b="1" kern="1200">
              <a:sym typeface="+mn-ea"/>
            </a:rPr>
            <a:t>)</a:t>
          </a:r>
          <a:endParaRPr lang="id-ID" altLang="x-none" sz="1700" b="1" kern="1200" dirty="0">
            <a:latin typeface="Tahoma" panose="020B0604030504040204" pitchFamily="34" charset="0"/>
            <a:cs typeface="Tahoma" panose="020B0604030504040204" pitchFamily="34" charset="0"/>
          </a:endParaRPr>
        </a:p>
      </dsp:txBody>
      <dsp:txXfrm>
        <a:off x="7004720" y="1654679"/>
        <a:ext cx="1916796" cy="18436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#1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srcNode" val="parTx"/>
            <dgm:param type="dstNode" val="parTx"/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#2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srcNode" val="parTx"/>
            <dgm:param type="dstNode" val="parTx"/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3#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srcNode" val="parTx"/>
            <dgm:param type="dstNode" val="parTx"/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3#4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srcNode" val="parTx"/>
            <dgm:param type="dstNode" val="parTx"/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3#5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srcNode" val="parTx"/>
            <dgm:param type="dstNode" val="parTx"/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3#6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srcNode" val="parTx"/>
            <dgm:param type="dstNode" val="parTx"/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3#7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srcNode" val="parTx"/>
            <dgm:param type="dstNode" val="parTx"/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3#8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srcNode" val="parTx"/>
            <dgm:param type="dstNode" val="parTx"/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#8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3B9929-18C6-4DDF-AA50-355566287E73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1DB97-C549-43C9-B6C0-EDC95E8C34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639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1A391C-217E-4E30-AE69-741B51D5A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4589A23-94A9-4B08-B217-0E950319F2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7F8504-8A54-4897-88FC-C10B57185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D079-662E-47AA-8983-6BB38E299F2D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669993D-D63B-4CC2-900C-1B038ACD7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7D9FA5C-0866-4E2B-9480-04DA3F01C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2EC9-7EEA-4ED5-9C82-7102D76EF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662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4F67CF-B5B6-4AF8-ACFC-3D277DE95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889DFE3-2E32-4DCE-A83A-5335E0C79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FEA4C63-4000-4A69-AAD3-3182E4C9B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D079-662E-47AA-8983-6BB38E299F2D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6666A7F-C814-4230-B168-93248D3C0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A12DE34-2455-4D94-A5BA-7E81FE745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2EC9-7EEA-4ED5-9C82-7102D76EF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520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0041767-9D28-4E7C-8581-EC4F26432A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70E4EA1-D848-42CC-802D-7E889E5C8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107834-EB03-4B08-8BFB-5C2C9E0A1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D079-662E-47AA-8983-6BB38E299F2D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F7C5A52-A0FA-47AB-BCD7-F403F0F1A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1E73342-513E-4D30-A02A-F0853D033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2EC9-7EEA-4ED5-9C82-7102D76EF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4990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766E4C-64E0-4BFE-ADB9-6DDE73F85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A31833-88D4-430D-89C8-3D176E874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5657E5-B35A-4375-A6A6-665D34659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D079-662E-47AA-8983-6BB38E299F2D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5339D1-B7F6-4A09-816A-41B20F2B3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CACEFDB-2F8E-407E-BD0B-3B83A0CA6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2EC9-7EEA-4ED5-9C82-7102D76EF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2360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5ECA9B-7E60-4A38-87E5-38120F739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19C7752-BEE1-4E3C-8B56-A1C924748B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03BDC93-7783-4B21-9C07-CF9AA7F90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D079-662E-47AA-8983-6BB38E299F2D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ED53ACC-ED16-4E6F-90E9-7364E6158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7142BB3-E6E4-407D-AC4C-71B2A583F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2EC9-7EEA-4ED5-9C82-7102D76EF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9727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31531B-C51E-4D4A-A34B-91C0BC1CE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B0BE02-75B5-4DD7-A621-F410E830C2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F2D1187-18CD-4F45-AFBB-BD56CCFA11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BC488E4-839B-42CD-AC14-5DC4BAB0F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D079-662E-47AA-8983-6BB38E299F2D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F5C7BDB-6A00-4685-AEB9-1B255C45D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226FD09-FE69-45CA-9A8E-064324584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2EC9-7EEA-4ED5-9C82-7102D76EF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572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9682E1-E0A5-46ED-84F3-93862F7E8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33722A5-91DC-452A-AC95-21CE5FD201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2AE6452-B44B-4132-96ED-E7313C33E8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BED8C25-FC9C-4999-9D7A-3C517FC46A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2F0C7D7-F509-4E42-A54A-9A26CA713C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A278256-11A9-4A1A-935C-4E4B28D67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D079-662E-47AA-8983-6BB38E299F2D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0A4C542-0ACB-449F-B94E-42308F62D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E28E879-AD13-4A02-B942-1604419CA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2EC9-7EEA-4ED5-9C82-7102D76EF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6524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932ADD-304B-4E39-B59B-6C1DB08F3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5B60E3E-2A68-443D-B64B-526894DF7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D079-662E-47AA-8983-6BB38E299F2D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7B0261A-740F-4D3F-A0F6-173C4D6C4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25946B0-9B0D-419C-BF71-8B0406932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2EC9-7EEA-4ED5-9C82-7102D76EF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0210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E837082-0EA1-4B87-BDB8-564482A8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D079-662E-47AA-8983-6BB38E299F2D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CA5885D-D1D1-4BF8-AD82-30D99E2C2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F95EA2C-77EC-4308-B050-23B8BBD5C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2EC9-7EEA-4ED5-9C82-7102D76EF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7027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1115A6-7D31-493C-A7E9-B4F4E1779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FD44EB5-FC2B-4D29-B6F0-35874640D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D4FD29B-3236-42B9-B808-7F834CECED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7E6B483-953E-422B-9F89-D7AB7A1B8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D079-662E-47AA-8983-6BB38E299F2D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E4C68F2-132B-42F3-A161-6A3FC719C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3D9CE8C-0977-4550-A020-C3BD3D5C8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2EC9-7EEA-4ED5-9C82-7102D76EF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279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454F2F-0095-4A29-8AE9-38574833B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9B408EB-7C8D-4749-82AA-182B2CE4A2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BF6D5EC-ECAA-4AE8-88C1-E5927B4612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D3B07EE-050E-4B7F-AFFB-5F59965D4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2D079-662E-47AA-8983-6BB38E299F2D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59F4DA0-0D6C-437F-BEA6-263F99764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E3A4D1F-6308-42B3-88C3-0BDF3CE46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32EC9-7EEA-4ED5-9C82-7102D76EF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601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729E3BF-81B7-435C-AA2F-A04BB5962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9FE784D-75F6-4884-A076-E1867DD714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9D41971-4D24-443D-8BB1-502D942141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2D079-662E-47AA-8983-6BB38E299F2D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285E8FF-353E-4E23-B54F-5F9416F383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791F7BC-9011-4328-8ED1-A45032F0FD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32EC9-7EEA-4ED5-9C82-7102D76EF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1159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3.png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9.png"/><Relationship Id="rId18" Type="http://schemas.openxmlformats.org/officeDocument/2006/relationships/image" Target="../media/image36.png"/><Relationship Id="rId3" Type="http://schemas.openxmlformats.org/officeDocument/2006/relationships/image" Target="../media/image30.png"/><Relationship Id="rId7" Type="http://schemas.openxmlformats.org/officeDocument/2006/relationships/image" Target="../media/image14.png"/><Relationship Id="rId12" Type="http://schemas.openxmlformats.org/officeDocument/2006/relationships/image" Target="../media/image8.png"/><Relationship Id="rId17" Type="http://schemas.openxmlformats.org/officeDocument/2006/relationships/image" Target="../media/image35.png"/><Relationship Id="rId2" Type="http://schemas.openxmlformats.org/officeDocument/2006/relationships/image" Target="../media/image3.png"/><Relationship Id="rId16" Type="http://schemas.openxmlformats.org/officeDocument/2006/relationships/image" Target="../media/image3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png"/><Relationship Id="rId11" Type="http://schemas.openxmlformats.org/officeDocument/2006/relationships/image" Target="../media/image6.png"/><Relationship Id="rId5" Type="http://schemas.openxmlformats.org/officeDocument/2006/relationships/image" Target="../media/image4.png"/><Relationship Id="rId15" Type="http://schemas.openxmlformats.org/officeDocument/2006/relationships/image" Target="../media/image33.png"/><Relationship Id="rId10" Type="http://schemas.openxmlformats.org/officeDocument/2006/relationships/image" Target="../media/image7.png"/><Relationship Id="rId4" Type="http://schemas.openxmlformats.org/officeDocument/2006/relationships/image" Target="../media/image31.png"/><Relationship Id="rId9" Type="http://schemas.openxmlformats.org/officeDocument/2006/relationships/image" Target="../media/image15.png"/><Relationship Id="rId1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3.png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C3B54BB-DF58-473E-8B0A-7241C296F0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1816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894DCE6-CBAA-4E37-B757-196985FFC659}"/>
              </a:ext>
            </a:extLst>
          </p:cNvPr>
          <p:cNvSpPr/>
          <p:nvPr/>
        </p:nvSpPr>
        <p:spPr>
          <a:xfrm>
            <a:off x="304800" y="281523"/>
            <a:ext cx="11582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" altLang="id-ID" sz="2000" b="1" dirty="0">
                <a:solidFill>
                  <a:srgbClr val="0D0D0D"/>
                </a:solidFill>
                <a:latin typeface="Arial" panose="020B0604020202020204" pitchFamily="34" charset="0"/>
                <a:sym typeface="+mn-ea"/>
              </a:rPr>
              <a:t>MEKANISME, TAHAPAN, DAN KEGIATAN PENANGANAN PERKARA</a:t>
            </a:r>
          </a:p>
          <a:p>
            <a:pPr algn="ctr"/>
            <a:r>
              <a:rPr lang="" altLang="id-ID" sz="2000" b="1" dirty="0">
                <a:solidFill>
                  <a:srgbClr val="0D0D0D"/>
                </a:solidFill>
                <a:latin typeface="Arial" panose="020B0604020202020204" pitchFamily="34" charset="0"/>
                <a:sym typeface="+mn-ea"/>
              </a:rPr>
              <a:t>PERSELISIHAN HASIL PEMILIHAN UMUM TAHUN 2019</a:t>
            </a:r>
            <a:endParaRPr lang="" altLang="zh-CN" sz="2000" b="1" dirty="0">
              <a:solidFill>
                <a:srgbClr val="0D0D0D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SimSun" panose="02010600030101010101" pitchFamily="2" charset="-122"/>
              <a:sym typeface="+mn-ea"/>
            </a:endParaRPr>
          </a:p>
        </p:txBody>
      </p:sp>
      <p:sp>
        <p:nvSpPr>
          <p:cNvPr id="11" name="Text Box 24">
            <a:extLst>
              <a:ext uri="{FF2B5EF4-FFF2-40B4-BE49-F238E27FC236}">
                <a16:creationId xmlns:a16="http://schemas.microsoft.com/office/drawing/2014/main" xmlns="" id="{0DDFC93A-5B79-4679-B3D1-C1B933F27351}"/>
              </a:ext>
            </a:extLst>
          </p:cNvPr>
          <p:cNvSpPr txBox="1"/>
          <p:nvPr/>
        </p:nvSpPr>
        <p:spPr>
          <a:xfrm>
            <a:off x="7239000" y="2590800"/>
            <a:ext cx="4812030" cy="963561"/>
          </a:xfrm>
          <a:prstGeom prst="rect">
            <a:avLst/>
          </a:prstGeom>
          <a:noFill/>
          <a:ln w="9525">
            <a:noFill/>
          </a:ln>
        </p:spPr>
        <p:txBody>
          <a:bodyPr wrap="none"/>
          <a:lstStyle/>
          <a:p>
            <a:pPr algn="r" defTabSz="944880"/>
            <a:r>
              <a:rPr lang="en-US" altLang="id-ID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id-ID" altLang="id-ID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isampaikan Dalam</a:t>
            </a:r>
          </a:p>
          <a:p>
            <a:pPr algn="r" defTabSz="944880"/>
            <a:r>
              <a:rPr lang="en-US" altLang="zh-CN" sz="1400" b="1" dirty="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Bimbingan Teknis Penyelesaian Perkara </a:t>
            </a:r>
          </a:p>
          <a:p>
            <a:pPr algn="r" defTabSz="944880"/>
            <a:r>
              <a:rPr lang="en-US" altLang="zh-CN" sz="1400" b="1" dirty="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Perselisihan Hasil Pemilihan Umum Tahun 2019</a:t>
            </a:r>
          </a:p>
          <a:p>
            <a:pPr algn="r" defTabSz="944880"/>
            <a:endParaRPr lang="en-US" altLang="zh-CN" sz="1400" dirty="0">
              <a:solidFill>
                <a:srgbClr val="0D0D0D"/>
              </a:solidFill>
              <a:latin typeface="Bookman Old Style" pitchFamily="18" charset="0"/>
              <a:ea typeface="SimSun" panose="02010600030101010101" pitchFamily="2" charset="-122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4429E024-0A8D-4576-88DB-33D9F2CF9D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66164" y="3972519"/>
            <a:ext cx="2071606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2545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8219747-7A32-4A89-952B-B9B51218C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37160"/>
            <a:ext cx="12192001" cy="14097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E56E24E-1AD4-4D5B-B76D-36DDF9BD2587}"/>
              </a:ext>
            </a:extLst>
          </p:cNvPr>
          <p:cNvSpPr txBox="1">
            <a:spLocks/>
          </p:cNvSpPr>
          <p:nvPr/>
        </p:nvSpPr>
        <p:spPr>
          <a:xfrm>
            <a:off x="1242217" y="370840"/>
            <a:ext cx="10477344" cy="1409699"/>
          </a:xfrm>
          <a:prstGeom prst="rect">
            <a:avLst/>
          </a:prstGeom>
          <a:ln/>
        </p:spPr>
        <p:txBody>
          <a:bodyPr vert="horz" wrap="square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kumimoji="0" lang="fi-FI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</a:rPr>
              <a:t>D. TAHAPAN PENCATATAN PERMOHONAN</a:t>
            </a:r>
          </a:p>
          <a:p>
            <a:pPr algn="r"/>
            <a:r>
              <a:rPr kumimoji="0" lang="fi-FI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</a:rPr>
              <a:t>PEMOHON DALAM BRPK </a:t>
            </a:r>
            <a:endParaRPr lang="en-US" altLang="id-ID" sz="3200" b="1" dirty="0">
              <a:solidFill>
                <a:schemeClr val="bg1"/>
              </a:solidFill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xmlns="" id="{94519B36-8854-4CDF-AEF8-87FC7CF07EAE}"/>
              </a:ext>
            </a:extLst>
          </p:cNvPr>
          <p:cNvSpPr txBox="1">
            <a:spLocks/>
          </p:cNvSpPr>
          <p:nvPr/>
        </p:nvSpPr>
        <p:spPr>
          <a:xfrm>
            <a:off x="1242217" y="1817053"/>
            <a:ext cx="10390983" cy="49037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6200" lvl="1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tabLst>
                <a:tab pos="533400" algn="l"/>
              </a:tabLst>
              <a:defRPr/>
            </a:pPr>
            <a:r>
              <a:rPr lang="en-US" altLang="en-US" b="1" kern="0" dirty="0">
                <a:latin typeface="Tahoma" panose="020B0604030504040204" pitchFamily="34" charset="0"/>
                <a:ea typeface="MS PGothic" panose="020B0600070205080204" pitchFamily="34" charset="-128"/>
              </a:rPr>
              <a:t>a.	</a:t>
            </a:r>
            <a:r>
              <a:rPr lang="en-US" altLang="en-US" b="1" kern="0" dirty="0" err="1">
                <a:latin typeface="Tahoma" panose="020B0604030504040204" pitchFamily="34" charset="0"/>
                <a:ea typeface="MS PGothic" panose="020B0600070205080204" pitchFamily="34" charset="-128"/>
              </a:rPr>
              <a:t>Pencatatan</a:t>
            </a:r>
            <a:r>
              <a:rPr lang="en-US" altLang="en-US" b="1" kern="0" dirty="0">
                <a:latin typeface="Tahoma" panose="020B0604030504040204" pitchFamily="34" charset="0"/>
                <a:ea typeface="MS PGothic" panose="020B0600070205080204" pitchFamily="34" charset="-128"/>
              </a:rPr>
              <a:t> </a:t>
            </a:r>
            <a:r>
              <a:rPr lang="en-US" altLang="en-US" b="1" kern="0" dirty="0" err="1">
                <a:latin typeface="Tahoma" panose="020B0604030504040204" pitchFamily="34" charset="0"/>
                <a:ea typeface="MS PGothic" panose="020B0600070205080204" pitchFamily="34" charset="-128"/>
              </a:rPr>
              <a:t>dalam</a:t>
            </a:r>
            <a:r>
              <a:rPr lang="en-US" altLang="en-US" b="1" kern="0" dirty="0">
                <a:latin typeface="Tahoma" panose="020B0604030504040204" pitchFamily="34" charset="0"/>
                <a:ea typeface="MS PGothic" panose="020B0600070205080204" pitchFamily="34" charset="-128"/>
              </a:rPr>
              <a:t> BRPK </a:t>
            </a:r>
            <a:r>
              <a:rPr lang="en-US" altLang="en-US" b="1" kern="0" dirty="0" err="1">
                <a:latin typeface="Tahoma" panose="020B0604030504040204" pitchFamily="34" charset="0"/>
                <a:ea typeface="MS PGothic" panose="020B0600070205080204" pitchFamily="34" charset="-128"/>
              </a:rPr>
              <a:t>atas</a:t>
            </a:r>
            <a:r>
              <a:rPr lang="en-US" altLang="en-US" b="1" kern="0" dirty="0">
                <a:latin typeface="Tahoma" panose="020B0604030504040204" pitchFamily="34" charset="0"/>
                <a:ea typeface="MS PGothic" panose="020B0600070205080204" pitchFamily="34" charset="-128"/>
              </a:rPr>
              <a:t> </a:t>
            </a:r>
            <a:r>
              <a:rPr lang="en-US" altLang="en-US" b="1" kern="0" dirty="0" err="1">
                <a:latin typeface="Tahoma" panose="020B0604030504040204" pitchFamily="34" charset="0"/>
                <a:ea typeface="MS PGothic" panose="020B0600070205080204" pitchFamily="34" charset="-128"/>
              </a:rPr>
              <a:t>Permohonan</a:t>
            </a:r>
            <a:r>
              <a:rPr lang="en-US" altLang="en-US" b="1" kern="0" dirty="0">
                <a:latin typeface="Tahoma" panose="020B0604030504040204" pitchFamily="34" charset="0"/>
                <a:ea typeface="MS PGothic" panose="020B0600070205080204" pitchFamily="34" charset="-128"/>
              </a:rPr>
              <a:t> </a:t>
            </a:r>
            <a:r>
              <a:rPr lang="en-US" altLang="en-US" b="1" kern="0" dirty="0" err="1">
                <a:latin typeface="Tahoma" panose="020B0604030504040204" pitchFamily="34" charset="0"/>
                <a:ea typeface="MS PGothic" panose="020B0600070205080204" pitchFamily="34" charset="-128"/>
              </a:rPr>
              <a:t>Pemohon</a:t>
            </a:r>
            <a:endParaRPr lang="en-US" altLang="en-US" b="1" kern="0" dirty="0">
              <a:latin typeface="Tahoma" panose="020B0604030504040204" pitchFamily="34" charset="0"/>
              <a:ea typeface="MS PGothic" panose="020B0600070205080204" pitchFamily="34" charset="-128"/>
            </a:endParaRPr>
          </a:p>
          <a:p>
            <a:pPr marL="533400" lvl="1" indent="-457200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lphaLcPeriod" startAt="2"/>
              <a:tabLst>
                <a:tab pos="533400" algn="l"/>
              </a:tabLst>
              <a:defRPr/>
            </a:pPr>
            <a:r>
              <a:rPr lang="en-US" altLang="en-US" b="1" kern="0" dirty="0" err="1">
                <a:latin typeface="Tahoma" panose="020B0604030504040204" pitchFamily="34" charset="0"/>
                <a:ea typeface="MS PGothic" panose="020B0600070205080204" pitchFamily="34" charset="-128"/>
              </a:rPr>
              <a:t>Penyampaian</a:t>
            </a:r>
            <a:r>
              <a:rPr lang="en-US" altLang="en-US" b="1" kern="0" dirty="0">
                <a:latin typeface="Tahoma" panose="020B0604030504040204" pitchFamily="34" charset="0"/>
                <a:ea typeface="MS PGothic" panose="020B0600070205080204" pitchFamily="34" charset="-128"/>
              </a:rPr>
              <a:t> ARPK </a:t>
            </a:r>
            <a:r>
              <a:rPr lang="en-US" altLang="en-US" b="1" kern="0" dirty="0" err="1">
                <a:latin typeface="Tahoma" panose="020B0604030504040204" pitchFamily="34" charset="0"/>
                <a:ea typeface="MS PGothic" panose="020B0600070205080204" pitchFamily="34" charset="-128"/>
              </a:rPr>
              <a:t>kepada</a:t>
            </a:r>
            <a:r>
              <a:rPr lang="en-US" altLang="en-US" b="1" kern="0" dirty="0">
                <a:latin typeface="Tahoma" panose="020B0604030504040204" pitchFamily="34" charset="0"/>
                <a:ea typeface="MS PGothic" panose="020B0600070205080204" pitchFamily="34" charset="-128"/>
              </a:rPr>
              <a:t> </a:t>
            </a:r>
            <a:r>
              <a:rPr lang="en-US" altLang="en-US" b="1" kern="0" dirty="0" err="1">
                <a:latin typeface="Tahoma" panose="020B0604030504040204" pitchFamily="34" charset="0"/>
                <a:ea typeface="MS PGothic" panose="020B0600070205080204" pitchFamily="34" charset="-128"/>
              </a:rPr>
              <a:t>Pemohon</a:t>
            </a:r>
            <a:endParaRPr lang="en-US" altLang="en-US" b="1" kern="0" dirty="0">
              <a:latin typeface="Tahoma" panose="020B0604030504040204" pitchFamily="34" charset="0"/>
              <a:ea typeface="MS PGothic" panose="020B0600070205080204" pitchFamily="34" charset="-128"/>
            </a:endParaRPr>
          </a:p>
          <a:p>
            <a:pPr marL="533400" lvl="1" indent="-457200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lphaLcPeriod" startAt="2"/>
              <a:tabLst>
                <a:tab pos="533400" algn="l"/>
              </a:tabLst>
              <a:defRPr/>
            </a:pPr>
            <a:endParaRPr lang="en-ID" altLang="en-US" b="1" kern="0" dirty="0">
              <a:latin typeface="Tahoma" panose="020B0604030504040204" pitchFamily="34" charset="0"/>
              <a:ea typeface="MS PGothic" panose="020B0600070205080204" pitchFamily="34" charset="-128"/>
              <a:cs typeface="Tahoma" panose="020B0604030504040204" pitchFamily="34" charset="0"/>
            </a:endParaRPr>
          </a:p>
          <a:p>
            <a:pPr marL="533400" lvl="1" indent="-457200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lphaLcPeriod" startAt="2"/>
              <a:tabLst>
                <a:tab pos="533400" algn="l"/>
              </a:tabLst>
              <a:defRPr/>
            </a:pPr>
            <a:endParaRPr lang="en-ID" altLang="en-US" b="1" kern="0" dirty="0">
              <a:latin typeface="Tahoma" panose="020B0604030504040204" pitchFamily="34" charset="0"/>
              <a:ea typeface="MS PGothic" panose="020B0600070205080204" pitchFamily="34" charset="-128"/>
              <a:cs typeface="Tahoma" panose="020B0604030504040204" pitchFamily="34" charset="0"/>
            </a:endParaRPr>
          </a:p>
          <a:p>
            <a:pPr marL="533400" lvl="1" indent="-457200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lphaLcPeriod" startAt="2"/>
              <a:tabLst>
                <a:tab pos="533400" algn="l"/>
              </a:tabLst>
              <a:defRPr/>
            </a:pPr>
            <a:endParaRPr lang="en-ID" altLang="en-US" b="1" kern="0" dirty="0">
              <a:latin typeface="Tahoma" panose="020B0604030504040204" pitchFamily="34" charset="0"/>
              <a:ea typeface="MS PGothic" panose="020B0600070205080204" pitchFamily="34" charset="-128"/>
              <a:cs typeface="Tahoma" panose="020B0604030504040204" pitchFamily="34" charset="0"/>
            </a:endParaRPr>
          </a:p>
          <a:p>
            <a:pPr marL="533400" lvl="1" indent="-457200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lphaLcPeriod" startAt="2"/>
              <a:tabLst>
                <a:tab pos="533400" algn="l"/>
              </a:tabLst>
              <a:defRPr/>
            </a:pPr>
            <a:endParaRPr lang="en-ID" altLang="en-US" b="1" kern="0" dirty="0">
              <a:latin typeface="Tahoma" panose="020B0604030504040204" pitchFamily="34" charset="0"/>
              <a:ea typeface="MS PGothic" panose="020B0600070205080204" pitchFamily="34" charset="-128"/>
              <a:cs typeface="Tahoma" panose="020B0604030504040204" pitchFamily="34" charset="0"/>
            </a:endParaRPr>
          </a:p>
          <a:p>
            <a:pPr marL="76200" lvl="1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tabLst>
                <a:tab pos="533400" algn="l"/>
              </a:tabLst>
              <a:defRPr/>
            </a:pPr>
            <a:endParaRPr lang="en-ID" altLang="en-US" b="1" kern="0" dirty="0">
              <a:latin typeface="Tahoma" panose="020B0604030504040204" pitchFamily="34" charset="0"/>
              <a:ea typeface="MS PGothic" panose="020B0600070205080204" pitchFamily="34" charset="-128"/>
              <a:cs typeface="Tahoma" panose="020B0604030504040204" pitchFamily="34" charset="0"/>
            </a:endParaRPr>
          </a:p>
        </p:txBody>
      </p:sp>
      <p:grpSp>
        <p:nvGrpSpPr>
          <p:cNvPr id="5" name="Group 13">
            <a:extLst>
              <a:ext uri="{FF2B5EF4-FFF2-40B4-BE49-F238E27FC236}">
                <a16:creationId xmlns:a16="http://schemas.microsoft.com/office/drawing/2014/main" xmlns="" id="{3E2C8D32-0C59-4870-B5C4-E61CE2E42DB7}"/>
              </a:ext>
            </a:extLst>
          </p:cNvPr>
          <p:cNvGrpSpPr/>
          <p:nvPr/>
        </p:nvGrpSpPr>
        <p:grpSpPr>
          <a:xfrm>
            <a:off x="2068512" y="3063875"/>
            <a:ext cx="8054975" cy="730250"/>
            <a:chOff x="2310063" y="3150230"/>
            <a:chExt cx="4210115" cy="73005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CB4D010F-4931-489A-AADE-BFE8C82D7FE0}"/>
                </a:ext>
              </a:extLst>
            </p:cNvPr>
            <p:cNvSpPr/>
            <p:nvPr/>
          </p:nvSpPr>
          <p:spPr bwMode="auto">
            <a:xfrm>
              <a:off x="2310063" y="3150230"/>
              <a:ext cx="4210115" cy="730054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3360000" sx="61000" sy="61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71450" h="127000"/>
              <a:bevelB w="165100" prst="coolSlant"/>
            </a:sp3d>
          </p:spPr>
          <p:txBody>
            <a:bodyPr anchor="ctr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id-ID" sz="4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BBCA3CE6-00AA-44BE-83F0-4C25439FBD7E}"/>
                </a:ext>
              </a:extLst>
            </p:cNvPr>
            <p:cNvSpPr/>
            <p:nvPr/>
          </p:nvSpPr>
          <p:spPr>
            <a:xfrm>
              <a:off x="2485968" y="3277196"/>
              <a:ext cx="4034210" cy="460251"/>
            </a:xfrm>
            <a:prstGeom prst="rect">
              <a:avLst/>
            </a:prstGeom>
          </p:spPr>
          <p:txBody>
            <a:bodyPr>
              <a:spAutoFit/>
            </a:bodyPr>
            <a:lstStyle>
              <a:lvl1pPr eaLnBrk="0" hangingPunct="0"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eaLnBrk="0" hangingPunct="0"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eaLnBrk="0" hangingPunct="0"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eaLnBrk="0" hangingPunct="0"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eaLnBrk="0" hangingPunct="0"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id-ID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BRPK </a:t>
              </a:r>
              <a:r>
                <a:rPr kumimoji="0" lang="en-US" altLang="id-ID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dan ARPK</a:t>
              </a:r>
              <a:r>
                <a:rPr kumimoji="0" lang="id-ID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id-ID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Pilpres</a:t>
              </a:r>
              <a:r>
                <a:rPr kumimoji="0" lang="id-ID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  <a:sym typeface="Wingdings" panose="05000000000000000000" pitchFamily="2" charset="2"/>
                </a:rPr>
                <a:t></a:t>
              </a:r>
              <a:r>
                <a:rPr kumimoji="0" lang="id-ID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</a:t>
              </a:r>
              <a:r>
                <a:rPr kumimoji="0" lang="en-US" altLang="id-ID" sz="2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Juni 2019</a:t>
              </a:r>
              <a:endParaRPr kumimoji="0" lang="id-ID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8" name="Group 12">
            <a:extLst>
              <a:ext uri="{FF2B5EF4-FFF2-40B4-BE49-F238E27FC236}">
                <a16:creationId xmlns:a16="http://schemas.microsoft.com/office/drawing/2014/main" xmlns="" id="{D5FD194D-7ABB-4186-84E7-B81AF5CBE1BE}"/>
              </a:ext>
            </a:extLst>
          </p:cNvPr>
          <p:cNvGrpSpPr/>
          <p:nvPr/>
        </p:nvGrpSpPr>
        <p:grpSpPr>
          <a:xfrm>
            <a:off x="2039937" y="3927475"/>
            <a:ext cx="8054975" cy="730250"/>
            <a:chOff x="2462463" y="3292629"/>
            <a:chExt cx="4210115" cy="73005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BC60FF39-BDD9-42CF-8680-2F4EB271ADF9}"/>
                </a:ext>
              </a:extLst>
            </p:cNvPr>
            <p:cNvSpPr/>
            <p:nvPr/>
          </p:nvSpPr>
          <p:spPr bwMode="auto">
            <a:xfrm>
              <a:off x="2462463" y="3292629"/>
              <a:ext cx="4210115" cy="730054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3360000" sx="61000" sy="61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71450" h="127000"/>
              <a:bevelB w="165100" prst="coolSlant"/>
            </a:sp3d>
          </p:spPr>
          <p:txBody>
            <a:bodyPr anchor="ctr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id-ID" sz="4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30C7F632-CA11-40E9-8B24-13F4C930BF5A}"/>
                </a:ext>
              </a:extLst>
            </p:cNvPr>
            <p:cNvSpPr/>
            <p:nvPr/>
          </p:nvSpPr>
          <p:spPr>
            <a:xfrm>
              <a:off x="2638368" y="3429117"/>
              <a:ext cx="4034210" cy="46154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id-ID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+mn-ea"/>
                </a:rPr>
                <a:t>BRPK dan </a:t>
              </a:r>
              <a:r>
                <a:rPr kumimoji="0" lang="id-ID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+mn-ea"/>
                </a:rPr>
                <a:t>ARPK </a:t>
              </a:r>
              <a:r>
                <a:rPr kumimoji="0" lang="en-US" altLang="id-ID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+mn-ea"/>
                </a:rPr>
                <a:t>Pileg </a:t>
              </a:r>
              <a:r>
                <a:rPr kumimoji="0" lang="id-ID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Wingdings" panose="05000000000000000000" pitchFamily="2" charset="2"/>
                </a:rPr>
                <a:t></a:t>
              </a:r>
              <a:r>
                <a:rPr kumimoji="0" lang="id-ID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+mn-ea"/>
                </a:rPr>
                <a:t>  </a:t>
              </a:r>
              <a:r>
                <a:rPr kumimoji="0" lang="en-ID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+mn-ea"/>
                </a:rPr>
                <a:t>1 </a:t>
              </a:r>
              <a:r>
                <a:rPr kumimoji="0" lang="en-ID" sz="2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+mn-ea"/>
                </a:rPr>
                <a:t>Juli</a:t>
              </a:r>
              <a:r>
                <a:rPr kumimoji="0" lang="en-ID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+mn-ea"/>
                </a:rPr>
                <a:t> </a:t>
              </a:r>
              <a:r>
                <a:rPr kumimoji="0" lang="id-ID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+mn-ea"/>
                </a:rPr>
                <a:t>201</a:t>
              </a:r>
              <a:r>
                <a:rPr kumimoji="0" lang="en-US" altLang="id-ID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+mn-ea"/>
                </a:rPr>
                <a:t>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569022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8219747-7A32-4A89-952B-B9B51218C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37160"/>
            <a:ext cx="12192001" cy="14097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E56E24E-1AD4-4D5B-B76D-36DDF9BD2587}"/>
              </a:ext>
            </a:extLst>
          </p:cNvPr>
          <p:cNvSpPr txBox="1">
            <a:spLocks/>
          </p:cNvSpPr>
          <p:nvPr/>
        </p:nvSpPr>
        <p:spPr>
          <a:xfrm>
            <a:off x="1117600" y="157480"/>
            <a:ext cx="10601961" cy="1409699"/>
          </a:xfrm>
          <a:prstGeom prst="rect">
            <a:avLst/>
          </a:prstGeom>
          <a:ln/>
        </p:spPr>
        <p:txBody>
          <a:bodyPr vert="horz" wrap="square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kumimoji="0" lang="en-ID" sz="3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</a:rPr>
              <a:t>E. </a:t>
            </a:r>
            <a:r>
              <a:rPr kumimoji="0" lang="id-ID" sz="3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</a:rPr>
              <a:t>Tahapan Penyampaian Salinan Permohonan Pemohon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id-ID" sz="3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</a:rPr>
              <a:t>kepada Termohon dan Pihak Terkait serta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id-ID" sz="3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</a:rPr>
              <a:t>Pemberitahuan</a:t>
            </a:r>
            <a:endParaRPr kumimoji="0" lang="en-US" sz="30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algn="r"/>
            <a:r>
              <a:rPr kumimoji="0" lang="id-ID" sz="3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</a:rPr>
              <a:t>Sidang Pertama kepada para pihak </a:t>
            </a:r>
            <a:endParaRPr lang="en-US" altLang="id-ID" sz="3000" b="1" dirty="0">
              <a:solidFill>
                <a:schemeClr val="bg1"/>
              </a:solidFill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xmlns="" id="{94519B36-8854-4CDF-AEF8-87FC7CF07EAE}"/>
              </a:ext>
            </a:extLst>
          </p:cNvPr>
          <p:cNvSpPr txBox="1">
            <a:spLocks/>
          </p:cNvSpPr>
          <p:nvPr/>
        </p:nvSpPr>
        <p:spPr>
          <a:xfrm>
            <a:off x="1242217" y="1817053"/>
            <a:ext cx="10390983" cy="49037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lvl="1" indent="-368300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lphaLcPeriod"/>
              <a:defRPr/>
            </a:pPr>
            <a:r>
              <a:rPr lang="en-US" altLang="en-US" sz="2200" b="1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Penyampaian</a:t>
            </a:r>
            <a:r>
              <a:rPr lang="en-US" altLang="en-US" sz="2200" b="1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Salinan </a:t>
            </a:r>
            <a:r>
              <a:rPr lang="en-US" altLang="en-US" sz="2200" b="1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Permohonan</a:t>
            </a:r>
            <a:r>
              <a:rPr lang="en-US" altLang="en-US" sz="2200" b="1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lang="en-US" altLang="en-US" sz="2200" b="1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Pemohon</a:t>
            </a:r>
            <a:r>
              <a:rPr lang="en-US" altLang="en-US" sz="2200" b="1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lang="en-US" altLang="en-US" sz="2200" b="1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kepada</a:t>
            </a:r>
            <a:r>
              <a:rPr lang="en-US" altLang="en-US" sz="2200" b="1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lang="en-US" altLang="en-US" sz="2200" b="1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Termohon</a:t>
            </a:r>
            <a:r>
              <a:rPr lang="en-US" altLang="en-US" sz="2200" b="1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, </a:t>
            </a:r>
            <a:r>
              <a:rPr lang="en-US" altLang="en-US" sz="2200" b="1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Pihak</a:t>
            </a:r>
            <a:r>
              <a:rPr lang="en-US" altLang="en-US" sz="2200" b="1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lang="en-US" altLang="en-US" sz="2200" b="1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Terkait</a:t>
            </a:r>
            <a:r>
              <a:rPr lang="en-US" altLang="en-US" sz="2200" b="1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, dan </a:t>
            </a:r>
            <a:r>
              <a:rPr lang="en-US" altLang="en-US" sz="2200" b="1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Bawaslu</a:t>
            </a:r>
            <a:r>
              <a:rPr lang="en-US" altLang="en-US" sz="2200" b="1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;</a:t>
            </a:r>
          </a:p>
          <a:p>
            <a:pPr marL="76200" lvl="1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altLang="en-US" sz="2200" b="1" kern="0" dirty="0">
              <a:latin typeface="Tahoma" panose="020B0604030504040204" pitchFamily="34" charset="0"/>
              <a:ea typeface="MS PGothic" panose="020B0600070205080204" pitchFamily="34" charset="-128"/>
              <a:cs typeface="Tahoma" panose="020B0604030504040204" pitchFamily="34" charset="0"/>
            </a:endParaRPr>
          </a:p>
          <a:p>
            <a:pPr marL="76200" lvl="1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en-US" sz="2200" b="1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b. </a:t>
            </a:r>
            <a:r>
              <a:rPr lang="en-US" altLang="en-US" sz="2200" b="1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Pemberitahuan</a:t>
            </a:r>
            <a:r>
              <a:rPr lang="en-US" altLang="en-US" sz="2200" b="1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lang="en-US" altLang="en-US" sz="2200" b="1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Sidang</a:t>
            </a:r>
            <a:r>
              <a:rPr lang="en-US" altLang="en-US" sz="2200" b="1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lang="en-US" altLang="en-US" sz="2200" b="1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Pertama</a:t>
            </a:r>
            <a:r>
              <a:rPr lang="en-US" altLang="en-US" sz="2200" b="1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lang="en-US" altLang="en-US" sz="2200" b="1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kepada</a:t>
            </a:r>
            <a:r>
              <a:rPr lang="en-US" altLang="en-US" sz="2200" b="1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para </a:t>
            </a:r>
            <a:r>
              <a:rPr lang="en-US" altLang="en-US" sz="2200" b="1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pihak</a:t>
            </a:r>
            <a:r>
              <a:rPr lang="en-US" altLang="en-US" sz="2200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.</a:t>
            </a:r>
          </a:p>
          <a:p>
            <a:pPr marL="76200" lvl="1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tabLst>
                <a:tab pos="541020" algn="l"/>
              </a:tabLst>
              <a:defRPr/>
            </a:pPr>
            <a:r>
              <a:rPr lang="en-US" altLang="en-US" sz="2200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	11 </a:t>
            </a:r>
            <a:r>
              <a:rPr lang="en-US" altLang="en-US" sz="2200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Juni</a:t>
            </a:r>
            <a:r>
              <a:rPr lang="en-US" altLang="en-US" sz="2200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2019 (</a:t>
            </a:r>
            <a:r>
              <a:rPr lang="en-US" altLang="en-US" sz="2200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Pilpres</a:t>
            </a:r>
            <a:r>
              <a:rPr lang="en-US" altLang="en-US" sz="2200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)</a:t>
            </a:r>
          </a:p>
          <a:p>
            <a:pPr marL="533400" lvl="2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en-US" sz="2200" dirty="0">
                <a:latin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en-US" altLang="en-US" sz="2200" dirty="0" err="1">
                <a:latin typeface="Tahoma" panose="020B0604030504040204" pitchFamily="34" charset="0"/>
                <a:cs typeface="Tahoma" panose="020B0604030504040204" pitchFamily="34" charset="0"/>
              </a:rPr>
              <a:t>Juli</a:t>
            </a:r>
            <a:r>
              <a:rPr lang="en-US" altLang="en-US" sz="2200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2019 </a:t>
            </a:r>
            <a:r>
              <a:rPr lang="en-US" altLang="en-US" sz="2200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s.d.</a:t>
            </a:r>
            <a:r>
              <a:rPr lang="en-US" altLang="en-US" sz="2200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2 </a:t>
            </a:r>
            <a:r>
              <a:rPr lang="en-US" altLang="en-US" sz="2200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Juli</a:t>
            </a:r>
            <a:r>
              <a:rPr lang="en-US" altLang="en-US" sz="2200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2019 (</a:t>
            </a:r>
            <a:r>
              <a:rPr lang="en-US" altLang="en-US" sz="2200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Pileg</a:t>
            </a:r>
            <a:r>
              <a:rPr lang="en-US" altLang="en-US" sz="2200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)</a:t>
            </a:r>
          </a:p>
          <a:p>
            <a:pPr marL="533400" lvl="2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altLang="en-US" sz="2200" kern="0" dirty="0">
              <a:latin typeface="Tahoma" panose="020B0604030504040204" pitchFamily="34" charset="0"/>
              <a:ea typeface="MS PGothic" panose="020B0600070205080204" pitchFamily="34" charset="-128"/>
              <a:cs typeface="Tahoma" panose="020B0604030504040204" pitchFamily="34" charset="0"/>
            </a:endParaRPr>
          </a:p>
          <a:p>
            <a:pPr marL="360680" lvl="1" indent="-284480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en-US" sz="2200" b="1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c. </a:t>
            </a:r>
            <a:r>
              <a:rPr lang="en-US" altLang="en-US" sz="2200" b="1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Penyerahan</a:t>
            </a:r>
            <a:r>
              <a:rPr lang="en-US" altLang="en-US" sz="2200" b="1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lang="en-US" altLang="en-US" sz="2200" b="1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Jawaban</a:t>
            </a:r>
            <a:r>
              <a:rPr lang="en-US" altLang="en-US" sz="2200" b="1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lang="en-US" altLang="en-US" sz="2200" b="1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Termohon</a:t>
            </a:r>
            <a:r>
              <a:rPr lang="en-US" altLang="en-US" sz="2200" b="1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dan </a:t>
            </a:r>
            <a:r>
              <a:rPr lang="en-US" altLang="en-US" sz="2200" b="1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Ket</a:t>
            </a:r>
            <a:r>
              <a:rPr lang="en-US" altLang="en-US" sz="2200" b="1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. </a:t>
            </a:r>
            <a:r>
              <a:rPr lang="en-US" altLang="en-US" sz="2200" b="1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Pihak</a:t>
            </a:r>
            <a:r>
              <a:rPr lang="en-US" altLang="en-US" sz="2200" b="1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lang="en-US" altLang="en-US" sz="2200" b="1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Terkait</a:t>
            </a:r>
            <a:r>
              <a:rPr lang="en-US" altLang="en-US" sz="2200" b="1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; </a:t>
            </a:r>
            <a:r>
              <a:rPr lang="en-US" altLang="en-US" sz="2200" b="1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serta</a:t>
            </a:r>
            <a:endParaRPr lang="en-US" altLang="en-US" sz="2200" b="1" kern="0" dirty="0">
              <a:latin typeface="Tahoma" panose="020B0604030504040204" pitchFamily="34" charset="0"/>
              <a:ea typeface="MS PGothic" panose="020B0600070205080204" pitchFamily="34" charset="-128"/>
              <a:cs typeface="Tahoma" panose="020B0604030504040204" pitchFamily="34" charset="0"/>
            </a:endParaRPr>
          </a:p>
          <a:p>
            <a:pPr marL="360680" lvl="1" indent="-284480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altLang="en-US" sz="2200" kern="0" dirty="0">
              <a:latin typeface="Tahoma" panose="020B0604030504040204" pitchFamily="34" charset="0"/>
              <a:ea typeface="MS PGothic" panose="020B0600070205080204" pitchFamily="34" charset="-128"/>
              <a:cs typeface="Tahoma" panose="020B0604030504040204" pitchFamily="34" charset="0"/>
            </a:endParaRPr>
          </a:p>
          <a:p>
            <a:pPr marL="442913" lvl="1" indent="-358775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en-US" sz="2200" b="1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d. </a:t>
            </a:r>
            <a:r>
              <a:rPr lang="en-US" altLang="en-US" sz="2200" b="1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Penyampaian</a:t>
            </a:r>
            <a:r>
              <a:rPr lang="en-US" altLang="en-US" sz="2200" b="1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lang="en-US" altLang="en-US" sz="2200" b="1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Jawaban</a:t>
            </a:r>
            <a:r>
              <a:rPr lang="en-US" altLang="en-US" sz="2200" b="1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lang="en-US" altLang="en-US" sz="2200" b="1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Termohon</a:t>
            </a:r>
            <a:r>
              <a:rPr lang="en-US" altLang="en-US" sz="2200" b="1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&amp; </a:t>
            </a:r>
            <a:r>
              <a:rPr lang="en-US" altLang="en-US" sz="2200" b="1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Ket</a:t>
            </a:r>
            <a:r>
              <a:rPr lang="en-US" altLang="en-US" sz="2200" b="1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. </a:t>
            </a:r>
            <a:r>
              <a:rPr lang="en-US" altLang="en-US" sz="2200" b="1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Pihak</a:t>
            </a:r>
            <a:r>
              <a:rPr lang="en-US" altLang="en-US" sz="2200" b="1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lang="en-US" altLang="en-US" sz="2200" b="1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Terkait</a:t>
            </a:r>
            <a:r>
              <a:rPr lang="en-US" altLang="en-US" sz="2200" b="1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lang="en-US" altLang="en-US" sz="2200" b="1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kepada</a:t>
            </a:r>
            <a:r>
              <a:rPr lang="en-US" altLang="en-US" sz="2200" b="1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</a:t>
            </a:r>
            <a:r>
              <a:rPr lang="en-US" altLang="en-US" sz="2200" b="1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Pemohon</a:t>
            </a:r>
            <a:r>
              <a:rPr lang="en-US" altLang="en-US" sz="2200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.</a:t>
            </a:r>
          </a:p>
          <a:p>
            <a:pPr marL="76200" lvl="1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tabLst>
                <a:tab pos="541020" algn="l"/>
              </a:tabLst>
              <a:defRPr/>
            </a:pPr>
            <a:r>
              <a:rPr lang="en-US" altLang="en-US" sz="2200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	12 </a:t>
            </a:r>
            <a:r>
              <a:rPr lang="en-US" altLang="en-US" sz="2200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Juni</a:t>
            </a:r>
            <a:r>
              <a:rPr lang="en-US" altLang="en-US" sz="2200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2019 (</a:t>
            </a:r>
            <a:r>
              <a:rPr lang="en-US" altLang="en-US" sz="2200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Pilpres</a:t>
            </a:r>
            <a:r>
              <a:rPr lang="en-US" altLang="en-US" sz="2200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)</a:t>
            </a:r>
          </a:p>
          <a:p>
            <a:pPr marL="76200" lvl="1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tabLst>
                <a:tab pos="541020" algn="l"/>
              </a:tabLst>
              <a:defRPr/>
            </a:pPr>
            <a:r>
              <a:rPr lang="en-US" altLang="en-US" sz="2200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	</a:t>
            </a:r>
            <a:r>
              <a:rPr lang="en-US" altLang="en-US" sz="2200" dirty="0">
                <a:latin typeface="Tahoma" panose="020B0604030504040204" pitchFamily="34" charset="0"/>
                <a:cs typeface="Tahoma" panose="020B0604030504040204" pitchFamily="34" charset="0"/>
              </a:rPr>
              <a:t>5 </a:t>
            </a:r>
            <a:r>
              <a:rPr lang="en-US" altLang="en-US" sz="2200" dirty="0" err="1">
                <a:latin typeface="Tahoma" panose="020B0604030504040204" pitchFamily="34" charset="0"/>
                <a:cs typeface="Tahoma" panose="020B0604030504040204" pitchFamily="34" charset="0"/>
              </a:rPr>
              <a:t>Juli</a:t>
            </a:r>
            <a:r>
              <a:rPr lang="en-US" altLang="en-US" sz="2200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2019 </a:t>
            </a:r>
            <a:r>
              <a:rPr lang="en-US" altLang="en-US" sz="2200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s.d.</a:t>
            </a:r>
            <a:r>
              <a:rPr lang="en-US" altLang="en-US" sz="2200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12 </a:t>
            </a:r>
            <a:r>
              <a:rPr lang="en-US" altLang="en-US" sz="2200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Juli</a:t>
            </a:r>
            <a:r>
              <a:rPr lang="en-US" altLang="en-US" sz="2200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 2019 (</a:t>
            </a:r>
            <a:r>
              <a:rPr lang="en-US" altLang="en-US" sz="2200" kern="0" dirty="0" err="1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Pileg</a:t>
            </a:r>
            <a:r>
              <a:rPr lang="en-US" altLang="en-US" sz="2200" kern="0" dirty="0">
                <a:latin typeface="Tahoma" panose="020B0604030504040204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1253815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8219747-7A32-4A89-952B-B9B51218C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37160"/>
            <a:ext cx="12192001" cy="14097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E56E24E-1AD4-4D5B-B76D-36DDF9BD2587}"/>
              </a:ext>
            </a:extLst>
          </p:cNvPr>
          <p:cNvSpPr txBox="1">
            <a:spLocks/>
          </p:cNvSpPr>
          <p:nvPr/>
        </p:nvSpPr>
        <p:spPr>
          <a:xfrm>
            <a:off x="1242217" y="574040"/>
            <a:ext cx="10477344" cy="1409699"/>
          </a:xfrm>
          <a:prstGeom prst="rect">
            <a:avLst/>
          </a:prstGeom>
          <a:ln/>
        </p:spPr>
        <p:txBody>
          <a:bodyPr vert="horz" wrap="square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kumimoji="0" lang="en-ID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</a:rPr>
              <a:t>F. </a:t>
            </a:r>
            <a:r>
              <a:rPr kumimoji="0" lang="id-ID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</a:rPr>
              <a:t>TAHAPAN PEMERIKSAAN PENDAHULUAN </a:t>
            </a:r>
            <a:endParaRPr lang="en-US" altLang="id-ID" sz="3200" b="1" dirty="0">
              <a:solidFill>
                <a:schemeClr val="bg1"/>
              </a:solidFill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xmlns="" id="{94519B36-8854-4CDF-AEF8-87FC7CF07EAE}"/>
              </a:ext>
            </a:extLst>
          </p:cNvPr>
          <p:cNvSpPr txBox="1">
            <a:spLocks/>
          </p:cNvSpPr>
          <p:nvPr/>
        </p:nvSpPr>
        <p:spPr>
          <a:xfrm>
            <a:off x="1242217" y="1817053"/>
            <a:ext cx="10390983" cy="49037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6200" lvl="1" algn="l"/>
            <a:endParaRPr lang="en-US" altLang="en-US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76200" lvl="1" algn="l">
              <a:buAutoNum type="alphaLcPeriod"/>
            </a:pP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Mendengarkan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penjelasan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Permohonan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Pemohon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76200" lvl="1" algn="l"/>
            <a:endParaRPr lang="en-US" altLang="en-US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76200" lvl="1" algn="l">
              <a:buAutoNum type="alphaLcPeriod" startAt="2"/>
            </a:pP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Mengklarifikasi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Permohonan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Pemohon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76200" lvl="1" algn="l"/>
            <a:endParaRPr lang="en-US" altLang="en-US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76200" lvl="1" algn="l"/>
            <a:r>
              <a:rPr lang="en-ID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c. </a:t>
            </a:r>
            <a:r>
              <a:rPr lang="en-ID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Pengesahan</a:t>
            </a:r>
            <a:r>
              <a:rPr lang="en-ID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alat</a:t>
            </a:r>
            <a:r>
              <a:rPr lang="en-ID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bukti</a:t>
            </a:r>
            <a:r>
              <a:rPr lang="en-ID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Pemohon</a:t>
            </a:r>
            <a:endParaRPr lang="en-US" altLang="en-US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76200" lvl="1" algn="l"/>
            <a:r>
              <a:rPr lang="en-US" altLang="en-US" dirty="0">
                <a:latin typeface="Tahoma" panose="020B0604030504040204" pitchFamily="34" charset="0"/>
                <a:cs typeface="Tahoma" panose="020B0604030504040204" pitchFamily="34" charset="0"/>
              </a:rPr>
              <a:t>   14 </a:t>
            </a:r>
            <a:r>
              <a:rPr lang="en-US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Juni</a:t>
            </a:r>
            <a:r>
              <a:rPr lang="en-US" altLang="en-US" dirty="0">
                <a:latin typeface="Tahoma" panose="020B0604030504040204" pitchFamily="34" charset="0"/>
                <a:cs typeface="Tahoma" panose="020B0604030504040204" pitchFamily="34" charset="0"/>
              </a:rPr>
              <a:t> 2019 (</a:t>
            </a:r>
            <a:r>
              <a:rPr lang="en-US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Pilpres</a:t>
            </a:r>
            <a:r>
              <a:rPr lang="en-US" altLang="en-US" dirty="0">
                <a:latin typeface="Tahoma" panose="020B0604030504040204" pitchFamily="34" charset="0"/>
                <a:cs typeface="Tahoma" panose="020B0604030504040204" pitchFamily="34" charset="0"/>
              </a:rPr>
              <a:t>) – </a:t>
            </a:r>
            <a:r>
              <a:rPr lang="en-US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selama</a:t>
            </a:r>
            <a:r>
              <a:rPr lang="en-US" altLang="en-US" dirty="0">
                <a:latin typeface="Tahoma" panose="020B0604030504040204" pitchFamily="34" charset="0"/>
                <a:cs typeface="Tahoma" panose="020B0604030504040204" pitchFamily="34" charset="0"/>
              </a:rPr>
              <a:t> 1 </a:t>
            </a:r>
            <a:r>
              <a:rPr lang="en-US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hari</a:t>
            </a:r>
            <a:r>
              <a:rPr lang="en-US" altLang="en-US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kerja</a:t>
            </a:r>
            <a:endParaRPr lang="en-US" altLang="en-US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76200" lvl="1" algn="l"/>
            <a:r>
              <a:rPr lang="en-US" altLang="en-US" dirty="0">
                <a:latin typeface="Tahoma" panose="020B0604030504040204" pitchFamily="34" charset="0"/>
                <a:cs typeface="Tahoma" panose="020B0604030504040204" pitchFamily="34" charset="0"/>
              </a:rPr>
              <a:t>   9 </a:t>
            </a:r>
            <a:r>
              <a:rPr lang="en-US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Juli</a:t>
            </a:r>
            <a:r>
              <a:rPr lang="en-US" altLang="en-US" dirty="0">
                <a:latin typeface="Tahoma" panose="020B0604030504040204" pitchFamily="34" charset="0"/>
                <a:cs typeface="Tahoma" panose="020B0604030504040204" pitchFamily="34" charset="0"/>
              </a:rPr>
              <a:t> 2019 </a:t>
            </a:r>
            <a:r>
              <a:rPr lang="en-US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s.d.</a:t>
            </a:r>
            <a:r>
              <a:rPr lang="en-US" altLang="en-US" dirty="0">
                <a:latin typeface="Tahoma" panose="020B0604030504040204" pitchFamily="34" charset="0"/>
                <a:cs typeface="Tahoma" panose="020B0604030504040204" pitchFamily="34" charset="0"/>
              </a:rPr>
              <a:t> 12 </a:t>
            </a:r>
            <a:r>
              <a:rPr lang="en-US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Juli</a:t>
            </a:r>
            <a:r>
              <a:rPr lang="en-US" altLang="en-US" dirty="0">
                <a:latin typeface="Tahoma" panose="020B0604030504040204" pitchFamily="34" charset="0"/>
                <a:cs typeface="Tahoma" panose="020B0604030504040204" pitchFamily="34" charset="0"/>
              </a:rPr>
              <a:t> 2019 (</a:t>
            </a:r>
            <a:r>
              <a:rPr lang="en-US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Pileg</a:t>
            </a:r>
            <a:r>
              <a:rPr lang="en-US" altLang="en-US" dirty="0">
                <a:latin typeface="Tahoma" panose="020B0604030504040204" pitchFamily="34" charset="0"/>
                <a:cs typeface="Tahoma" panose="020B0604030504040204" pitchFamily="34" charset="0"/>
              </a:rPr>
              <a:t>) – </a:t>
            </a:r>
            <a:r>
              <a:rPr lang="en-US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selama</a:t>
            </a:r>
            <a:r>
              <a:rPr lang="en-US" altLang="en-US" dirty="0">
                <a:latin typeface="Tahoma" panose="020B0604030504040204" pitchFamily="34" charset="0"/>
                <a:cs typeface="Tahoma" panose="020B0604030504040204" pitchFamily="34" charset="0"/>
              </a:rPr>
              <a:t> 4 </a:t>
            </a:r>
            <a:r>
              <a:rPr lang="en-US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hari</a:t>
            </a:r>
            <a:r>
              <a:rPr lang="en-US" altLang="en-US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kerja</a:t>
            </a:r>
            <a:endParaRPr lang="en-US" altLang="en-US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76200" lvl="1" algn="l"/>
            <a:endParaRPr lang="en-ID" altLang="en-US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76200" lvl="1" algn="l"/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640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8219747-7A32-4A89-952B-B9B51218C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37160"/>
            <a:ext cx="12192001" cy="14097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E56E24E-1AD4-4D5B-B76D-36DDF9BD2587}"/>
              </a:ext>
            </a:extLst>
          </p:cNvPr>
          <p:cNvSpPr txBox="1">
            <a:spLocks/>
          </p:cNvSpPr>
          <p:nvPr/>
        </p:nvSpPr>
        <p:spPr>
          <a:xfrm>
            <a:off x="1242217" y="370840"/>
            <a:ext cx="10477344" cy="1409699"/>
          </a:xfrm>
          <a:prstGeom prst="rect">
            <a:avLst/>
          </a:prstGeom>
          <a:ln/>
        </p:spPr>
        <p:txBody>
          <a:bodyPr vert="horz" wrap="square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kumimoji="0" lang="en-ID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</a:rPr>
              <a:t>G. </a:t>
            </a:r>
            <a:r>
              <a:rPr kumimoji="0" lang="id-ID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</a:rPr>
              <a:t>TAHAPAN PE</a:t>
            </a:r>
            <a:r>
              <a:rPr kumimoji="0" lang="en-ID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</a:rPr>
              <a:t>NYERAHAN</a:t>
            </a:r>
            <a:r>
              <a:rPr kumimoji="0" lang="en-ID" sz="32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</a:rPr>
              <a:t> PERBAIKAN JAWABAN</a:t>
            </a:r>
          </a:p>
          <a:p>
            <a:pPr algn="r"/>
            <a:r>
              <a:rPr kumimoji="0" lang="en-ID" sz="32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</a:rPr>
              <a:t>DAN KETERANGAN</a:t>
            </a:r>
            <a:endParaRPr lang="en-US" altLang="id-ID" sz="3200" b="1" dirty="0">
              <a:solidFill>
                <a:schemeClr val="bg1"/>
              </a:solidFill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xmlns="" id="{94519B36-8854-4CDF-AEF8-87FC7CF07EAE}"/>
              </a:ext>
            </a:extLst>
          </p:cNvPr>
          <p:cNvSpPr txBox="1">
            <a:spLocks/>
          </p:cNvSpPr>
          <p:nvPr/>
        </p:nvSpPr>
        <p:spPr>
          <a:xfrm>
            <a:off x="1242217" y="1817053"/>
            <a:ext cx="10390983" cy="49037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lvl="1" indent="-457200" algn="l">
              <a:buAutoNum type="alphaLcPeriod"/>
            </a:pPr>
            <a:r>
              <a:rPr lang="en-US" altLang="en-US" b="1" dirty="0" err="1">
                <a:latin typeface="Tahoma" panose="020B0604030504040204" pitchFamily="34" charset="0"/>
              </a:rPr>
              <a:t>Penyerahan</a:t>
            </a:r>
            <a:r>
              <a:rPr lang="en-US" altLang="en-US" b="1" dirty="0"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</a:rPr>
              <a:t>perbaikan</a:t>
            </a:r>
            <a:r>
              <a:rPr lang="en-US" altLang="en-US" b="1" dirty="0"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</a:rPr>
              <a:t>Jawaban</a:t>
            </a:r>
            <a:r>
              <a:rPr lang="en-US" altLang="en-US" b="1" dirty="0"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</a:rPr>
              <a:t>Termohon</a:t>
            </a:r>
            <a:r>
              <a:rPr lang="en-US" altLang="en-US" b="1" dirty="0">
                <a:latin typeface="Tahoma" panose="020B0604030504040204" pitchFamily="34" charset="0"/>
              </a:rPr>
              <a:t>;</a:t>
            </a:r>
          </a:p>
          <a:p>
            <a:pPr marL="76200" lvl="1" algn="l"/>
            <a:endParaRPr lang="en-US" altLang="en-US" b="1" dirty="0">
              <a:latin typeface="Tahoma" panose="020B0604030504040204" pitchFamily="34" charset="0"/>
            </a:endParaRPr>
          </a:p>
          <a:p>
            <a:pPr marL="76200" lvl="1" algn="l"/>
            <a:r>
              <a:rPr lang="en-US" altLang="en-US" b="1" dirty="0">
                <a:latin typeface="Tahoma" panose="020B0604030504040204" pitchFamily="34" charset="0"/>
              </a:rPr>
              <a:t>b.   </a:t>
            </a:r>
            <a:r>
              <a:rPr lang="en-US" altLang="en-US" b="1" dirty="0" err="1">
                <a:latin typeface="Tahoma" panose="020B0604030504040204" pitchFamily="34" charset="0"/>
              </a:rPr>
              <a:t>Penyerahan</a:t>
            </a:r>
            <a:r>
              <a:rPr lang="en-US" altLang="en-US" b="1" dirty="0"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</a:rPr>
              <a:t>perbaikan</a:t>
            </a:r>
            <a:r>
              <a:rPr lang="en-US" altLang="en-US" b="1" dirty="0"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</a:rPr>
              <a:t>Keterangan</a:t>
            </a:r>
            <a:r>
              <a:rPr lang="en-US" altLang="en-US" b="1" dirty="0"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</a:rPr>
              <a:t>Pihak</a:t>
            </a:r>
            <a:r>
              <a:rPr lang="en-US" altLang="en-US" b="1" dirty="0"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</a:rPr>
              <a:t>Terkait</a:t>
            </a:r>
            <a:r>
              <a:rPr lang="en-US" altLang="en-US" b="1" dirty="0">
                <a:latin typeface="Tahoma" panose="020B0604030504040204" pitchFamily="34" charset="0"/>
              </a:rPr>
              <a:t>;</a:t>
            </a:r>
          </a:p>
          <a:p>
            <a:pPr marL="76200" lvl="1" algn="l"/>
            <a:endParaRPr lang="en-US" altLang="en-US" b="1" dirty="0">
              <a:latin typeface="Tahoma" panose="020B0604030504040204" pitchFamily="34" charset="0"/>
            </a:endParaRPr>
          </a:p>
          <a:p>
            <a:pPr marL="76200" lvl="1" algn="l"/>
            <a:r>
              <a:rPr lang="en-US" altLang="en-US" b="1" dirty="0">
                <a:latin typeface="Tahoma" panose="020B0604030504040204" pitchFamily="34" charset="0"/>
              </a:rPr>
              <a:t>c.   </a:t>
            </a:r>
            <a:r>
              <a:rPr lang="en-US" altLang="en-US" b="1" dirty="0" err="1">
                <a:latin typeface="Tahoma" panose="020B0604030504040204" pitchFamily="34" charset="0"/>
              </a:rPr>
              <a:t>Penyerahan</a:t>
            </a:r>
            <a:r>
              <a:rPr lang="en-US" altLang="en-US" b="1" dirty="0"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</a:rPr>
              <a:t>perbaikan</a:t>
            </a:r>
            <a:r>
              <a:rPr lang="en-US" altLang="en-US" b="1" dirty="0"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</a:rPr>
              <a:t>Keterangan</a:t>
            </a:r>
            <a:r>
              <a:rPr lang="en-US" altLang="en-US" b="1" dirty="0"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</a:rPr>
              <a:t>Bawaslu</a:t>
            </a:r>
            <a:r>
              <a:rPr lang="en-US" altLang="zh-CN" dirty="0">
                <a:latin typeface="Tahoma" panose="020B0604030504040204" pitchFamily="34" charset="0"/>
              </a:rPr>
              <a:t>.</a:t>
            </a:r>
            <a:endParaRPr lang="en-US" altLang="en-US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33400" lvl="1" indent="-457200" algn="l"/>
            <a:r>
              <a:rPr lang="en-US" altLang="zh-CN" dirty="0">
                <a:latin typeface="Tahoma" panose="020B0604030504040204" pitchFamily="34" charset="0"/>
                <a:cs typeface="Tahoma" panose="020B0604030504040204" pitchFamily="34" charset="0"/>
              </a:rPr>
              <a:t>     13 </a:t>
            </a:r>
            <a:r>
              <a:rPr lang="en-US" altLang="zh-CN" dirty="0" err="1">
                <a:latin typeface="Tahoma" panose="020B0604030504040204" pitchFamily="34" charset="0"/>
                <a:cs typeface="Tahoma" panose="020B0604030504040204" pitchFamily="34" charset="0"/>
              </a:rPr>
              <a:t>Juni</a:t>
            </a:r>
            <a:r>
              <a:rPr lang="en-US" altLang="zh-CN" dirty="0">
                <a:latin typeface="Tahoma" panose="020B0604030504040204" pitchFamily="34" charset="0"/>
                <a:cs typeface="Tahoma" panose="020B0604030504040204" pitchFamily="34" charset="0"/>
              </a:rPr>
              <a:t> 2019 (</a:t>
            </a:r>
            <a:r>
              <a:rPr lang="en-US" altLang="zh-CN" dirty="0" err="1">
                <a:latin typeface="Tahoma" panose="020B0604030504040204" pitchFamily="34" charset="0"/>
                <a:cs typeface="Tahoma" panose="020B0604030504040204" pitchFamily="34" charset="0"/>
              </a:rPr>
              <a:t>Pilpres</a:t>
            </a:r>
            <a:r>
              <a:rPr lang="en-US" altLang="zh-CN" dirty="0">
                <a:latin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533400" lvl="1" indent="-457200" algn="l"/>
            <a:r>
              <a:rPr lang="en-US" altLang="zh-CN" dirty="0">
                <a:latin typeface="Tahoma" panose="020B0604030504040204" pitchFamily="34" charset="0"/>
                <a:cs typeface="Tahoma" panose="020B0604030504040204" pitchFamily="34" charset="0"/>
              </a:rPr>
              <a:t>     11 </a:t>
            </a:r>
            <a:r>
              <a:rPr lang="en-US" altLang="zh-CN" dirty="0" err="1">
                <a:latin typeface="Tahoma" panose="020B0604030504040204" pitchFamily="34" charset="0"/>
                <a:cs typeface="Tahoma" panose="020B0604030504040204" pitchFamily="34" charset="0"/>
              </a:rPr>
              <a:t>Juli</a:t>
            </a:r>
            <a:r>
              <a:rPr lang="en-US" altLang="zh-CN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dirty="0" err="1">
                <a:latin typeface="Tahoma" panose="020B0604030504040204" pitchFamily="34" charset="0"/>
                <a:cs typeface="Tahoma" panose="020B0604030504040204" pitchFamily="34" charset="0"/>
              </a:rPr>
              <a:t>s.d.</a:t>
            </a:r>
            <a:r>
              <a:rPr lang="en-US" altLang="zh-CN" dirty="0">
                <a:latin typeface="Tahoma" panose="020B0604030504040204" pitchFamily="34" charset="0"/>
                <a:cs typeface="Tahoma" panose="020B0604030504040204" pitchFamily="34" charset="0"/>
              </a:rPr>
              <a:t> 26 </a:t>
            </a:r>
            <a:r>
              <a:rPr lang="en-US" altLang="zh-CN" dirty="0" err="1">
                <a:latin typeface="Tahoma" panose="020B0604030504040204" pitchFamily="34" charset="0"/>
                <a:cs typeface="Tahoma" panose="020B0604030504040204" pitchFamily="34" charset="0"/>
              </a:rPr>
              <a:t>Juli</a:t>
            </a:r>
            <a:r>
              <a:rPr lang="en-US" altLang="zh-CN" dirty="0">
                <a:latin typeface="Tahoma" panose="020B0604030504040204" pitchFamily="34" charset="0"/>
                <a:cs typeface="Tahoma" panose="020B0604030504040204" pitchFamily="34" charset="0"/>
              </a:rPr>
              <a:t> 2019 (</a:t>
            </a:r>
            <a:r>
              <a:rPr lang="en-US" altLang="zh-CN" dirty="0" err="1">
                <a:latin typeface="Tahoma" panose="020B0604030504040204" pitchFamily="34" charset="0"/>
                <a:cs typeface="Tahoma" panose="020B0604030504040204" pitchFamily="34" charset="0"/>
              </a:rPr>
              <a:t>Pileg</a:t>
            </a:r>
            <a:r>
              <a:rPr lang="en-US" altLang="zh-CN" dirty="0">
                <a:latin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altLang="zh-CN" dirty="0"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2973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8219747-7A32-4A89-952B-B9B51218C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37160"/>
            <a:ext cx="12192001" cy="14097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E56E24E-1AD4-4D5B-B76D-36DDF9BD2587}"/>
              </a:ext>
            </a:extLst>
          </p:cNvPr>
          <p:cNvSpPr txBox="1">
            <a:spLocks/>
          </p:cNvSpPr>
          <p:nvPr/>
        </p:nvSpPr>
        <p:spPr>
          <a:xfrm>
            <a:off x="1242217" y="563880"/>
            <a:ext cx="10477344" cy="1409699"/>
          </a:xfrm>
          <a:prstGeom prst="rect">
            <a:avLst/>
          </a:prstGeom>
          <a:ln/>
        </p:spPr>
        <p:txBody>
          <a:bodyPr vert="horz" wrap="square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D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H</a:t>
            </a:r>
            <a:r>
              <a:rPr kumimoji="0" lang="en-ID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</a:rPr>
              <a:t>. </a:t>
            </a:r>
            <a:r>
              <a:rPr kumimoji="0" lang="id-ID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</a:rPr>
              <a:t>TAHAPAN PEMERIKSAAN PERSIDANGAN </a:t>
            </a:r>
            <a:endParaRPr lang="en-US" altLang="id-ID" sz="3200" b="1" dirty="0">
              <a:solidFill>
                <a:schemeClr val="bg1"/>
              </a:solidFill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xmlns="" id="{94519B36-8854-4CDF-AEF8-87FC7CF07EAE}"/>
              </a:ext>
            </a:extLst>
          </p:cNvPr>
          <p:cNvSpPr txBox="1">
            <a:spLocks/>
          </p:cNvSpPr>
          <p:nvPr/>
        </p:nvSpPr>
        <p:spPr>
          <a:xfrm>
            <a:off x="1242217" y="1817053"/>
            <a:ext cx="10390983" cy="49037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lvl="1" indent="-457200" algn="l">
              <a:buAutoNum type="alphaLcPeriod"/>
            </a:pPr>
            <a:r>
              <a:rPr lang="en-US" altLang="en-US" b="1" dirty="0" err="1">
                <a:latin typeface="Tahoma" panose="020B0604030504040204" pitchFamily="34" charset="0"/>
              </a:rPr>
              <a:t>Mendengar</a:t>
            </a:r>
            <a:r>
              <a:rPr lang="en-US" altLang="en-US" b="1" dirty="0"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</a:rPr>
              <a:t>Jawaban</a:t>
            </a:r>
            <a:r>
              <a:rPr lang="en-US" altLang="en-US" b="1" dirty="0"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</a:rPr>
              <a:t>Termohon</a:t>
            </a:r>
            <a:r>
              <a:rPr lang="en-US" altLang="en-US" b="1" dirty="0">
                <a:latin typeface="Tahoma" panose="020B0604030504040204" pitchFamily="34" charset="0"/>
              </a:rPr>
              <a:t>;</a:t>
            </a:r>
          </a:p>
          <a:p>
            <a:pPr marL="76200" lvl="1" algn="l"/>
            <a:endParaRPr lang="en-US" altLang="en-US" b="1" dirty="0">
              <a:latin typeface="Tahoma" panose="020B0604030504040204" pitchFamily="34" charset="0"/>
            </a:endParaRPr>
          </a:p>
          <a:p>
            <a:pPr marL="76200" lvl="1" algn="l"/>
            <a:r>
              <a:rPr lang="en-US" altLang="en-US" b="1" dirty="0">
                <a:latin typeface="Tahoma" panose="020B0604030504040204" pitchFamily="34" charset="0"/>
              </a:rPr>
              <a:t>b.   </a:t>
            </a:r>
            <a:r>
              <a:rPr lang="en-US" altLang="en-US" b="1" dirty="0" err="1">
                <a:latin typeface="Tahoma" panose="020B0604030504040204" pitchFamily="34" charset="0"/>
              </a:rPr>
              <a:t>Mendengar</a:t>
            </a:r>
            <a:r>
              <a:rPr lang="en-US" altLang="en-US" b="1" dirty="0"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</a:rPr>
              <a:t>Keterangan</a:t>
            </a:r>
            <a:r>
              <a:rPr lang="en-US" altLang="en-US" b="1" dirty="0"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</a:rPr>
              <a:t>Pihak</a:t>
            </a:r>
            <a:r>
              <a:rPr lang="en-US" altLang="en-US" b="1" dirty="0"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</a:rPr>
              <a:t>Terkait</a:t>
            </a:r>
            <a:r>
              <a:rPr lang="en-US" altLang="en-US" b="1" dirty="0">
                <a:latin typeface="Tahoma" panose="020B0604030504040204" pitchFamily="34" charset="0"/>
              </a:rPr>
              <a:t>;</a:t>
            </a:r>
          </a:p>
          <a:p>
            <a:pPr marL="76200" lvl="1" algn="l"/>
            <a:endParaRPr lang="en-US" altLang="en-US" b="1" dirty="0">
              <a:latin typeface="Tahoma" panose="020B0604030504040204" pitchFamily="34" charset="0"/>
            </a:endParaRPr>
          </a:p>
          <a:p>
            <a:pPr marL="76200" lvl="1" algn="l"/>
            <a:r>
              <a:rPr lang="en-US" altLang="en-US" b="1" dirty="0">
                <a:latin typeface="Tahoma" panose="020B0604030504040204" pitchFamily="34" charset="0"/>
              </a:rPr>
              <a:t>c.   </a:t>
            </a:r>
            <a:r>
              <a:rPr lang="en-US" altLang="en-US" b="1" dirty="0" err="1">
                <a:latin typeface="Tahoma" panose="020B0604030504040204" pitchFamily="34" charset="0"/>
              </a:rPr>
              <a:t>Mendengar</a:t>
            </a:r>
            <a:r>
              <a:rPr lang="en-US" altLang="en-US" b="1" dirty="0"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</a:rPr>
              <a:t>Keterangan</a:t>
            </a:r>
            <a:r>
              <a:rPr lang="en-US" altLang="en-US" b="1" dirty="0"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</a:rPr>
              <a:t>Pemberi</a:t>
            </a:r>
            <a:r>
              <a:rPr lang="en-US" altLang="en-US" b="1" dirty="0"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</a:rPr>
              <a:t>Keterangan</a:t>
            </a:r>
            <a:r>
              <a:rPr lang="en-US" altLang="en-US" b="1" dirty="0"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</a:rPr>
              <a:t>lainnya</a:t>
            </a:r>
            <a:r>
              <a:rPr lang="en-US" altLang="en-US" b="1" dirty="0">
                <a:latin typeface="Tahoma" panose="020B0604030504040204" pitchFamily="34" charset="0"/>
              </a:rPr>
              <a:t>;</a:t>
            </a:r>
          </a:p>
          <a:p>
            <a:pPr marL="76200" lvl="1" algn="l"/>
            <a:endParaRPr lang="en-US" altLang="en-US" b="1" dirty="0">
              <a:latin typeface="Tahoma" panose="020B0604030504040204" pitchFamily="34" charset="0"/>
            </a:endParaRPr>
          </a:p>
          <a:p>
            <a:pPr marL="76200" lvl="1" algn="l"/>
            <a:r>
              <a:rPr lang="en-US" altLang="en-US" b="1" dirty="0">
                <a:latin typeface="Tahoma" panose="020B0604030504040204" pitchFamily="34" charset="0"/>
              </a:rPr>
              <a:t>d.   </a:t>
            </a:r>
            <a:r>
              <a:rPr lang="en-US" altLang="en-US" b="1" dirty="0" err="1">
                <a:latin typeface="Tahoma" panose="020B0604030504040204" pitchFamily="34" charset="0"/>
              </a:rPr>
              <a:t>Pemeriksaan</a:t>
            </a:r>
            <a:r>
              <a:rPr lang="en-US" altLang="en-US" b="1" dirty="0"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</a:rPr>
              <a:t>saksi</a:t>
            </a:r>
            <a:r>
              <a:rPr lang="en-US" altLang="en-US" b="1" dirty="0">
                <a:latin typeface="Tahoma" panose="020B0604030504040204" pitchFamily="34" charset="0"/>
              </a:rPr>
              <a:t>/</a:t>
            </a:r>
            <a:r>
              <a:rPr lang="en-US" altLang="en-US" b="1" dirty="0" err="1">
                <a:latin typeface="Tahoma" panose="020B0604030504040204" pitchFamily="34" charset="0"/>
              </a:rPr>
              <a:t>ahli</a:t>
            </a:r>
            <a:r>
              <a:rPr lang="en-US" altLang="en-US" b="1" dirty="0">
                <a:latin typeface="Tahoma" panose="020B0604030504040204" pitchFamily="34" charset="0"/>
              </a:rPr>
              <a:t>; dan</a:t>
            </a:r>
          </a:p>
          <a:p>
            <a:pPr marL="76200" lvl="1" algn="l"/>
            <a:endParaRPr lang="en-US" altLang="en-US" b="1" dirty="0">
              <a:latin typeface="Tahoma" panose="020B0604030504040204" pitchFamily="34" charset="0"/>
            </a:endParaRPr>
          </a:p>
          <a:p>
            <a:pPr marL="76200" lvl="1" algn="l"/>
            <a:r>
              <a:rPr lang="en-US" altLang="en-US" b="1" dirty="0">
                <a:latin typeface="Tahoma" panose="020B0604030504040204" pitchFamily="34" charset="0"/>
              </a:rPr>
              <a:t>e.   </a:t>
            </a:r>
            <a:r>
              <a:rPr lang="en-US" altLang="en-US" b="1" dirty="0" err="1">
                <a:latin typeface="Tahoma" panose="020B0604030504040204" pitchFamily="34" charset="0"/>
              </a:rPr>
              <a:t>Pemeriksaan</a:t>
            </a:r>
            <a:r>
              <a:rPr lang="en-US" altLang="en-US" b="1" dirty="0">
                <a:latin typeface="Tahoma" panose="020B0604030504040204" pitchFamily="34" charset="0"/>
              </a:rPr>
              <a:t> dan/</a:t>
            </a:r>
            <a:r>
              <a:rPr lang="en-US" altLang="en-US" b="1" dirty="0" err="1">
                <a:latin typeface="Tahoma" panose="020B0604030504040204" pitchFamily="34" charset="0"/>
              </a:rPr>
              <a:t>atau</a:t>
            </a:r>
            <a:r>
              <a:rPr lang="en-US" altLang="en-US" b="1" dirty="0"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</a:rPr>
              <a:t>pengesahan</a:t>
            </a:r>
            <a:r>
              <a:rPr lang="en-US" altLang="en-US" b="1" dirty="0"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</a:rPr>
              <a:t>alat</a:t>
            </a:r>
            <a:r>
              <a:rPr lang="en-US" altLang="en-US" b="1" dirty="0"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</a:rPr>
              <a:t>bukti</a:t>
            </a:r>
            <a:r>
              <a:rPr lang="en-US" altLang="zh-CN" dirty="0">
                <a:latin typeface="Tahoma" panose="020B0604030504040204" pitchFamily="34" charset="0"/>
              </a:rPr>
              <a:t>.</a:t>
            </a:r>
            <a:endParaRPr lang="en-US" altLang="en-US" dirty="0">
              <a:latin typeface="Tahoma" panose="020B0604030504040204" pitchFamily="34" charset="0"/>
            </a:endParaRPr>
          </a:p>
          <a:p>
            <a:pPr marL="533400" lvl="1" indent="-457200" algn="l"/>
            <a:r>
              <a:rPr lang="en-US" altLang="zh-CN" dirty="0">
                <a:latin typeface="Tahoma" panose="020B0604030504040204" pitchFamily="34" charset="0"/>
                <a:cs typeface="Tahoma" panose="020B0604030504040204" pitchFamily="34" charset="0"/>
              </a:rPr>
              <a:t>     17 </a:t>
            </a:r>
            <a:r>
              <a:rPr lang="en-US" altLang="zh-CN" dirty="0" err="1">
                <a:latin typeface="Tahoma" panose="020B0604030504040204" pitchFamily="34" charset="0"/>
                <a:cs typeface="Tahoma" panose="020B0604030504040204" pitchFamily="34" charset="0"/>
              </a:rPr>
              <a:t>Juni</a:t>
            </a:r>
            <a:r>
              <a:rPr lang="en-US" altLang="zh-CN" dirty="0">
                <a:latin typeface="Tahoma" panose="020B0604030504040204" pitchFamily="34" charset="0"/>
                <a:cs typeface="Tahoma" panose="020B0604030504040204" pitchFamily="34" charset="0"/>
              </a:rPr>
              <a:t> 2019 </a:t>
            </a:r>
            <a:r>
              <a:rPr lang="en-US" altLang="zh-CN" dirty="0" err="1">
                <a:latin typeface="Tahoma" panose="020B0604030504040204" pitchFamily="34" charset="0"/>
                <a:cs typeface="Tahoma" panose="020B0604030504040204" pitchFamily="34" charset="0"/>
              </a:rPr>
              <a:t>s.d.</a:t>
            </a:r>
            <a:r>
              <a:rPr lang="en-US" altLang="zh-CN" dirty="0">
                <a:latin typeface="Tahoma" panose="020B0604030504040204" pitchFamily="34" charset="0"/>
                <a:cs typeface="Tahoma" panose="020B0604030504040204" pitchFamily="34" charset="0"/>
              </a:rPr>
              <a:t> 21 </a:t>
            </a:r>
            <a:r>
              <a:rPr lang="en-US" altLang="zh-CN" dirty="0" err="1">
                <a:latin typeface="Tahoma" panose="020B0604030504040204" pitchFamily="34" charset="0"/>
                <a:cs typeface="Tahoma" panose="020B0604030504040204" pitchFamily="34" charset="0"/>
              </a:rPr>
              <a:t>Juni</a:t>
            </a:r>
            <a:r>
              <a:rPr lang="en-US" altLang="zh-CN" dirty="0">
                <a:latin typeface="Tahoma" panose="020B0604030504040204" pitchFamily="34" charset="0"/>
                <a:cs typeface="Tahoma" panose="020B0604030504040204" pitchFamily="34" charset="0"/>
              </a:rPr>
              <a:t> 2019 (</a:t>
            </a:r>
            <a:r>
              <a:rPr lang="en-US" altLang="zh-CN" dirty="0" err="1">
                <a:latin typeface="Tahoma" panose="020B0604030504040204" pitchFamily="34" charset="0"/>
                <a:cs typeface="Tahoma" panose="020B0604030504040204" pitchFamily="34" charset="0"/>
              </a:rPr>
              <a:t>Pilpres</a:t>
            </a:r>
            <a:r>
              <a:rPr lang="en-US" altLang="zh-CN" dirty="0">
                <a:latin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533400" lvl="1" indent="-457200" algn="l"/>
            <a:r>
              <a:rPr lang="en-US" altLang="zh-CN" dirty="0">
                <a:latin typeface="Tahoma" panose="020B0604030504040204" pitchFamily="34" charset="0"/>
                <a:cs typeface="Tahoma" panose="020B0604030504040204" pitchFamily="34" charset="0"/>
              </a:rPr>
              <a:t>     15 </a:t>
            </a:r>
            <a:r>
              <a:rPr lang="en-US" altLang="zh-CN" dirty="0" err="1">
                <a:latin typeface="Tahoma" panose="020B0604030504040204" pitchFamily="34" charset="0"/>
                <a:cs typeface="Tahoma" panose="020B0604030504040204" pitchFamily="34" charset="0"/>
              </a:rPr>
              <a:t>Juli</a:t>
            </a:r>
            <a:r>
              <a:rPr lang="en-US" altLang="zh-CN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dirty="0" err="1">
                <a:latin typeface="Tahoma" panose="020B0604030504040204" pitchFamily="34" charset="0"/>
                <a:cs typeface="Tahoma" panose="020B0604030504040204" pitchFamily="34" charset="0"/>
              </a:rPr>
              <a:t>s.d.</a:t>
            </a:r>
            <a:r>
              <a:rPr lang="en-US" altLang="zh-CN" dirty="0">
                <a:latin typeface="Tahoma" panose="020B0604030504040204" pitchFamily="34" charset="0"/>
                <a:cs typeface="Tahoma" panose="020B0604030504040204" pitchFamily="34" charset="0"/>
              </a:rPr>
              <a:t> 30 </a:t>
            </a:r>
            <a:r>
              <a:rPr lang="en-US" altLang="zh-CN" dirty="0" err="1">
                <a:latin typeface="Tahoma" panose="020B0604030504040204" pitchFamily="34" charset="0"/>
                <a:cs typeface="Tahoma" panose="020B0604030504040204" pitchFamily="34" charset="0"/>
              </a:rPr>
              <a:t>Juli</a:t>
            </a:r>
            <a:r>
              <a:rPr lang="en-US" altLang="zh-CN" dirty="0">
                <a:latin typeface="Tahoma" panose="020B0604030504040204" pitchFamily="34" charset="0"/>
                <a:cs typeface="Tahoma" panose="020B0604030504040204" pitchFamily="34" charset="0"/>
              </a:rPr>
              <a:t> 2019 (</a:t>
            </a:r>
            <a:r>
              <a:rPr lang="en-US" altLang="zh-CN" dirty="0" err="1">
                <a:latin typeface="Tahoma" panose="020B0604030504040204" pitchFamily="34" charset="0"/>
                <a:cs typeface="Tahoma" panose="020B0604030504040204" pitchFamily="34" charset="0"/>
              </a:rPr>
              <a:t>Pileg</a:t>
            </a:r>
            <a:r>
              <a:rPr lang="en-US" altLang="zh-CN" dirty="0">
                <a:latin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altLang="zh-CN" dirty="0"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3187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8219747-7A32-4A89-952B-B9B51218C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37160"/>
            <a:ext cx="12192001" cy="14097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E56E24E-1AD4-4D5B-B76D-36DDF9BD2587}"/>
              </a:ext>
            </a:extLst>
          </p:cNvPr>
          <p:cNvSpPr txBox="1">
            <a:spLocks/>
          </p:cNvSpPr>
          <p:nvPr/>
        </p:nvSpPr>
        <p:spPr>
          <a:xfrm>
            <a:off x="1242217" y="563880"/>
            <a:ext cx="10477344" cy="1409699"/>
          </a:xfrm>
          <a:prstGeom prst="rect">
            <a:avLst/>
          </a:prstGeom>
          <a:ln/>
        </p:spPr>
        <p:txBody>
          <a:bodyPr vert="horz" wrap="square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ID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I</a:t>
            </a:r>
            <a:r>
              <a:rPr kumimoji="0" lang="en-ID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</a:rPr>
              <a:t>. </a:t>
            </a:r>
            <a:r>
              <a:rPr kumimoji="0" lang="id-ID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</a:rPr>
              <a:t>TAHAPAN RAPAT PERMUSYAWARATAN HAKIM</a:t>
            </a:r>
            <a:r>
              <a:rPr kumimoji="0" lang="en-ID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</a:rPr>
              <a:t> (RPH)</a:t>
            </a:r>
            <a:r>
              <a:rPr kumimoji="0" lang="id-ID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  <a:endParaRPr lang="en-US" altLang="id-ID" sz="3200" b="1" dirty="0">
              <a:solidFill>
                <a:schemeClr val="bg1"/>
              </a:solidFill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xmlns="" id="{94519B36-8854-4CDF-AEF8-87FC7CF07EAE}"/>
              </a:ext>
            </a:extLst>
          </p:cNvPr>
          <p:cNvSpPr txBox="1">
            <a:spLocks/>
          </p:cNvSpPr>
          <p:nvPr/>
        </p:nvSpPr>
        <p:spPr>
          <a:xfrm>
            <a:off x="1242217" y="1817053"/>
            <a:ext cx="10390983" cy="49037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lvl="1" indent="-457200" algn="l" defTabSz="0">
              <a:buAutoNum type="alphaLcPeriod"/>
              <a:tabLst>
                <a:tab pos="533400" algn="l"/>
              </a:tabLst>
            </a:pPr>
            <a:r>
              <a:rPr lang="fi-FI" altLang="en-US" b="1" dirty="0">
                <a:latin typeface="Tahoma" panose="020B0604030504040204" pitchFamily="34" charset="0"/>
              </a:rPr>
              <a:t>Pembahasan perkara;</a:t>
            </a:r>
          </a:p>
          <a:p>
            <a:pPr marL="76200" lvl="1" algn="l" defTabSz="0">
              <a:tabLst>
                <a:tab pos="533400" algn="l"/>
              </a:tabLst>
            </a:pPr>
            <a:r>
              <a:rPr lang="fi-FI" altLang="en-US" b="1" dirty="0">
                <a:latin typeface="Tahoma" panose="020B0604030504040204" pitchFamily="34" charset="0"/>
              </a:rPr>
              <a:t> </a:t>
            </a:r>
          </a:p>
          <a:p>
            <a:pPr marL="533400" lvl="1" indent="-457200" algn="l" defTabSz="0">
              <a:buAutoNum type="alphaLcPeriod" startAt="2"/>
              <a:tabLst>
                <a:tab pos="533400" algn="l"/>
              </a:tabLst>
            </a:pPr>
            <a:r>
              <a:rPr lang="fi-FI" altLang="en-US" b="1" dirty="0">
                <a:latin typeface="Tahoma" panose="020B0604030504040204" pitchFamily="34" charset="0"/>
              </a:rPr>
              <a:t>Pengambilan putusan; dan</a:t>
            </a:r>
          </a:p>
          <a:p>
            <a:pPr marL="76200" lvl="1" algn="l" defTabSz="0">
              <a:tabLst>
                <a:tab pos="533400" algn="l"/>
              </a:tabLst>
            </a:pPr>
            <a:endParaRPr lang="fi-FI" altLang="en-US" b="1" dirty="0">
              <a:latin typeface="Tahoma" panose="020B0604030504040204" pitchFamily="34" charset="0"/>
            </a:endParaRPr>
          </a:p>
          <a:p>
            <a:pPr marL="76200" lvl="1" algn="l" defTabSz="0">
              <a:tabLst>
                <a:tab pos="533400" algn="l"/>
              </a:tabLst>
            </a:pPr>
            <a:r>
              <a:rPr lang="fi-FI" altLang="en-US" b="1" dirty="0">
                <a:latin typeface="Tahoma" panose="020B0604030504040204" pitchFamily="34" charset="0"/>
              </a:rPr>
              <a:t>c.	Penyusunan konsep putusan</a:t>
            </a:r>
            <a:r>
              <a:rPr lang="fi-FI" altLang="en-US" dirty="0">
                <a:latin typeface="Tahoma" panose="020B0604030504040204" pitchFamily="34" charset="0"/>
              </a:rPr>
              <a:t>.</a:t>
            </a:r>
          </a:p>
          <a:p>
            <a:pPr marL="76200" lvl="1" algn="l" defTabSz="0">
              <a:tabLst>
                <a:tab pos="533400" algn="l"/>
              </a:tabLst>
            </a:pPr>
            <a:endParaRPr lang="en-US" altLang="en-US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76200" lvl="1" algn="l" defTabSz="0">
              <a:tabLst>
                <a:tab pos="533400" algn="l"/>
              </a:tabLst>
            </a:pP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Pilpres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76200" lvl="1" algn="l" defTabSz="0">
              <a:tabLst>
                <a:tab pos="533400" algn="l"/>
              </a:tabLst>
            </a:pPr>
            <a:r>
              <a:rPr lang="en-US" altLang="en-US" dirty="0">
                <a:latin typeface="Tahoma" panose="020B0604030504040204" pitchFamily="34" charset="0"/>
                <a:cs typeface="Tahoma" panose="020B0604030504040204" pitchFamily="34" charset="0"/>
              </a:rPr>
              <a:t>24 </a:t>
            </a:r>
            <a:r>
              <a:rPr lang="en-US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Juni</a:t>
            </a:r>
            <a:r>
              <a:rPr lang="en-US" altLang="en-US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s.d.</a:t>
            </a:r>
            <a:r>
              <a:rPr lang="en-US" altLang="en-US" dirty="0">
                <a:latin typeface="Tahoma" panose="020B0604030504040204" pitchFamily="34" charset="0"/>
                <a:cs typeface="Tahoma" panose="020B0604030504040204" pitchFamily="34" charset="0"/>
              </a:rPr>
              <a:t> 27 </a:t>
            </a:r>
            <a:r>
              <a:rPr lang="en-US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Juni</a:t>
            </a:r>
            <a:r>
              <a:rPr lang="en-US" altLang="en-US" dirty="0">
                <a:latin typeface="Tahoma" panose="020B0604030504040204" pitchFamily="34" charset="0"/>
                <a:cs typeface="Tahoma" panose="020B0604030504040204" pitchFamily="34" charset="0"/>
              </a:rPr>
              <a:t> 2019</a:t>
            </a:r>
          </a:p>
          <a:p>
            <a:pPr marL="76200" lvl="1" algn="l" defTabSz="0">
              <a:tabLst>
                <a:tab pos="533400" algn="l"/>
              </a:tabLst>
            </a:pPr>
            <a:endParaRPr lang="en-US" altLang="en-US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76200" lvl="1" algn="l" defTabSz="0">
              <a:tabLst>
                <a:tab pos="533400" algn="l"/>
              </a:tabLst>
            </a:pP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Pileg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76200" lvl="1" algn="l" defTabSz="0">
              <a:tabLst>
                <a:tab pos="533400" algn="l"/>
              </a:tabLst>
            </a:pPr>
            <a:r>
              <a:rPr lang="en-US" altLang="en-US" dirty="0">
                <a:latin typeface="Tahoma" panose="020B0604030504040204" pitchFamily="34" charset="0"/>
                <a:cs typeface="Tahoma" panose="020B0604030504040204" pitchFamily="34" charset="0"/>
              </a:rPr>
              <a:t>31 </a:t>
            </a:r>
            <a:r>
              <a:rPr lang="en-US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Juli</a:t>
            </a:r>
            <a:r>
              <a:rPr lang="en-US" altLang="en-US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s.d.</a:t>
            </a:r>
            <a:r>
              <a:rPr lang="en-US" altLang="en-US" dirty="0">
                <a:latin typeface="Tahoma" panose="020B0604030504040204" pitchFamily="34" charset="0"/>
                <a:cs typeface="Tahoma" panose="020B0604030504040204" pitchFamily="34" charset="0"/>
              </a:rPr>
              <a:t> 5 </a:t>
            </a:r>
            <a:r>
              <a:rPr lang="en-US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Agustus</a:t>
            </a:r>
            <a:r>
              <a:rPr lang="en-US" altLang="en-US" dirty="0">
                <a:latin typeface="Tahoma" panose="020B0604030504040204" pitchFamily="34" charset="0"/>
                <a:cs typeface="Tahoma" panose="020B0604030504040204" pitchFamily="34" charset="0"/>
              </a:rPr>
              <a:t> 2019</a:t>
            </a:r>
          </a:p>
          <a:p>
            <a:pPr marL="76200" lvl="1" algn="l" defTabSz="0">
              <a:tabLst>
                <a:tab pos="533400" algn="l"/>
              </a:tabLst>
            </a:pPr>
            <a:endParaRPr lang="en-US" altLang="en-US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76200" lvl="1" algn="l" defTabSz="0">
              <a:tabLst>
                <a:tab pos="533400" algn="l"/>
              </a:tabLst>
            </a:pPr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5697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8219747-7A32-4A89-952B-B9B51218C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37160"/>
            <a:ext cx="12192001" cy="14097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E56E24E-1AD4-4D5B-B76D-36DDF9BD2587}"/>
              </a:ext>
            </a:extLst>
          </p:cNvPr>
          <p:cNvSpPr txBox="1">
            <a:spLocks/>
          </p:cNvSpPr>
          <p:nvPr/>
        </p:nvSpPr>
        <p:spPr>
          <a:xfrm>
            <a:off x="1242217" y="563880"/>
            <a:ext cx="10477344" cy="1409699"/>
          </a:xfrm>
          <a:prstGeom prst="rect">
            <a:avLst/>
          </a:prstGeom>
          <a:ln/>
        </p:spPr>
        <p:txBody>
          <a:bodyPr vert="horz" wrap="square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id-ID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rPr>
              <a:t>J</a:t>
            </a:r>
            <a:r>
              <a:rPr kumimoji="0" lang="en-US" altLang="id-ID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</a:rPr>
              <a:t>. PENGUCAPAN PUTUSAN DALAM SIDANG PLENO </a:t>
            </a:r>
            <a:endParaRPr lang="en-US" altLang="id-ID" sz="3200" b="1" dirty="0">
              <a:solidFill>
                <a:schemeClr val="bg1"/>
              </a:solidFill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xmlns="" id="{94519B36-8854-4CDF-AEF8-87FC7CF07EAE}"/>
              </a:ext>
            </a:extLst>
          </p:cNvPr>
          <p:cNvSpPr txBox="1">
            <a:spLocks/>
          </p:cNvSpPr>
          <p:nvPr/>
        </p:nvSpPr>
        <p:spPr>
          <a:xfrm>
            <a:off x="1242217" y="1817053"/>
            <a:ext cx="10390983" cy="49037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lvl="1" indent="-457200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lphaLcPeriod"/>
              <a:defRPr/>
            </a:pPr>
            <a:r>
              <a:rPr lang="en-US" altLang="en-US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Pengucapan</a:t>
            </a:r>
            <a:r>
              <a:rPr lang="en-US" altLang="en-US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Putusan</a:t>
            </a:r>
            <a:r>
              <a:rPr lang="en-US" altLang="en-US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Perkara</a:t>
            </a:r>
            <a:r>
              <a:rPr lang="en-US" altLang="en-US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Perselisihan</a:t>
            </a:r>
            <a:r>
              <a:rPr lang="en-US" altLang="en-US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Hasil </a:t>
            </a:r>
            <a:r>
              <a:rPr lang="en-US" altLang="en-US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Pemilu</a:t>
            </a:r>
            <a:r>
              <a:rPr lang="en-US" altLang="en-US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Presiden</a:t>
            </a:r>
            <a:r>
              <a:rPr lang="en-US" altLang="en-US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dan Wakil </a:t>
            </a:r>
            <a:r>
              <a:rPr lang="en-US" altLang="en-US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Presiden</a:t>
            </a:r>
            <a:r>
              <a:rPr lang="en-US" altLang="en-US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76200" lvl="1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ID" altLang="en-US" b="1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6200" lvl="1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ID" altLang="en-US" b="1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6200" lvl="1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altLang="en-US" b="1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43230" lvl="1" indent="-367030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en-US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b.	</a:t>
            </a:r>
            <a:r>
              <a:rPr lang="en-US" altLang="en-US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Pengucapan</a:t>
            </a:r>
            <a:r>
              <a:rPr lang="en-US" altLang="en-US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Putusan</a:t>
            </a:r>
            <a:r>
              <a:rPr lang="en-US" altLang="en-US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Perkara</a:t>
            </a:r>
            <a:r>
              <a:rPr lang="en-US" altLang="en-US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Perselisihan</a:t>
            </a:r>
            <a:r>
              <a:rPr lang="en-US" altLang="en-US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Hasil </a:t>
            </a:r>
            <a:r>
              <a:rPr lang="en-US" altLang="en-US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Pemilu</a:t>
            </a:r>
            <a:r>
              <a:rPr lang="en-US" altLang="en-US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anggota</a:t>
            </a:r>
            <a:r>
              <a:rPr lang="en-US" altLang="en-US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DPR, DPD, </a:t>
            </a:r>
            <a:r>
              <a:rPr lang="en-US" altLang="en-US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</a:t>
            </a:r>
            <a:r>
              <a:rPr lang="en-US" altLang="en-US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DPRD/DPRA.</a:t>
            </a:r>
            <a:endParaRPr lang="en-US" altLang="en-US" b="1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43230" lvl="1" indent="-367030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en-US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  <a:p>
            <a:pPr marL="76200" lvl="1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altLang="en-US" b="1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" name="Group 7">
            <a:extLst>
              <a:ext uri="{FF2B5EF4-FFF2-40B4-BE49-F238E27FC236}">
                <a16:creationId xmlns:a16="http://schemas.microsoft.com/office/drawing/2014/main" xmlns="" id="{67019563-3E3C-4C2F-A3E2-774E4D080793}"/>
              </a:ext>
            </a:extLst>
          </p:cNvPr>
          <p:cNvGrpSpPr/>
          <p:nvPr/>
        </p:nvGrpSpPr>
        <p:grpSpPr>
          <a:xfrm>
            <a:off x="1883728" y="2698750"/>
            <a:ext cx="6218237" cy="730250"/>
            <a:chOff x="2310063" y="3150230"/>
            <a:chExt cx="4210115" cy="73005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D1114F7E-87B6-4E37-B5C1-107093823836}"/>
                </a:ext>
              </a:extLst>
            </p:cNvPr>
            <p:cNvSpPr/>
            <p:nvPr/>
          </p:nvSpPr>
          <p:spPr bwMode="auto">
            <a:xfrm>
              <a:off x="2310063" y="3150230"/>
              <a:ext cx="4210115" cy="730054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3360000" sx="61000" sy="61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71450" h="127000"/>
              <a:bevelB w="165100" prst="coolSlant"/>
            </a:sp3d>
          </p:spPr>
          <p:txBody>
            <a:bodyPr anchor="ctr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id-ID" sz="4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9F70BB7D-963F-46D6-9A0F-34C48F93DD85}"/>
                </a:ext>
              </a:extLst>
            </p:cNvPr>
            <p:cNvSpPr/>
            <p:nvPr/>
          </p:nvSpPr>
          <p:spPr>
            <a:xfrm>
              <a:off x="2486335" y="3277196"/>
              <a:ext cx="4033843" cy="460251"/>
            </a:xfrm>
            <a:prstGeom prst="rect">
              <a:avLst/>
            </a:prstGeom>
          </p:spPr>
          <p:txBody>
            <a:bodyPr>
              <a:spAutoFit/>
            </a:bodyPr>
            <a:lstStyle>
              <a:lvl1pPr eaLnBrk="0" hangingPunct="0"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eaLnBrk="0" hangingPunct="0"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eaLnBrk="0" hangingPunct="0"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eaLnBrk="0" hangingPunct="0"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eaLnBrk="0" hangingPunct="0"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id-ID" sz="2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Pilpres</a:t>
              </a:r>
              <a:r>
                <a:rPr kumimoji="0" lang="en-US" altLang="id-ID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--- 28 </a:t>
              </a:r>
              <a:r>
                <a:rPr kumimoji="0" lang="en-US" altLang="id-ID" sz="2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Juni</a:t>
              </a:r>
              <a:r>
                <a:rPr kumimoji="0" lang="en-US" altLang="id-ID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2019</a:t>
              </a:r>
              <a:endParaRPr kumimoji="0" lang="id-ID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96F4E395-3EA8-44F8-9379-3412AC278FE6}"/>
              </a:ext>
            </a:extLst>
          </p:cNvPr>
          <p:cNvGrpSpPr/>
          <p:nvPr/>
        </p:nvGrpSpPr>
        <p:grpSpPr>
          <a:xfrm>
            <a:off x="1883728" y="4451032"/>
            <a:ext cx="6218237" cy="730250"/>
            <a:chOff x="2310063" y="3150230"/>
            <a:chExt cx="4210115" cy="73005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9259DC50-BA3E-4635-897B-64490A4890AC}"/>
                </a:ext>
              </a:extLst>
            </p:cNvPr>
            <p:cNvSpPr/>
            <p:nvPr/>
          </p:nvSpPr>
          <p:spPr bwMode="auto">
            <a:xfrm>
              <a:off x="2310063" y="3150230"/>
              <a:ext cx="4210115" cy="730054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3360000" sx="61000" sy="61000" algn="tl" rotWithShape="0">
                <a:srgbClr val="000000">
                  <a:alpha val="4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71450" h="127000"/>
              <a:bevelB w="165100" prst="coolSlant"/>
            </a:sp3d>
          </p:spPr>
          <p:txBody>
            <a:bodyPr anchor="ctr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id-ID" sz="4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2EE7AD18-7F2C-4602-BC99-A48F2805B4D4}"/>
                </a:ext>
              </a:extLst>
            </p:cNvPr>
            <p:cNvSpPr/>
            <p:nvPr/>
          </p:nvSpPr>
          <p:spPr>
            <a:xfrm>
              <a:off x="2486335" y="3277196"/>
              <a:ext cx="4033843" cy="460251"/>
            </a:xfrm>
            <a:prstGeom prst="rect">
              <a:avLst/>
            </a:prstGeom>
          </p:spPr>
          <p:txBody>
            <a:bodyPr>
              <a:spAutoFit/>
            </a:bodyPr>
            <a:lstStyle>
              <a:lvl1pPr eaLnBrk="0" hangingPunct="0"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1pPr>
              <a:lvl2pPr eaLnBrk="0" hangingPunct="0"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2pPr>
              <a:lvl3pPr eaLnBrk="0" hangingPunct="0"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3pPr>
              <a:lvl4pPr eaLnBrk="0" hangingPunct="0"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4pPr>
              <a:lvl5pPr eaLnBrk="0" hangingPunct="0"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4000" b="1">
                  <a:solidFill>
                    <a:schemeClr val="bg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id-ID" sz="2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Pileg</a:t>
              </a:r>
              <a:r>
                <a:rPr kumimoji="0" lang="en-US" altLang="id-ID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--- 6 </a:t>
              </a:r>
              <a:r>
                <a:rPr kumimoji="0" lang="en-US" altLang="id-ID" sz="2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s.d.</a:t>
              </a:r>
              <a:r>
                <a:rPr kumimoji="0" lang="en-US" altLang="id-ID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9 </a:t>
              </a:r>
              <a:r>
                <a:rPr kumimoji="0" lang="en-US" altLang="id-ID" sz="2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Agustus</a:t>
              </a:r>
              <a:r>
                <a:rPr kumimoji="0" lang="en-US" altLang="id-ID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2019</a:t>
              </a:r>
              <a:endParaRPr kumimoji="0" lang="id-ID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497880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8219747-7A32-4A89-952B-B9B51218C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37160"/>
            <a:ext cx="12192001" cy="14097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E56E24E-1AD4-4D5B-B76D-36DDF9BD2587}"/>
              </a:ext>
            </a:extLst>
          </p:cNvPr>
          <p:cNvSpPr txBox="1">
            <a:spLocks/>
          </p:cNvSpPr>
          <p:nvPr/>
        </p:nvSpPr>
        <p:spPr>
          <a:xfrm>
            <a:off x="1242217" y="381000"/>
            <a:ext cx="10477344" cy="1409699"/>
          </a:xfrm>
          <a:prstGeom prst="rect">
            <a:avLst/>
          </a:prstGeom>
          <a:ln/>
        </p:spPr>
        <p:txBody>
          <a:bodyPr vert="horz" wrap="square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kumimoji="0" lang="fi-FI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</a:rPr>
              <a:t>K. TAHAPAN PENYERAHAN SALINAN PUTUSAN DAN/ATAU PEMUATAN DALAM LAMAN (</a:t>
            </a:r>
            <a:r>
              <a:rPr kumimoji="0" lang="fi-FI" sz="3200" b="1" i="1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</a:rPr>
              <a:t>WEBSITE</a:t>
            </a:r>
            <a:r>
              <a:rPr kumimoji="0" lang="fi-FI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</a:rPr>
              <a:t>)</a:t>
            </a:r>
            <a:endParaRPr lang="en-US" altLang="id-ID" sz="3200" b="1" dirty="0">
              <a:solidFill>
                <a:schemeClr val="bg1"/>
              </a:solidFill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xmlns="" id="{94519B36-8854-4CDF-AEF8-87FC7CF07EAE}"/>
              </a:ext>
            </a:extLst>
          </p:cNvPr>
          <p:cNvSpPr txBox="1">
            <a:spLocks/>
          </p:cNvSpPr>
          <p:nvPr/>
        </p:nvSpPr>
        <p:spPr>
          <a:xfrm>
            <a:off x="1242217" y="1817053"/>
            <a:ext cx="10390983" cy="49037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lvl="1" indent="-457200" algn="l">
              <a:buAutoNum type="alphaLcPeriod"/>
            </a:pP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Mahkamah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Konstitusi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menyampaikan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salinan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putusan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76200" lvl="1" algn="l"/>
            <a:endParaRPr lang="en-US" altLang="en-US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33400" lvl="1" indent="-457200" algn="l">
              <a:buAutoNum type="alphaLcPeriod" startAt="2"/>
            </a:pP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Penyampaian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salinan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Putusan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Mahkamah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dilakukan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secara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tertulis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dan/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atau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elektronis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dalam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jangka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waktu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paling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lambat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3 (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tiga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hari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sejak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Putusan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diucapkan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76200" lvl="1" algn="l"/>
            <a:endParaRPr lang="en-US" altLang="en-US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33400" lvl="1" indent="-457200" algn="l"/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c.	Salinan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Putusan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Mahkamah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dimuat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di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laman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Mahkamah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Konstitusi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altLang="en-US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33400" lvl="1" indent="-457200" algn="l"/>
            <a:r>
              <a:rPr lang="en-US" altLang="en-US" dirty="0">
                <a:latin typeface="Tahoma" panose="020B0604030504040204" pitchFamily="34" charset="0"/>
                <a:cs typeface="Tahoma" panose="020B0604030504040204" pitchFamily="34" charset="0"/>
              </a:rPr>
              <a:t>	28 </a:t>
            </a:r>
            <a:r>
              <a:rPr lang="en-US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Juni</a:t>
            </a:r>
            <a:r>
              <a:rPr lang="en-US" altLang="en-US" dirty="0">
                <a:latin typeface="Tahoma" panose="020B0604030504040204" pitchFamily="34" charset="0"/>
                <a:cs typeface="Tahoma" panose="020B0604030504040204" pitchFamily="34" charset="0"/>
              </a:rPr>
              <a:t> 2019 </a:t>
            </a:r>
            <a:r>
              <a:rPr lang="en-US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s.d.</a:t>
            </a:r>
            <a:r>
              <a:rPr lang="en-US" altLang="en-US" dirty="0">
                <a:latin typeface="Tahoma" panose="020B0604030504040204" pitchFamily="34" charset="0"/>
                <a:cs typeface="Tahoma" panose="020B0604030504040204" pitchFamily="34" charset="0"/>
              </a:rPr>
              <a:t> 2 </a:t>
            </a:r>
            <a:r>
              <a:rPr lang="en-US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Juli</a:t>
            </a:r>
            <a:r>
              <a:rPr lang="en-US" altLang="en-US" dirty="0">
                <a:latin typeface="Tahoma" panose="020B0604030504040204" pitchFamily="34" charset="0"/>
                <a:cs typeface="Tahoma" panose="020B0604030504040204" pitchFamily="34" charset="0"/>
              </a:rPr>
              <a:t> 2019 (</a:t>
            </a:r>
            <a:r>
              <a:rPr lang="en-US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Pilpres</a:t>
            </a:r>
            <a:r>
              <a:rPr lang="en-US" altLang="en-US" dirty="0">
                <a:latin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533400" lvl="1" indent="-457200" algn="l"/>
            <a:r>
              <a:rPr lang="en-US" altLang="en-US" dirty="0">
                <a:latin typeface="Tahoma" panose="020B0604030504040204" pitchFamily="34" charset="0"/>
                <a:cs typeface="Tahoma" panose="020B0604030504040204" pitchFamily="34" charset="0"/>
              </a:rPr>
              <a:t>	6 </a:t>
            </a:r>
            <a:r>
              <a:rPr lang="en-US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Agustus</a:t>
            </a:r>
            <a:r>
              <a:rPr lang="en-US" altLang="en-US" dirty="0">
                <a:latin typeface="Tahoma" panose="020B0604030504040204" pitchFamily="34" charset="0"/>
                <a:cs typeface="Tahoma" panose="020B0604030504040204" pitchFamily="34" charset="0"/>
              </a:rPr>
              <a:t> 2019 </a:t>
            </a:r>
            <a:r>
              <a:rPr lang="en-US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s.d.</a:t>
            </a:r>
            <a:r>
              <a:rPr lang="en-US" altLang="en-US" dirty="0">
                <a:latin typeface="Tahoma" panose="020B0604030504040204" pitchFamily="34" charset="0"/>
                <a:cs typeface="Tahoma" panose="020B0604030504040204" pitchFamily="34" charset="0"/>
              </a:rPr>
              <a:t> 14 </a:t>
            </a:r>
            <a:r>
              <a:rPr lang="en-US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Agustus</a:t>
            </a:r>
            <a:r>
              <a:rPr lang="en-US" altLang="en-US" dirty="0">
                <a:latin typeface="Tahoma" panose="020B0604030504040204" pitchFamily="34" charset="0"/>
                <a:cs typeface="Tahoma" panose="020B0604030504040204" pitchFamily="34" charset="0"/>
              </a:rPr>
              <a:t> 2019 (</a:t>
            </a:r>
            <a:r>
              <a:rPr lang="en-US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Pileg</a:t>
            </a:r>
            <a:r>
              <a:rPr lang="en-US" altLang="en-US" dirty="0">
                <a:latin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5354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8219747-7A32-4A89-952B-B9B51218C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37160"/>
            <a:ext cx="12192001" cy="14097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E56E24E-1AD4-4D5B-B76D-36DDF9BD2587}"/>
              </a:ext>
            </a:extLst>
          </p:cNvPr>
          <p:cNvSpPr txBox="1">
            <a:spLocks/>
          </p:cNvSpPr>
          <p:nvPr/>
        </p:nvSpPr>
        <p:spPr>
          <a:xfrm>
            <a:off x="1242217" y="381000"/>
            <a:ext cx="10477344" cy="1409699"/>
          </a:xfrm>
          <a:prstGeom prst="rect">
            <a:avLst/>
          </a:prstGeom>
          <a:ln/>
        </p:spPr>
        <p:txBody>
          <a:bodyPr vert="horz" wrap="square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d-ID" altLang="id-ID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TATA CARA PENGAJUAN PERMOHONAN</a:t>
            </a:r>
          </a:p>
          <a:p>
            <a:pPr algn="r"/>
            <a:r>
              <a:rPr lang="id-ID" altLang="id-ID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SENGKETA PILPRES</a:t>
            </a:r>
          </a:p>
        </p:txBody>
      </p:sp>
      <p:pic>
        <p:nvPicPr>
          <p:cNvPr id="5" name="Picture 105">
            <a:extLst>
              <a:ext uri="{FF2B5EF4-FFF2-40B4-BE49-F238E27FC236}">
                <a16:creationId xmlns:a16="http://schemas.microsoft.com/office/drawing/2014/main" xmlns="" id="{76D798B7-B8CF-4EED-959D-2CA278B01F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43609" y="2792412"/>
            <a:ext cx="19018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0">
            <a:extLst>
              <a:ext uri="{FF2B5EF4-FFF2-40B4-BE49-F238E27FC236}">
                <a16:creationId xmlns:a16="http://schemas.microsoft.com/office/drawing/2014/main" xmlns="" id="{AE637718-6B35-4453-8D1D-BF3284B3D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01870" y="2276475"/>
            <a:ext cx="1447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9">
            <a:extLst>
              <a:ext uri="{FF2B5EF4-FFF2-40B4-BE49-F238E27FC236}">
                <a16:creationId xmlns:a16="http://schemas.microsoft.com/office/drawing/2014/main" xmlns="" id="{C87D2D15-2AEA-43C1-B64A-410300AEA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4409" y="2462213"/>
            <a:ext cx="15525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20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Pengajuan Permohonan</a:t>
            </a:r>
            <a:r>
              <a:rPr lang="id-ID" altLang="id-ID" sz="20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 (</a:t>
            </a:r>
            <a:r>
              <a:rPr lang="id-ID" altLang="id-ID" sz="2000" i="1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offline</a:t>
            </a:r>
            <a:r>
              <a:rPr lang="id-ID" altLang="id-ID" sz="20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)</a:t>
            </a:r>
            <a:endParaRPr lang="en-US" altLang="id-ID" sz="20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8" name="TextBox 78">
            <a:extLst>
              <a:ext uri="{FF2B5EF4-FFF2-40B4-BE49-F238E27FC236}">
                <a16:creationId xmlns:a16="http://schemas.microsoft.com/office/drawing/2014/main" xmlns="" id="{9A747D9E-C12E-4232-BE22-8BD4C097F6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1945" y="3678643"/>
            <a:ext cx="157321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baseline="30000" dirty="0">
                <a:solidFill>
                  <a:srgbClr val="000000"/>
                </a:solidFill>
                <a:latin typeface="Bookman Old Style" panose="02050604050505020204" pitchFamily="18" charset="0"/>
              </a:rPr>
              <a:t>BRPK</a:t>
            </a:r>
          </a:p>
        </p:txBody>
      </p:sp>
      <p:pic>
        <p:nvPicPr>
          <p:cNvPr id="9" name="Picture 87">
            <a:extLst>
              <a:ext uri="{FF2B5EF4-FFF2-40B4-BE49-F238E27FC236}">
                <a16:creationId xmlns:a16="http://schemas.microsoft.com/office/drawing/2014/main" xmlns="" id="{2D73918A-0A2C-4AC3-9597-3FC48927952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90945" y="2566987"/>
            <a:ext cx="5349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6">
            <a:extLst>
              <a:ext uri="{FF2B5EF4-FFF2-40B4-BE49-F238E27FC236}">
                <a16:creationId xmlns:a16="http://schemas.microsoft.com/office/drawing/2014/main" xmlns="" id="{C5DF26C9-EE47-43A5-A7E3-748F4F77F4B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2246" y="2574924"/>
            <a:ext cx="815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07">
            <a:extLst>
              <a:ext uri="{FF2B5EF4-FFF2-40B4-BE49-F238E27FC236}">
                <a16:creationId xmlns:a16="http://schemas.microsoft.com/office/drawing/2014/main" xmlns="" id="{F69816B9-E340-4B59-86B7-1829220F6C4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75070" y="4660899"/>
            <a:ext cx="533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08">
            <a:extLst>
              <a:ext uri="{FF2B5EF4-FFF2-40B4-BE49-F238E27FC236}">
                <a16:creationId xmlns:a16="http://schemas.microsoft.com/office/drawing/2014/main" xmlns="" id="{D01C61AD-E590-4487-9A50-027D0EF695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2245" y="4660899"/>
            <a:ext cx="738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09">
            <a:extLst>
              <a:ext uri="{FF2B5EF4-FFF2-40B4-BE49-F238E27FC236}">
                <a16:creationId xmlns:a16="http://schemas.microsoft.com/office/drawing/2014/main" xmlns="" id="{B9E731BC-28F1-42B1-8032-FCEEBC47F71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38259" y="2678112"/>
            <a:ext cx="161925" cy="227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11">
            <a:extLst>
              <a:ext uri="{FF2B5EF4-FFF2-40B4-BE49-F238E27FC236}">
                <a16:creationId xmlns:a16="http://schemas.microsoft.com/office/drawing/2014/main" xmlns="" id="{AB6D6429-85BF-49C1-A62E-77BBEE2C754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15996" y="3762375"/>
            <a:ext cx="322263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15">
            <a:extLst>
              <a:ext uri="{FF2B5EF4-FFF2-40B4-BE49-F238E27FC236}">
                <a16:creationId xmlns:a16="http://schemas.microsoft.com/office/drawing/2014/main" xmlns="" id="{0BD0054D-2FF0-480B-AE07-F17950C60FD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4509" y="2525712"/>
            <a:ext cx="300037" cy="256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18">
            <a:extLst>
              <a:ext uri="{FF2B5EF4-FFF2-40B4-BE49-F238E27FC236}">
                <a16:creationId xmlns:a16="http://schemas.microsoft.com/office/drawing/2014/main" xmlns="" id="{BDE3FDF9-D085-446A-AA02-65692271463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70670" y="4738688"/>
            <a:ext cx="668338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34">
            <a:extLst>
              <a:ext uri="{FF2B5EF4-FFF2-40B4-BE49-F238E27FC236}">
                <a16:creationId xmlns:a16="http://schemas.microsoft.com/office/drawing/2014/main" xmlns="" id="{D6201932-7BDF-42FF-A242-810709327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7134" y="2179638"/>
            <a:ext cx="1108075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d-ID" altLang="id-ID" sz="2000" baseline="30000" dirty="0">
                <a:solidFill>
                  <a:prstClr val="black"/>
                </a:solidFill>
                <a:latin typeface="Bookman Old Style" panose="02050604050505020204" pitchFamily="18" charset="0"/>
              </a:rPr>
              <a:t>3 hari</a:t>
            </a:r>
          </a:p>
          <a:p>
            <a:pPr algn="ctr" eaLnBrk="1" hangingPunct="1"/>
            <a:r>
              <a:rPr lang="id-ID" altLang="id-ID" sz="2000" baseline="30000" dirty="0">
                <a:solidFill>
                  <a:prstClr val="black"/>
                </a:solidFill>
                <a:latin typeface="Bookman Old Style" panose="02050604050505020204" pitchFamily="18" charset="0"/>
              </a:rPr>
              <a:t>(setelah)</a:t>
            </a:r>
          </a:p>
        </p:txBody>
      </p:sp>
      <p:pic>
        <p:nvPicPr>
          <p:cNvPr id="20" name="Picture 137">
            <a:extLst>
              <a:ext uri="{FF2B5EF4-FFF2-40B4-BE49-F238E27FC236}">
                <a16:creationId xmlns:a16="http://schemas.microsoft.com/office/drawing/2014/main" xmlns="" id="{6250CA9E-9C04-4307-978C-770D26847B8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76808" y="3584574"/>
            <a:ext cx="615950" cy="508000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138">
            <a:extLst>
              <a:ext uri="{FF2B5EF4-FFF2-40B4-BE49-F238E27FC236}">
                <a16:creationId xmlns:a16="http://schemas.microsoft.com/office/drawing/2014/main" xmlns="" id="{78F27165-06CF-4AC3-966F-E8CA7406FE3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53070" y="3451224"/>
            <a:ext cx="5334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90">
            <a:extLst>
              <a:ext uri="{FF2B5EF4-FFF2-40B4-BE49-F238E27FC236}">
                <a16:creationId xmlns:a16="http://schemas.microsoft.com/office/drawing/2014/main" xmlns="" id="{70D941DA-9DF5-411C-8AC9-1D9303B9FF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57420" y="4362449"/>
            <a:ext cx="1504950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69">
            <a:extLst>
              <a:ext uri="{FF2B5EF4-FFF2-40B4-BE49-F238E27FC236}">
                <a16:creationId xmlns:a16="http://schemas.microsoft.com/office/drawing/2014/main" xmlns="" id="{62FF2022-759A-4AB3-9016-66E6172B1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5846" y="4443412"/>
            <a:ext cx="1381125" cy="9128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2000" baseline="30000" dirty="0" err="1">
                <a:solidFill>
                  <a:prstClr val="black"/>
                </a:solidFill>
                <a:latin typeface="Bookman Old Style" panose="02050604050505020204" pitchFamily="18" charset="0"/>
              </a:rPr>
              <a:t>Pengajuan</a:t>
            </a:r>
            <a:r>
              <a:rPr lang="en-US" altLang="id-ID" sz="2000" baseline="30000" dirty="0">
                <a:solidFill>
                  <a:prstClr val="black"/>
                </a:solidFill>
                <a:latin typeface="Bookman Old Style" panose="02050604050505020204" pitchFamily="18" charset="0"/>
              </a:rPr>
              <a:t> </a:t>
            </a:r>
            <a:r>
              <a:rPr lang="en-US" altLang="id-ID" sz="2000" baseline="30000" dirty="0" err="1">
                <a:solidFill>
                  <a:prstClr val="black"/>
                </a:solidFill>
                <a:latin typeface="Bookman Old Style" panose="02050604050505020204" pitchFamily="18" charset="0"/>
              </a:rPr>
              <a:t>Permohonan</a:t>
            </a:r>
            <a:r>
              <a:rPr lang="id-ID" altLang="id-ID" sz="2000" baseline="30000" dirty="0">
                <a:solidFill>
                  <a:prstClr val="black"/>
                </a:solidFill>
                <a:latin typeface="Bookman Old Style" panose="02050604050505020204" pitchFamily="18" charset="0"/>
              </a:rPr>
              <a:t> daring (</a:t>
            </a:r>
            <a:r>
              <a:rPr lang="id-ID" altLang="id-ID" sz="2000" i="1" baseline="30000" dirty="0">
                <a:solidFill>
                  <a:prstClr val="black"/>
                </a:solidFill>
                <a:latin typeface="Bookman Old Style" panose="02050604050505020204" pitchFamily="18" charset="0"/>
              </a:rPr>
              <a:t>online</a:t>
            </a:r>
            <a:r>
              <a:rPr lang="id-ID" altLang="id-ID" sz="2000" baseline="30000" dirty="0">
                <a:solidFill>
                  <a:prstClr val="black"/>
                </a:solidFill>
                <a:latin typeface="Bookman Old Style" panose="02050604050505020204" pitchFamily="18" charset="0"/>
              </a:rPr>
              <a:t>)*</a:t>
            </a:r>
            <a:endParaRPr lang="en-US" altLang="id-ID" sz="2000" baseline="30000" dirty="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4" name="Picture 99">
            <a:extLst>
              <a:ext uri="{FF2B5EF4-FFF2-40B4-BE49-F238E27FC236}">
                <a16:creationId xmlns:a16="http://schemas.microsoft.com/office/drawing/2014/main" xmlns="" id="{3387ACAE-AF0B-413A-B098-8929FA444F9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40458" y="5326062"/>
            <a:ext cx="1611312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74">
            <a:extLst>
              <a:ext uri="{FF2B5EF4-FFF2-40B4-BE49-F238E27FC236}">
                <a16:creationId xmlns:a16="http://schemas.microsoft.com/office/drawing/2014/main" xmlns="" id="{BAEE296D-DAE7-4FBE-8745-8D9DD18A3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3634" y="5956300"/>
            <a:ext cx="16462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3600" baseline="30000">
                <a:solidFill>
                  <a:srgbClr val="000000"/>
                </a:solidFill>
                <a:latin typeface="Bookman Old Style" panose="02050604050505020204" pitchFamily="18" charset="0"/>
              </a:rPr>
              <a:t>A</a:t>
            </a:r>
            <a:r>
              <a:rPr lang="id-ID" altLang="id-ID" sz="3600" baseline="30000">
                <a:solidFill>
                  <a:srgbClr val="000000"/>
                </a:solidFill>
                <a:latin typeface="Bookman Old Style" panose="02050604050505020204" pitchFamily="18" charset="0"/>
              </a:rPr>
              <a:t>RPK</a:t>
            </a:r>
            <a:r>
              <a:rPr lang="en-US" altLang="id-ID" sz="3600" baseline="30000">
                <a:solidFill>
                  <a:srgbClr val="000000"/>
                </a:solidFill>
                <a:latin typeface="Bookman Old Style" panose="02050604050505020204" pitchFamily="18" charset="0"/>
              </a:rPr>
              <a:t>        </a:t>
            </a:r>
          </a:p>
        </p:txBody>
      </p:sp>
      <p:pic>
        <p:nvPicPr>
          <p:cNvPr id="26" name="Picture 89">
            <a:extLst>
              <a:ext uri="{FF2B5EF4-FFF2-40B4-BE49-F238E27FC236}">
                <a16:creationId xmlns:a16="http://schemas.microsoft.com/office/drawing/2014/main" xmlns="" id="{5843CA77-7D32-46A3-902D-F153EC0DFAA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82459" y="2941637"/>
            <a:ext cx="1633537" cy="175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Box 68">
            <a:extLst>
              <a:ext uri="{FF2B5EF4-FFF2-40B4-BE49-F238E27FC236}">
                <a16:creationId xmlns:a16="http://schemas.microsoft.com/office/drawing/2014/main" xmlns="" id="{27BD6461-20AF-4EB1-A5D7-B2136FF7B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2135" y="3268661"/>
            <a:ext cx="1751012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28600" indent="-228600" algn="ctr" eaLnBrk="1" hangingPunct="1">
              <a:defRPr/>
            </a:pPr>
            <a:r>
              <a:rPr lang="en-US" sz="20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Pengumuman</a:t>
            </a:r>
            <a:endParaRPr lang="en-US" sz="20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marL="228600" indent="-228600" algn="ctr" eaLnBrk="1" hangingPunct="1">
              <a:defRPr/>
            </a:pPr>
            <a:r>
              <a:rPr lang="en-US" sz="20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penetapan</a:t>
            </a:r>
            <a:endParaRPr lang="en-US" sz="20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marL="228600" indent="-228600" algn="ctr" eaLnBrk="1" hangingPunct="1">
              <a:defRPr/>
            </a:pPr>
            <a:r>
              <a:rPr lang="en-US" sz="20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perolehan</a:t>
            </a:r>
            <a:endParaRPr lang="en-US" sz="20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marL="228600" indent="-228600" algn="ctr" eaLnBrk="1" hangingPunct="1">
              <a:defRPr/>
            </a:pPr>
            <a:r>
              <a:rPr lang="en-US" sz="20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suara</a:t>
            </a:r>
            <a:r>
              <a:rPr lang="en-US" sz="20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 </a:t>
            </a:r>
            <a:r>
              <a:rPr lang="en-US" sz="20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hasil</a:t>
            </a:r>
            <a:endParaRPr lang="en-US" sz="20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algn="ctr" eaLnBrk="1" hangingPunct="1">
              <a:defRPr/>
            </a:pPr>
            <a:r>
              <a:rPr lang="en-US" sz="20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Pemilu</a:t>
            </a:r>
            <a:r>
              <a:rPr lang="en-US" sz="20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 </a:t>
            </a:r>
            <a:r>
              <a:rPr lang="en-US" sz="20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oleh</a:t>
            </a:r>
            <a:r>
              <a:rPr lang="id-ID" sz="20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 </a:t>
            </a:r>
            <a:r>
              <a:rPr lang="en-US" sz="20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KPU</a:t>
            </a:r>
            <a:endParaRPr lang="en-US" sz="2000" b="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28" name="TextBox 134">
            <a:extLst>
              <a:ext uri="{FF2B5EF4-FFF2-40B4-BE49-F238E27FC236}">
                <a16:creationId xmlns:a16="http://schemas.microsoft.com/office/drawing/2014/main" xmlns="" id="{E4203189-F199-4B2B-B86E-C2CECAA92F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2846" y="5070474"/>
            <a:ext cx="1109663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d-ID" altLang="id-ID" sz="20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3 hari</a:t>
            </a:r>
          </a:p>
          <a:p>
            <a:pPr algn="ctr" eaLnBrk="1" hangingPunct="1"/>
            <a:r>
              <a:rPr lang="id-ID" altLang="id-ID" sz="20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(setelah)</a:t>
            </a:r>
          </a:p>
        </p:txBody>
      </p:sp>
      <p:pic>
        <p:nvPicPr>
          <p:cNvPr id="29" name="Picture 99">
            <a:extLst>
              <a:ext uri="{FF2B5EF4-FFF2-40B4-BE49-F238E27FC236}">
                <a16:creationId xmlns:a16="http://schemas.microsoft.com/office/drawing/2014/main" xmlns="" id="{EFCFBF80-0552-4036-8773-CD91142A032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60809" y="3359150"/>
            <a:ext cx="1000125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Box 74">
            <a:extLst>
              <a:ext uri="{FF2B5EF4-FFF2-40B4-BE49-F238E27FC236}">
                <a16:creationId xmlns:a16="http://schemas.microsoft.com/office/drawing/2014/main" xmlns="" id="{48F2E5AA-F575-4FBE-A12D-5ED4952C4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433" y="3700463"/>
            <a:ext cx="100330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32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AP3</a:t>
            </a:r>
          </a:p>
        </p:txBody>
      </p:sp>
      <p:sp>
        <p:nvSpPr>
          <p:cNvPr id="31" name="TextBox 134">
            <a:extLst>
              <a:ext uri="{FF2B5EF4-FFF2-40B4-BE49-F238E27FC236}">
                <a16:creationId xmlns:a16="http://schemas.microsoft.com/office/drawing/2014/main" xmlns="" id="{48805AF2-56C5-4C0E-BC90-924A0787D1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5495" y="1758950"/>
            <a:ext cx="19939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d-ID" altLang="id-ID" sz="15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23 s.d. 25 Mei 2019</a:t>
            </a:r>
            <a:endParaRPr lang="en-US" altLang="id-ID" sz="15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xmlns="" id="{7F2E1881-056D-4D23-80AC-579887D86CBF}"/>
              </a:ext>
            </a:extLst>
          </p:cNvPr>
          <p:cNvSpPr/>
          <p:nvPr/>
        </p:nvSpPr>
        <p:spPr>
          <a:xfrm>
            <a:off x="3392171" y="1638299"/>
            <a:ext cx="1751013" cy="446088"/>
          </a:xfrm>
          <a:prstGeom prst="ellipse">
            <a:avLst/>
          </a:prstGeom>
          <a:noFill/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b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3" name="TextBox 134">
            <a:extLst>
              <a:ext uri="{FF2B5EF4-FFF2-40B4-BE49-F238E27FC236}">
                <a16:creationId xmlns:a16="http://schemas.microsoft.com/office/drawing/2014/main" xmlns="" id="{7FB8628A-A9B6-4739-B7F3-3120B7ADD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02496" y="4821237"/>
            <a:ext cx="9937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d-ID" altLang="id-ID" sz="18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11 Juni 2019</a:t>
            </a:r>
            <a:endParaRPr lang="en-US" altLang="id-ID" sz="18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xmlns="" id="{D5E0C4F4-805C-44DC-89CA-8A75A0539F7D}"/>
              </a:ext>
            </a:extLst>
          </p:cNvPr>
          <p:cNvSpPr/>
          <p:nvPr/>
        </p:nvSpPr>
        <p:spPr>
          <a:xfrm>
            <a:off x="9873933" y="4489449"/>
            <a:ext cx="895350" cy="941388"/>
          </a:xfrm>
          <a:prstGeom prst="ellipse">
            <a:avLst/>
          </a:prstGeom>
          <a:noFill/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b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5" name="TextBox 134">
            <a:extLst>
              <a:ext uri="{FF2B5EF4-FFF2-40B4-BE49-F238E27FC236}">
                <a16:creationId xmlns:a16="http://schemas.microsoft.com/office/drawing/2014/main" xmlns="" id="{919D6CF3-AB95-4E13-8EF2-C96466EE5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5846" y="1777684"/>
            <a:ext cx="244475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600" baseline="30000" dirty="0">
                <a:solidFill>
                  <a:prstClr val="black"/>
                </a:solidFill>
                <a:latin typeface="Bookman Old Style" panose="02050604050505020204" pitchFamily="18" charset="0"/>
              </a:rPr>
              <a:t>P</a:t>
            </a:r>
            <a:r>
              <a:rPr lang="id-ID" altLang="id-ID" sz="1600" baseline="30000" dirty="0">
                <a:solidFill>
                  <a:prstClr val="black"/>
                </a:solidFill>
                <a:latin typeface="Bookman Old Style" panose="02050604050505020204" pitchFamily="18" charset="0"/>
              </a:rPr>
              <a:t>s. 6 Ay. (1) PMK 4/2018</a:t>
            </a:r>
            <a:endParaRPr lang="en-US" altLang="id-ID" sz="1600" baseline="30000" dirty="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6" name="TextBox 134">
            <a:extLst>
              <a:ext uri="{FF2B5EF4-FFF2-40B4-BE49-F238E27FC236}">
                <a16:creationId xmlns:a16="http://schemas.microsoft.com/office/drawing/2014/main" xmlns="" id="{556630D6-8926-4D62-8AAC-D8707438A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6733" y="5605463"/>
            <a:ext cx="24447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6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</a:t>
            </a:r>
            <a:r>
              <a:rPr lang="id-ID" altLang="id-ID" sz="16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s. 7 Ay. (1) PMK 4/2018</a:t>
            </a:r>
            <a:endParaRPr lang="en-US" altLang="id-ID" sz="16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7" name="TextBox 134">
            <a:extLst>
              <a:ext uri="{FF2B5EF4-FFF2-40B4-BE49-F238E27FC236}">
                <a16:creationId xmlns:a16="http://schemas.microsoft.com/office/drawing/2014/main" xmlns="" id="{7B9472A3-F125-4DF5-AC82-40240BC3F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9321" y="4318001"/>
            <a:ext cx="153352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600" baseline="30000" dirty="0">
                <a:solidFill>
                  <a:prstClr val="black"/>
                </a:solidFill>
                <a:latin typeface="Bookman Old Style" panose="02050604050505020204" pitchFamily="18" charset="0"/>
              </a:rPr>
              <a:t>P</a:t>
            </a:r>
            <a:r>
              <a:rPr lang="id-ID" altLang="id-ID" sz="1600" baseline="30000" dirty="0">
                <a:solidFill>
                  <a:prstClr val="black"/>
                </a:solidFill>
                <a:latin typeface="Bookman Old Style" panose="02050604050505020204" pitchFamily="18" charset="0"/>
              </a:rPr>
              <a:t>s. 10 Ay. (1) &amp; (2) PMK 4/2018</a:t>
            </a:r>
            <a:endParaRPr lang="en-US" altLang="id-ID" sz="1600" baseline="30000" dirty="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597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8219747-7A32-4A89-952B-B9B51218C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37160"/>
            <a:ext cx="12192001" cy="14097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E56E24E-1AD4-4D5B-B76D-36DDF9BD2587}"/>
              </a:ext>
            </a:extLst>
          </p:cNvPr>
          <p:cNvSpPr txBox="1">
            <a:spLocks/>
          </p:cNvSpPr>
          <p:nvPr/>
        </p:nvSpPr>
        <p:spPr>
          <a:xfrm>
            <a:off x="2071869" y="288400"/>
            <a:ext cx="9647692" cy="1409699"/>
          </a:xfrm>
          <a:prstGeom prst="rect">
            <a:avLst/>
          </a:prstGeom>
          <a:ln/>
        </p:spPr>
        <p:txBody>
          <a:bodyPr vert="horz" wrap="square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 eaLnBrk="0" fontAlgn="base" hangingPunct="0">
              <a:lnSpc>
                <a:spcPct val="100000"/>
              </a:lnSpc>
              <a:spcAft>
                <a:spcPct val="0"/>
              </a:spcAft>
              <a:defRPr/>
            </a:pPr>
            <a:r>
              <a:rPr lang="id-ID" sz="3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PERSIDANGAN (PEMERIKSAAN PERKARA </a:t>
            </a:r>
            <a:r>
              <a:rPr lang="en-US" altLang="id-ID" sz="3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PHPU PILPRES</a:t>
            </a:r>
            <a:r>
              <a:rPr lang="id-ID" sz="3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pic>
        <p:nvPicPr>
          <p:cNvPr id="5" name="Picture 45">
            <a:extLst>
              <a:ext uri="{FF2B5EF4-FFF2-40B4-BE49-F238E27FC236}">
                <a16:creationId xmlns:a16="http://schemas.microsoft.com/office/drawing/2014/main" xmlns="" id="{9EB739A5-B71D-4524-9CB3-CFFC9BDF3C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8781" y="3425825"/>
            <a:ext cx="2295525" cy="321691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Picture 46">
            <a:extLst>
              <a:ext uri="{FF2B5EF4-FFF2-40B4-BE49-F238E27FC236}">
                <a16:creationId xmlns:a16="http://schemas.microsoft.com/office/drawing/2014/main" xmlns="" id="{E0189C37-B54B-4372-84EB-5BF65C8338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6386" y="3406775"/>
            <a:ext cx="1868170" cy="129730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" name="Picture 47">
            <a:extLst>
              <a:ext uri="{FF2B5EF4-FFF2-40B4-BE49-F238E27FC236}">
                <a16:creationId xmlns:a16="http://schemas.microsoft.com/office/drawing/2014/main" xmlns="" id="{23616D65-DB98-4D7A-9FF0-7DFA0AD49C4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58726" y="3396933"/>
            <a:ext cx="1074738" cy="635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" name="Picture 44">
            <a:extLst>
              <a:ext uri="{FF2B5EF4-FFF2-40B4-BE49-F238E27FC236}">
                <a16:creationId xmlns:a16="http://schemas.microsoft.com/office/drawing/2014/main" xmlns="" id="{C2B374B4-4100-49FF-B9ED-B0F282908B4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15856" y="3437061"/>
            <a:ext cx="1816100" cy="12779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" name="Picture 34">
            <a:extLst>
              <a:ext uri="{FF2B5EF4-FFF2-40B4-BE49-F238E27FC236}">
                <a16:creationId xmlns:a16="http://schemas.microsoft.com/office/drawing/2014/main" xmlns="" id="{D6861BE3-A68A-41BF-B869-73F1BCB15C8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77751" y="1914208"/>
            <a:ext cx="1360488" cy="6302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" name="Picture 33">
            <a:extLst>
              <a:ext uri="{FF2B5EF4-FFF2-40B4-BE49-F238E27FC236}">
                <a16:creationId xmlns:a16="http://schemas.microsoft.com/office/drawing/2014/main" xmlns="" id="{210C48B7-051B-4351-B107-680F556BBE0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63264" y="1906270"/>
            <a:ext cx="908050" cy="6302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" name="Picture 32">
            <a:extLst>
              <a:ext uri="{FF2B5EF4-FFF2-40B4-BE49-F238E27FC236}">
                <a16:creationId xmlns:a16="http://schemas.microsoft.com/office/drawing/2014/main" xmlns="" id="{547F7AE3-6367-45AA-B12C-27C8A96B9F9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70889" y="1730058"/>
            <a:ext cx="1798637" cy="11699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" name="Picture 31">
            <a:extLst>
              <a:ext uri="{FF2B5EF4-FFF2-40B4-BE49-F238E27FC236}">
                <a16:creationId xmlns:a16="http://schemas.microsoft.com/office/drawing/2014/main" xmlns="" id="{8D3660B2-8FE2-43AC-8A80-7F486830650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76168" y="1732086"/>
            <a:ext cx="1800225" cy="11699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" name="TextBox 9">
            <a:extLst>
              <a:ext uri="{FF2B5EF4-FFF2-40B4-BE49-F238E27FC236}">
                <a16:creationId xmlns:a16="http://schemas.microsoft.com/office/drawing/2014/main" xmlns="" id="{F35C5D43-2E17-4090-AA2F-4D3E64B943FE}"/>
              </a:ext>
            </a:extLst>
          </p:cNvPr>
          <p:cNvSpPr txBox="1"/>
          <p:nvPr/>
        </p:nvSpPr>
        <p:spPr>
          <a:xfrm>
            <a:off x="9049163" y="1932724"/>
            <a:ext cx="1401524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id-ID" altLang="id-ID" sz="1600" b="1" dirty="0">
                <a:solidFill>
                  <a:schemeClr val="tx1"/>
                </a:solidFill>
                <a:latin typeface="Bookman Old Style" pitchFamily="18" charset="0"/>
              </a:rPr>
              <a:t>SIDANG </a:t>
            </a:r>
          </a:p>
          <a:p>
            <a:pPr algn="ctr" eaLnBrk="1" hangingPunct="1"/>
            <a:r>
              <a:rPr lang="id-ID" altLang="id-ID" sz="1600" b="1" dirty="0">
                <a:solidFill>
                  <a:schemeClr val="tx1"/>
                </a:solidFill>
                <a:latin typeface="Bookman Old Style" pitchFamily="18" charset="0"/>
              </a:rPr>
              <a:t>PLENO</a:t>
            </a:r>
          </a:p>
        </p:txBody>
      </p:sp>
      <p:sp>
        <p:nvSpPr>
          <p:cNvPr id="16" name="TextBox 25">
            <a:extLst>
              <a:ext uri="{FF2B5EF4-FFF2-40B4-BE49-F238E27FC236}">
                <a16:creationId xmlns:a16="http://schemas.microsoft.com/office/drawing/2014/main" xmlns="" id="{9E7F317D-AD9F-4950-99F0-86D477F60F93}"/>
              </a:ext>
            </a:extLst>
          </p:cNvPr>
          <p:cNvSpPr txBox="1"/>
          <p:nvPr/>
        </p:nvSpPr>
        <p:spPr>
          <a:xfrm>
            <a:off x="2350463" y="3492306"/>
            <a:ext cx="1781493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179705" indent="-179705" eaLnBrk="1" hangingPunct="1">
              <a:buFont typeface="Arial" panose="020B0604020202020204" pitchFamily="34" charset="0"/>
              <a:buChar char="•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memeriksa kelengkapan dan kejelasan materi permohonan</a:t>
            </a:r>
          </a:p>
          <a:p>
            <a:pPr marL="179705" indent="-179705" eaLnBrk="1" hangingPunct="1">
              <a:buFont typeface="Arial" panose="020B0604020202020204" pitchFamily="34" charset="0"/>
              <a:buChar char="•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mengesahan alat bukti Pemohon</a:t>
            </a:r>
          </a:p>
        </p:txBody>
      </p:sp>
      <p:sp>
        <p:nvSpPr>
          <p:cNvPr id="17" name="TextBox 26">
            <a:extLst>
              <a:ext uri="{FF2B5EF4-FFF2-40B4-BE49-F238E27FC236}">
                <a16:creationId xmlns:a16="http://schemas.microsoft.com/office/drawing/2014/main" xmlns="" id="{F04AEED9-566D-4AC0-B3C5-F3D61CA70EA8}"/>
              </a:ext>
            </a:extLst>
          </p:cNvPr>
          <p:cNvSpPr txBox="1"/>
          <p:nvPr/>
        </p:nvSpPr>
        <p:spPr>
          <a:xfrm>
            <a:off x="4756881" y="3490595"/>
            <a:ext cx="2256790" cy="32302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180975" lvl="1" indent="-180975" eaLnBrk="1" hangingPunct="1">
              <a:buFont typeface="Wingdings" panose="05000000000000000000" pitchFamily="2" charset="2"/>
              <a:buChar char="§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memeriksa permohonan Pemohon;</a:t>
            </a:r>
          </a:p>
          <a:p>
            <a:pPr marL="180975" lvl="1" indent="-180975" eaLnBrk="1" hangingPunct="1">
              <a:buFont typeface="Wingdings" panose="05000000000000000000" pitchFamily="2" charset="2"/>
              <a:buChar char="§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memeriksa Jawaban Termohon, Keterangan Pihak Terkait, dan/atau Keterangan Bawaslu;</a:t>
            </a:r>
          </a:p>
          <a:p>
            <a:pPr marL="180975" lvl="1" indent="-180975" eaLnBrk="1" hangingPunct="1">
              <a:buFont typeface="Wingdings" panose="05000000000000000000" pitchFamily="2" charset="2"/>
              <a:buChar char="§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mengesahkan alat bukti</a:t>
            </a:r>
          </a:p>
          <a:p>
            <a:pPr marL="180975" lvl="1" indent="-180975" eaLnBrk="1" hangingPunct="1">
              <a:buFont typeface="Wingdings" panose="05000000000000000000" pitchFamily="2" charset="2"/>
              <a:buChar char="§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memeriksa alat bukti tertulis;</a:t>
            </a:r>
          </a:p>
          <a:p>
            <a:pPr marL="180975" lvl="1" indent="-180975" eaLnBrk="1" hangingPunct="1">
              <a:buFont typeface="Wingdings" panose="05000000000000000000" pitchFamily="2" charset="2"/>
              <a:buChar char="§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mendengarkan keterangan saksi;</a:t>
            </a:r>
          </a:p>
          <a:p>
            <a:pPr marL="180975" lvl="1" indent="-180975" eaLnBrk="1" hangingPunct="1">
              <a:buFont typeface="Wingdings" panose="05000000000000000000" pitchFamily="2" charset="2"/>
              <a:buChar char="§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mendengarkan keterangan ahli; </a:t>
            </a:r>
          </a:p>
          <a:p>
            <a:pPr marL="180975" lvl="1" indent="-180975" eaLnBrk="1" hangingPunct="1">
              <a:buFont typeface="Wingdings" panose="05000000000000000000" pitchFamily="2" charset="2"/>
              <a:buChar char="§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memeriksa alat bukti lain;</a:t>
            </a:r>
          </a:p>
        </p:txBody>
      </p:sp>
      <p:sp>
        <p:nvSpPr>
          <p:cNvPr id="18" name="TextBox 27">
            <a:extLst>
              <a:ext uri="{FF2B5EF4-FFF2-40B4-BE49-F238E27FC236}">
                <a16:creationId xmlns:a16="http://schemas.microsoft.com/office/drawing/2014/main" xmlns="" id="{A8D54116-B2F2-4C8A-87C3-457499ECC829}"/>
              </a:ext>
            </a:extLst>
          </p:cNvPr>
          <p:cNvSpPr txBox="1"/>
          <p:nvPr/>
        </p:nvSpPr>
        <p:spPr>
          <a:xfrm>
            <a:off x="7223539" y="3572828"/>
            <a:ext cx="1876425" cy="10147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180975" indent="-180975" eaLnBrk="1" hangingPunct="1">
              <a:buFont typeface="Arial" panose="020B0604020202020204" pitchFamily="34" charset="0"/>
              <a:buChar char="•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membahas atau musyawarah perkara</a:t>
            </a:r>
          </a:p>
          <a:p>
            <a:pPr marL="180975" indent="-180975" eaLnBrk="1" hangingPunct="1">
              <a:buFont typeface="Arial" panose="020B0604020202020204" pitchFamily="34" charset="0"/>
              <a:buChar char="•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mengambil putusan</a:t>
            </a:r>
          </a:p>
        </p:txBody>
      </p:sp>
      <p:sp>
        <p:nvSpPr>
          <p:cNvPr id="19" name="TextBox 29">
            <a:extLst>
              <a:ext uri="{FF2B5EF4-FFF2-40B4-BE49-F238E27FC236}">
                <a16:creationId xmlns:a16="http://schemas.microsoft.com/office/drawing/2014/main" xmlns="" id="{39BFE607-6E1F-4ED8-BEA6-0FBEF764F298}"/>
              </a:ext>
            </a:extLst>
          </p:cNvPr>
          <p:cNvSpPr txBox="1"/>
          <p:nvPr/>
        </p:nvSpPr>
        <p:spPr>
          <a:xfrm>
            <a:off x="9219026" y="3471545"/>
            <a:ext cx="13382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179705" indent="-179705" algn="ctr" eaLnBrk="1" hangingPunct="1"/>
            <a:r>
              <a:rPr lang="id-ID" altLang="id-ID" sz="1200" b="1" dirty="0">
                <a:solidFill>
                  <a:schemeClr val="tx1"/>
                </a:solidFill>
                <a:latin typeface="Bookman Old Style" pitchFamily="18" charset="0"/>
              </a:rPr>
              <a:t>Pengucapan </a:t>
            </a:r>
          </a:p>
          <a:p>
            <a:pPr marL="179705" indent="-179705" algn="ctr" eaLnBrk="1" hangingPunct="1"/>
            <a:r>
              <a:rPr lang="id-ID" altLang="id-ID" sz="1200" b="1" dirty="0">
                <a:solidFill>
                  <a:schemeClr val="tx1"/>
                </a:solidFill>
                <a:latin typeface="Bookman Old Style" pitchFamily="18" charset="0"/>
              </a:rPr>
              <a:t>Putusan</a:t>
            </a:r>
          </a:p>
        </p:txBody>
      </p:sp>
      <p:sp>
        <p:nvSpPr>
          <p:cNvPr id="20" name="TextBox 6">
            <a:extLst>
              <a:ext uri="{FF2B5EF4-FFF2-40B4-BE49-F238E27FC236}">
                <a16:creationId xmlns:a16="http://schemas.microsoft.com/office/drawing/2014/main" xmlns="" id="{10B80065-A9C1-40D4-9402-7C5B3258C473}"/>
              </a:ext>
            </a:extLst>
          </p:cNvPr>
          <p:cNvSpPr txBox="1"/>
          <p:nvPr/>
        </p:nvSpPr>
        <p:spPr>
          <a:xfrm>
            <a:off x="2226956" y="1771773"/>
            <a:ext cx="1928812" cy="10147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id-ID" altLang="id-ID" sz="1600" b="1" dirty="0">
                <a:solidFill>
                  <a:schemeClr val="tx1"/>
                </a:solidFill>
                <a:latin typeface="Bookman Old Style" pitchFamily="18" charset="0"/>
              </a:rPr>
              <a:t>SIDANG </a:t>
            </a:r>
            <a:r>
              <a:rPr lang="en-ID" altLang="id-ID" sz="1600" b="1" dirty="0">
                <a:solidFill>
                  <a:schemeClr val="tx1"/>
                </a:solidFill>
                <a:latin typeface="Bookman Old Style" pitchFamily="18" charset="0"/>
              </a:rPr>
              <a:t>PLENO</a:t>
            </a:r>
            <a:endParaRPr lang="id-ID" altLang="id-ID" sz="1600" b="1" dirty="0">
              <a:solidFill>
                <a:schemeClr val="tx1"/>
              </a:solidFill>
              <a:latin typeface="Bookman Old Style" pitchFamily="18" charset="0"/>
            </a:endParaRPr>
          </a:p>
          <a:p>
            <a:pPr algn="ctr" eaLnBrk="1" hangingPunct="1"/>
            <a:endParaRPr lang="id-ID" altLang="id-ID" sz="12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id-ID" altLang="id-ID" sz="1600" b="1" dirty="0">
                <a:solidFill>
                  <a:schemeClr val="tx1"/>
                </a:solidFill>
                <a:latin typeface="Bookman Old Style" pitchFamily="18" charset="0"/>
              </a:rPr>
              <a:t>Peme</a:t>
            </a:r>
            <a:r>
              <a:rPr lang="en-US" altLang="id-ID" sz="1600" b="1" dirty="0">
                <a:solidFill>
                  <a:schemeClr val="tx1"/>
                </a:solidFill>
                <a:latin typeface="Bookman Old Style" pitchFamily="18" charset="0"/>
              </a:rPr>
              <a:t>r</a:t>
            </a:r>
            <a:r>
              <a:rPr lang="id-ID" altLang="id-ID" sz="1600" b="1" dirty="0">
                <a:solidFill>
                  <a:schemeClr val="tx1"/>
                </a:solidFill>
                <a:latin typeface="Bookman Old Style" pitchFamily="18" charset="0"/>
              </a:rPr>
              <a:t>iksaan Pendahuluan</a:t>
            </a:r>
          </a:p>
        </p:txBody>
      </p:sp>
      <p:sp>
        <p:nvSpPr>
          <p:cNvPr id="21" name="TextBox 7">
            <a:extLst>
              <a:ext uri="{FF2B5EF4-FFF2-40B4-BE49-F238E27FC236}">
                <a16:creationId xmlns:a16="http://schemas.microsoft.com/office/drawing/2014/main" xmlns="" id="{BEC901C3-1A16-45E6-8507-18A20BB2D989}"/>
              </a:ext>
            </a:extLst>
          </p:cNvPr>
          <p:cNvSpPr txBox="1"/>
          <p:nvPr/>
        </p:nvSpPr>
        <p:spPr>
          <a:xfrm>
            <a:off x="4989926" y="1769745"/>
            <a:ext cx="1928813" cy="10147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id-ID" altLang="id-ID" sz="1600" b="1" dirty="0">
                <a:solidFill>
                  <a:schemeClr val="tx1"/>
                </a:solidFill>
                <a:latin typeface="Bookman Old Style" pitchFamily="18" charset="0"/>
              </a:rPr>
              <a:t>SIDANG </a:t>
            </a:r>
            <a:r>
              <a:rPr lang="en-ID" altLang="id-ID" sz="1600" b="1" dirty="0">
                <a:solidFill>
                  <a:schemeClr val="tx1"/>
                </a:solidFill>
                <a:latin typeface="Bookman Old Style" pitchFamily="18" charset="0"/>
              </a:rPr>
              <a:t>PLENO</a:t>
            </a:r>
            <a:endParaRPr lang="id-ID" altLang="id-ID" sz="1600" b="1" dirty="0">
              <a:solidFill>
                <a:schemeClr val="tx1"/>
              </a:solidFill>
              <a:latin typeface="Bookman Old Style" pitchFamily="18" charset="0"/>
            </a:endParaRPr>
          </a:p>
          <a:p>
            <a:pPr algn="ctr" eaLnBrk="1" hangingPunct="1"/>
            <a:endParaRPr lang="id-ID" altLang="id-ID" sz="12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id-ID" altLang="id-ID" sz="1600" b="1" dirty="0">
                <a:solidFill>
                  <a:schemeClr val="tx1"/>
                </a:solidFill>
                <a:latin typeface="Bookman Old Style" pitchFamily="18" charset="0"/>
              </a:rPr>
              <a:t>Pemeriksaan Persidangan</a:t>
            </a:r>
          </a:p>
        </p:txBody>
      </p:sp>
      <p:sp>
        <p:nvSpPr>
          <p:cNvPr id="22" name="TextBox 8">
            <a:extLst>
              <a:ext uri="{FF2B5EF4-FFF2-40B4-BE49-F238E27FC236}">
                <a16:creationId xmlns:a16="http://schemas.microsoft.com/office/drawing/2014/main" xmlns="" id="{50B9765D-262F-48A2-9011-28651E4B245C}"/>
              </a:ext>
            </a:extLst>
          </p:cNvPr>
          <p:cNvSpPr txBox="1"/>
          <p:nvPr/>
        </p:nvSpPr>
        <p:spPr>
          <a:xfrm>
            <a:off x="7114001" y="2015808"/>
            <a:ext cx="1857375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id-ID" altLang="id-ID" sz="2000" b="1" dirty="0">
                <a:solidFill>
                  <a:schemeClr val="tx1"/>
                </a:solidFill>
                <a:latin typeface="Bookman Old Style" pitchFamily="18" charset="0"/>
              </a:rPr>
              <a:t>RPH</a:t>
            </a:r>
          </a:p>
        </p:txBody>
      </p:sp>
      <p:pic>
        <p:nvPicPr>
          <p:cNvPr id="23" name="Picture 36">
            <a:extLst>
              <a:ext uri="{FF2B5EF4-FFF2-40B4-BE49-F238E27FC236}">
                <a16:creationId xmlns:a16="http://schemas.microsoft.com/office/drawing/2014/main" xmlns="" id="{F71FF82E-528F-4A0E-BD92-52FB4D7351B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54180" y="2123141"/>
            <a:ext cx="609600" cy="4476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4" name="Picture 37">
            <a:extLst>
              <a:ext uri="{FF2B5EF4-FFF2-40B4-BE49-F238E27FC236}">
                <a16:creationId xmlns:a16="http://schemas.microsoft.com/office/drawing/2014/main" xmlns="" id="{00E47C24-69DE-4870-AF60-65EF2AC3696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933026" y="2065020"/>
            <a:ext cx="563563" cy="4667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5" name="Picture 38">
            <a:extLst>
              <a:ext uri="{FF2B5EF4-FFF2-40B4-BE49-F238E27FC236}">
                <a16:creationId xmlns:a16="http://schemas.microsoft.com/office/drawing/2014/main" xmlns="" id="{D624E768-8470-4235-9482-22FD4FE8491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571326" y="1998345"/>
            <a:ext cx="528638" cy="4953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6" name="Picture 39">
            <a:extLst>
              <a:ext uri="{FF2B5EF4-FFF2-40B4-BE49-F238E27FC236}">
                <a16:creationId xmlns:a16="http://schemas.microsoft.com/office/drawing/2014/main" xmlns="" id="{8342D78D-C041-4333-AFC3-7AEB70C62B3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977843" y="2981448"/>
            <a:ext cx="476250" cy="4000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7" name="Picture 40">
            <a:extLst>
              <a:ext uri="{FF2B5EF4-FFF2-40B4-BE49-F238E27FC236}">
                <a16:creationId xmlns:a16="http://schemas.microsoft.com/office/drawing/2014/main" xmlns="" id="{112FCD8B-AB42-4720-A5FB-9C64DE9C387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691601" y="2950845"/>
            <a:ext cx="476250" cy="4000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8" name="Picture 41">
            <a:extLst>
              <a:ext uri="{FF2B5EF4-FFF2-40B4-BE49-F238E27FC236}">
                <a16:creationId xmlns:a16="http://schemas.microsoft.com/office/drawing/2014/main" xmlns="" id="{7B9AC68A-F836-4784-ABD5-1A81B53284E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820439" y="2703195"/>
            <a:ext cx="476250" cy="638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9" name="Picture 42">
            <a:extLst>
              <a:ext uri="{FF2B5EF4-FFF2-40B4-BE49-F238E27FC236}">
                <a16:creationId xmlns:a16="http://schemas.microsoft.com/office/drawing/2014/main" xmlns="" id="{8736962B-4EF1-4393-B06C-ACBB846523C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641301" y="2665095"/>
            <a:ext cx="476250" cy="647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" name="Text Box 1">
            <a:extLst>
              <a:ext uri="{FF2B5EF4-FFF2-40B4-BE49-F238E27FC236}">
                <a16:creationId xmlns:a16="http://schemas.microsoft.com/office/drawing/2014/main" xmlns="" id="{2F7F43C3-FEDD-41C1-87D3-5D90BEBC984A}"/>
              </a:ext>
            </a:extLst>
          </p:cNvPr>
          <p:cNvSpPr txBox="1"/>
          <p:nvPr/>
        </p:nvSpPr>
        <p:spPr>
          <a:xfrm>
            <a:off x="2350463" y="4784848"/>
            <a:ext cx="172656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14 Juni 2019</a:t>
            </a:r>
          </a:p>
        </p:txBody>
      </p:sp>
      <p:sp>
        <p:nvSpPr>
          <p:cNvPr id="31" name="Text Box 2">
            <a:extLst>
              <a:ext uri="{FF2B5EF4-FFF2-40B4-BE49-F238E27FC236}">
                <a16:creationId xmlns:a16="http://schemas.microsoft.com/office/drawing/2014/main" xmlns="" id="{E1477250-BCFB-411C-9DE8-DD770E67D3C3}"/>
              </a:ext>
            </a:extLst>
          </p:cNvPr>
          <p:cNvSpPr txBox="1"/>
          <p:nvPr/>
        </p:nvSpPr>
        <p:spPr>
          <a:xfrm>
            <a:off x="4300951" y="2949575"/>
            <a:ext cx="15621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17 </a:t>
            </a:r>
            <a:r>
              <a:rPr lang="en-US" altLang="en-US" sz="1400" dirty="0" err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s.d.</a:t>
            </a:r>
            <a:r>
              <a:rPr lang="en-US" altLang="en-US" sz="1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21 Juni 2019</a:t>
            </a:r>
          </a:p>
        </p:txBody>
      </p:sp>
      <p:sp>
        <p:nvSpPr>
          <p:cNvPr id="32" name="Text Box 3">
            <a:extLst>
              <a:ext uri="{FF2B5EF4-FFF2-40B4-BE49-F238E27FC236}">
                <a16:creationId xmlns:a16="http://schemas.microsoft.com/office/drawing/2014/main" xmlns="" id="{72DBA5EA-3B2A-40EA-A5E3-392159A57B79}"/>
              </a:ext>
            </a:extLst>
          </p:cNvPr>
          <p:cNvSpPr txBox="1"/>
          <p:nvPr/>
        </p:nvSpPr>
        <p:spPr>
          <a:xfrm>
            <a:off x="7366096" y="4773295"/>
            <a:ext cx="14287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24 </a:t>
            </a:r>
            <a:r>
              <a:rPr lang="en-US" altLang="en-US" sz="1400" dirty="0" err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s.d.</a:t>
            </a:r>
            <a:r>
              <a:rPr lang="en-US" altLang="en-US" sz="1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27 Juni 2019</a:t>
            </a:r>
          </a:p>
        </p:txBody>
      </p:sp>
      <p:sp>
        <p:nvSpPr>
          <p:cNvPr id="33" name="Text Box 4">
            <a:extLst>
              <a:ext uri="{FF2B5EF4-FFF2-40B4-BE49-F238E27FC236}">
                <a16:creationId xmlns:a16="http://schemas.microsoft.com/office/drawing/2014/main" xmlns="" id="{4D185803-94FA-4D91-A1E1-B39386286516}"/>
              </a:ext>
            </a:extLst>
          </p:cNvPr>
          <p:cNvSpPr txBox="1"/>
          <p:nvPr/>
        </p:nvSpPr>
        <p:spPr>
          <a:xfrm>
            <a:off x="9219026" y="4070609"/>
            <a:ext cx="1428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28 Juni 2019</a:t>
            </a:r>
          </a:p>
        </p:txBody>
      </p:sp>
    </p:spTree>
    <p:extLst>
      <p:ext uri="{BB962C8B-B14F-4D97-AF65-F5344CB8AC3E}">
        <p14:creationId xmlns:p14="http://schemas.microsoft.com/office/powerpoint/2010/main" xmlns="" val="2930768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8219747-7A32-4A89-952B-B9B51218C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37160"/>
            <a:ext cx="12192001" cy="14097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E56E24E-1AD4-4D5B-B76D-36DDF9BD2587}"/>
              </a:ext>
            </a:extLst>
          </p:cNvPr>
          <p:cNvSpPr txBox="1">
            <a:spLocks/>
          </p:cNvSpPr>
          <p:nvPr/>
        </p:nvSpPr>
        <p:spPr>
          <a:xfrm>
            <a:off x="4319905" y="614680"/>
            <a:ext cx="7399655" cy="1409699"/>
          </a:xfrm>
          <a:prstGeom prst="rect">
            <a:avLst/>
          </a:prstGeom>
          <a:ln/>
        </p:spPr>
        <p:txBody>
          <a:bodyPr vert="horz" wrap="square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id-ID" sz="3200" b="1" dirty="0">
                <a:solidFill>
                  <a:schemeClr val="bg1"/>
                </a:solidFill>
              </a:rPr>
              <a:t>PEDOMAN DAN DASAR HUKUM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xmlns="" id="{94519B36-8854-4CDF-AEF8-87FC7CF07EAE}"/>
              </a:ext>
            </a:extLst>
          </p:cNvPr>
          <p:cNvSpPr txBox="1">
            <a:spLocks/>
          </p:cNvSpPr>
          <p:nvPr/>
        </p:nvSpPr>
        <p:spPr>
          <a:xfrm>
            <a:off x="1242217" y="1817053"/>
            <a:ext cx="9707563" cy="49037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5930" indent="-455930" algn="just">
              <a:lnSpc>
                <a:spcPts val="2100"/>
              </a:lnSpc>
              <a:spcBef>
                <a:spcPts val="300"/>
              </a:spcBef>
              <a:spcAft>
                <a:spcPts val="300"/>
              </a:spcAft>
              <a:buFont typeface="Franklin Gothic Medium" panose="020B0603020102020204" pitchFamily="34" charset="0"/>
              <a:buAutoNum type="arabicPeriod"/>
            </a:pPr>
            <a:r>
              <a:rPr lang="en-ID" altLang="en-US" sz="1800" b="1" dirty="0">
                <a:latin typeface="Tahoma" panose="020B0604030504040204" pitchFamily="34" charset="0"/>
              </a:rPr>
              <a:t>UU</a:t>
            </a:r>
            <a:r>
              <a:rPr lang="id-ID" altLang="en-US" sz="1800" b="1" dirty="0">
                <a:latin typeface="Tahoma" panose="020B0604030504040204" pitchFamily="34" charset="0"/>
              </a:rPr>
              <a:t> </a:t>
            </a:r>
            <a:r>
              <a:rPr lang="en-ID" altLang="en-US" sz="1800" b="1" dirty="0" err="1">
                <a:latin typeface="Tahoma" panose="020B0604030504040204" pitchFamily="34" charset="0"/>
              </a:rPr>
              <a:t>Nomor</a:t>
            </a:r>
            <a:r>
              <a:rPr lang="en-ID" altLang="en-US" sz="1800" b="1" dirty="0">
                <a:latin typeface="Tahoma" panose="020B0604030504040204" pitchFamily="34" charset="0"/>
              </a:rPr>
              <a:t> </a:t>
            </a:r>
            <a:r>
              <a:rPr lang="id-ID" altLang="en-US" sz="1800" b="1" dirty="0">
                <a:latin typeface="Tahoma" panose="020B0604030504040204" pitchFamily="34" charset="0"/>
              </a:rPr>
              <a:t>24 Tahun 2003 Mahkamah Konstitusi sebagai</a:t>
            </a:r>
            <a:r>
              <a:rPr lang="en-ID" altLang="en-US" sz="1800" b="1" dirty="0">
                <a:latin typeface="Tahoma" panose="020B0604030504040204" pitchFamily="34" charset="0"/>
              </a:rPr>
              <a:t>mana</a:t>
            </a:r>
            <a:r>
              <a:rPr lang="id-ID" altLang="en-US" sz="1800" b="1" dirty="0">
                <a:latin typeface="Tahoma" panose="020B0604030504040204" pitchFamily="34" charset="0"/>
              </a:rPr>
              <a:t> diubah terakhir </a:t>
            </a:r>
            <a:r>
              <a:rPr lang="en-ID" altLang="en-US" sz="1800" b="1" dirty="0">
                <a:latin typeface="Tahoma" panose="020B0604030504040204" pitchFamily="34" charset="0"/>
              </a:rPr>
              <a:t>dg</a:t>
            </a:r>
            <a:r>
              <a:rPr lang="id-ID" altLang="en-US" sz="1800" b="1" dirty="0">
                <a:latin typeface="Tahoma" panose="020B0604030504040204" pitchFamily="34" charset="0"/>
              </a:rPr>
              <a:t> UU </a:t>
            </a:r>
            <a:r>
              <a:rPr lang="en-ID" altLang="en-US" sz="1800" b="1" dirty="0" err="1">
                <a:latin typeface="Tahoma" panose="020B0604030504040204" pitchFamily="34" charset="0"/>
              </a:rPr>
              <a:t>Nomor</a:t>
            </a:r>
            <a:r>
              <a:rPr lang="en-ID" altLang="en-US" sz="1800" b="1" dirty="0">
                <a:latin typeface="Tahoma" panose="020B0604030504040204" pitchFamily="34" charset="0"/>
              </a:rPr>
              <a:t> </a:t>
            </a:r>
            <a:r>
              <a:rPr lang="id-ID" altLang="en-US" sz="1800" b="1" dirty="0">
                <a:latin typeface="Tahoma" panose="020B0604030504040204" pitchFamily="34" charset="0"/>
              </a:rPr>
              <a:t>4 Tahun 2014 ttg Penetapan Per</a:t>
            </a:r>
            <a:r>
              <a:rPr lang="en-ID" altLang="en-US" sz="1800" b="1" dirty="0" err="1">
                <a:latin typeface="Tahoma" panose="020B0604030504040204" pitchFamily="34" charset="0"/>
              </a:rPr>
              <a:t>ppu</a:t>
            </a:r>
            <a:r>
              <a:rPr lang="en-ID" altLang="en-US" sz="1800" b="1" dirty="0">
                <a:latin typeface="Tahoma" panose="020B0604030504040204" pitchFamily="34" charset="0"/>
              </a:rPr>
              <a:t> </a:t>
            </a:r>
            <a:r>
              <a:rPr lang="en-ID" altLang="en-US" sz="1800" b="1" dirty="0" err="1">
                <a:latin typeface="Tahoma" panose="020B0604030504040204" pitchFamily="34" charset="0"/>
              </a:rPr>
              <a:t>Nomor</a:t>
            </a:r>
            <a:r>
              <a:rPr lang="en-ID" altLang="en-US" sz="1800" b="1" dirty="0">
                <a:latin typeface="Tahoma" panose="020B0604030504040204" pitchFamily="34" charset="0"/>
              </a:rPr>
              <a:t> </a:t>
            </a:r>
            <a:r>
              <a:rPr lang="id-ID" altLang="en-US" sz="1800" b="1" dirty="0">
                <a:latin typeface="Tahoma" panose="020B0604030504040204" pitchFamily="34" charset="0"/>
              </a:rPr>
              <a:t>1 Tahun 2013 tentang Perubahan Kedua Atas </a:t>
            </a:r>
            <a:r>
              <a:rPr lang="en-ID" altLang="en-US" sz="1800" b="1" dirty="0">
                <a:latin typeface="Tahoma" panose="020B0604030504040204" pitchFamily="34" charset="0"/>
              </a:rPr>
              <a:t>UU </a:t>
            </a:r>
            <a:r>
              <a:rPr lang="id-ID" altLang="en-US" sz="1800" b="1" dirty="0">
                <a:latin typeface="Tahoma" panose="020B0604030504040204" pitchFamily="34" charset="0"/>
              </a:rPr>
              <a:t>24 Tahun 2003 ttg Mahkamah Konstitusi menjadi Undang-Undang;</a:t>
            </a:r>
            <a:endParaRPr lang="en-ID" altLang="en-US" sz="1800" b="1" dirty="0">
              <a:latin typeface="Tahoma" panose="020B0604030504040204" pitchFamily="34" charset="0"/>
            </a:endParaRPr>
          </a:p>
          <a:p>
            <a:pPr marL="455930" indent="-455930" algn="just">
              <a:lnSpc>
                <a:spcPts val="2100"/>
              </a:lnSpc>
              <a:spcBef>
                <a:spcPts val="300"/>
              </a:spcBef>
              <a:spcAft>
                <a:spcPts val="300"/>
              </a:spcAft>
              <a:buFont typeface="Franklin Gothic Medium" panose="020B0603020102020204" pitchFamily="34" charset="0"/>
              <a:buAutoNum type="arabicPeriod"/>
            </a:pPr>
            <a:r>
              <a:rPr lang="en-ID" altLang="en-US" sz="1800" b="1" dirty="0">
                <a:latin typeface="Tahoma" panose="020B0604030504040204" pitchFamily="34" charset="0"/>
              </a:rPr>
              <a:t>UU </a:t>
            </a:r>
            <a:r>
              <a:rPr lang="en-ID" altLang="en-US" sz="1800" b="1" dirty="0" err="1">
                <a:latin typeface="Tahoma" panose="020B0604030504040204" pitchFamily="34" charset="0"/>
              </a:rPr>
              <a:t>Nomor</a:t>
            </a:r>
            <a:r>
              <a:rPr lang="en-ID" altLang="en-US" sz="1800" b="1" dirty="0">
                <a:latin typeface="Tahoma" panose="020B0604030504040204" pitchFamily="34" charset="0"/>
              </a:rPr>
              <a:t> 7 </a:t>
            </a:r>
            <a:r>
              <a:rPr lang="en-ID" altLang="en-US" sz="1800" b="1" dirty="0" err="1">
                <a:latin typeface="Tahoma" panose="020B0604030504040204" pitchFamily="34" charset="0"/>
              </a:rPr>
              <a:t>Tahun</a:t>
            </a:r>
            <a:r>
              <a:rPr lang="en-ID" altLang="en-US" sz="1800" b="1" dirty="0">
                <a:latin typeface="Tahoma" panose="020B0604030504040204" pitchFamily="34" charset="0"/>
              </a:rPr>
              <a:t> 2017 </a:t>
            </a:r>
            <a:r>
              <a:rPr lang="en-ID" altLang="en-US" sz="1800" b="1" dirty="0" err="1">
                <a:latin typeface="Tahoma" panose="020B0604030504040204" pitchFamily="34" charset="0"/>
              </a:rPr>
              <a:t>tentang</a:t>
            </a:r>
            <a:r>
              <a:rPr lang="en-ID" altLang="en-US" sz="1800" b="1" dirty="0">
                <a:latin typeface="Tahoma" panose="020B0604030504040204" pitchFamily="34" charset="0"/>
              </a:rPr>
              <a:t> </a:t>
            </a:r>
            <a:r>
              <a:rPr lang="en-ID" altLang="en-US" sz="1800" b="1" dirty="0" err="1">
                <a:latin typeface="Tahoma" panose="020B0604030504040204" pitchFamily="34" charset="0"/>
              </a:rPr>
              <a:t>Pemilihan</a:t>
            </a:r>
            <a:r>
              <a:rPr lang="en-ID" altLang="en-US" sz="1800" b="1" dirty="0">
                <a:latin typeface="Tahoma" panose="020B0604030504040204" pitchFamily="34" charset="0"/>
              </a:rPr>
              <a:t> </a:t>
            </a:r>
            <a:r>
              <a:rPr lang="en-ID" altLang="en-US" sz="1800" b="1" dirty="0" err="1">
                <a:latin typeface="Tahoma" panose="020B0604030504040204" pitchFamily="34" charset="0"/>
              </a:rPr>
              <a:t>Umum</a:t>
            </a:r>
            <a:r>
              <a:rPr lang="en-ID" altLang="en-US" sz="1800" b="1" dirty="0">
                <a:latin typeface="Tahoma" panose="020B0604030504040204" pitchFamily="34" charset="0"/>
              </a:rPr>
              <a:t>;</a:t>
            </a:r>
            <a:endParaRPr lang="id-ID" altLang="en-US" sz="1800" b="1" dirty="0">
              <a:latin typeface="Tahoma" panose="020B0604030504040204" pitchFamily="34" charset="0"/>
            </a:endParaRPr>
          </a:p>
          <a:p>
            <a:pPr marL="455930" indent="-455930" algn="just">
              <a:lnSpc>
                <a:spcPts val="2100"/>
              </a:lnSpc>
              <a:spcBef>
                <a:spcPts val="300"/>
              </a:spcBef>
              <a:spcAft>
                <a:spcPts val="300"/>
              </a:spcAft>
              <a:buFont typeface="Franklin Gothic Medium" panose="020B0603020102020204" pitchFamily="34" charset="0"/>
              <a:buAutoNum type="arabicPeriod"/>
            </a:pPr>
            <a:r>
              <a:rPr lang="sv-SE" altLang="en-US" sz="1800" b="1" dirty="0">
                <a:latin typeface="Tahoma" panose="020B0604030504040204" pitchFamily="34" charset="0"/>
              </a:rPr>
              <a:t>Peraturan Mahkamah Konstitusi (PMK) Nomor </a:t>
            </a:r>
            <a:r>
              <a:rPr lang="es-ES" altLang="en-US" sz="1800" b="1" dirty="0">
                <a:latin typeface="Tahoma" panose="020B0604030504040204" pitchFamily="34" charset="0"/>
              </a:rPr>
              <a:t>2/2018 </a:t>
            </a:r>
            <a:r>
              <a:rPr lang="es-ES" altLang="en-US" sz="1800" b="1" dirty="0" err="1">
                <a:latin typeface="Tahoma" panose="020B0604030504040204" pitchFamily="34" charset="0"/>
              </a:rPr>
              <a:t>tentang</a:t>
            </a:r>
            <a:r>
              <a:rPr lang="es-ES" altLang="en-US" sz="1800" b="1" dirty="0">
                <a:latin typeface="Tahoma" panose="020B0604030504040204" pitchFamily="34" charset="0"/>
              </a:rPr>
              <a:t> Tata </a:t>
            </a:r>
            <a:r>
              <a:rPr lang="es-ES" altLang="en-US" sz="1800" b="1" dirty="0" err="1">
                <a:latin typeface="Tahoma" panose="020B0604030504040204" pitchFamily="34" charset="0"/>
              </a:rPr>
              <a:t>Beracara</a:t>
            </a:r>
            <a:r>
              <a:rPr lang="es-ES" altLang="en-US" sz="1800" b="1" dirty="0">
                <a:latin typeface="Tahoma" panose="020B0604030504040204" pitchFamily="34" charset="0"/>
              </a:rPr>
              <a:t> PHPU </a:t>
            </a:r>
            <a:r>
              <a:rPr lang="es-ES" altLang="en-US" sz="1800" b="1" dirty="0" err="1">
                <a:latin typeface="Tahoma" panose="020B0604030504040204" pitchFamily="34" charset="0"/>
              </a:rPr>
              <a:t>Anggota</a:t>
            </a:r>
            <a:r>
              <a:rPr lang="es-ES" altLang="en-US" sz="1800" b="1" dirty="0">
                <a:latin typeface="Tahoma" panose="020B0604030504040204" pitchFamily="34" charset="0"/>
              </a:rPr>
              <a:t> DPR dan DPRD</a:t>
            </a:r>
          </a:p>
          <a:p>
            <a:pPr marL="455930" indent="-455930" algn="just">
              <a:lnSpc>
                <a:spcPts val="2100"/>
              </a:lnSpc>
              <a:spcBef>
                <a:spcPts val="300"/>
              </a:spcBef>
              <a:spcAft>
                <a:spcPts val="300"/>
              </a:spcAft>
              <a:buFont typeface="Franklin Gothic Medium" panose="020B0603020102020204" pitchFamily="34" charset="0"/>
              <a:buAutoNum type="arabicPeriod"/>
            </a:pPr>
            <a:r>
              <a:rPr lang="sv-SE" altLang="en-US" sz="1800" b="1" dirty="0">
                <a:latin typeface="Tahoma" panose="020B0604030504040204" pitchFamily="34" charset="0"/>
              </a:rPr>
              <a:t>PMK Nomor</a:t>
            </a:r>
            <a:r>
              <a:rPr lang="es-ES" altLang="en-US" sz="1800" b="1" dirty="0">
                <a:latin typeface="Tahoma" panose="020B0604030504040204" pitchFamily="34" charset="0"/>
              </a:rPr>
              <a:t> 3/2018 </a:t>
            </a:r>
            <a:r>
              <a:rPr lang="es-ES" altLang="en-US" sz="1800" b="1" dirty="0" err="1">
                <a:latin typeface="Tahoma" panose="020B0604030504040204" pitchFamily="34" charset="0"/>
              </a:rPr>
              <a:t>tentang</a:t>
            </a:r>
            <a:r>
              <a:rPr lang="es-ES" altLang="en-US" sz="1800" b="1" dirty="0">
                <a:latin typeface="Tahoma" panose="020B0604030504040204" pitchFamily="34" charset="0"/>
              </a:rPr>
              <a:t> Tata </a:t>
            </a:r>
            <a:r>
              <a:rPr lang="es-ES" altLang="en-US" sz="1800" b="1" dirty="0" err="1">
                <a:latin typeface="Tahoma" panose="020B0604030504040204" pitchFamily="34" charset="0"/>
              </a:rPr>
              <a:t>Beracara</a:t>
            </a:r>
            <a:r>
              <a:rPr lang="es-ES" altLang="en-US" sz="1800" b="1" dirty="0">
                <a:latin typeface="Tahoma" panose="020B0604030504040204" pitchFamily="34" charset="0"/>
              </a:rPr>
              <a:t> PHPU </a:t>
            </a:r>
            <a:r>
              <a:rPr lang="es-ES" altLang="en-US" sz="1800" b="1" dirty="0" err="1">
                <a:latin typeface="Tahoma" panose="020B0604030504040204" pitchFamily="34" charset="0"/>
              </a:rPr>
              <a:t>Anggota</a:t>
            </a:r>
            <a:r>
              <a:rPr lang="es-ES" altLang="en-US" sz="1800" b="1" dirty="0">
                <a:latin typeface="Tahoma" panose="020B0604030504040204" pitchFamily="34" charset="0"/>
              </a:rPr>
              <a:t> DPD</a:t>
            </a:r>
          </a:p>
          <a:p>
            <a:pPr marL="455930" indent="-455930" algn="just">
              <a:lnSpc>
                <a:spcPts val="2100"/>
              </a:lnSpc>
              <a:spcBef>
                <a:spcPts val="300"/>
              </a:spcBef>
              <a:spcAft>
                <a:spcPts val="300"/>
              </a:spcAft>
              <a:buFont typeface="Franklin Gothic Medium" panose="020B0603020102020204" pitchFamily="34" charset="0"/>
              <a:buAutoNum type="arabicPeriod"/>
            </a:pPr>
            <a:r>
              <a:rPr lang="sv-SE" altLang="en-US" sz="1800" b="1" dirty="0">
                <a:latin typeface="Tahoma" panose="020B0604030504040204" pitchFamily="34" charset="0"/>
              </a:rPr>
              <a:t>PMK Nomor</a:t>
            </a:r>
            <a:r>
              <a:rPr lang="es-ES" altLang="en-US" sz="1800" b="1" dirty="0">
                <a:latin typeface="Tahoma" panose="020B0604030504040204" pitchFamily="34" charset="0"/>
              </a:rPr>
              <a:t> 4/2018 </a:t>
            </a:r>
            <a:r>
              <a:rPr lang="es-ES" altLang="en-US" sz="1800" b="1" dirty="0" err="1">
                <a:latin typeface="Tahoma" panose="020B0604030504040204" pitchFamily="34" charset="0"/>
              </a:rPr>
              <a:t>tentang</a:t>
            </a:r>
            <a:r>
              <a:rPr lang="es-ES" altLang="en-US" sz="1800" b="1" dirty="0">
                <a:latin typeface="Tahoma" panose="020B0604030504040204" pitchFamily="34" charset="0"/>
              </a:rPr>
              <a:t> Tata </a:t>
            </a:r>
            <a:r>
              <a:rPr lang="es-ES" altLang="en-US" sz="1800" b="1" dirty="0" err="1">
                <a:latin typeface="Tahoma" panose="020B0604030504040204" pitchFamily="34" charset="0"/>
              </a:rPr>
              <a:t>Beracara</a:t>
            </a:r>
            <a:r>
              <a:rPr lang="es-ES" altLang="en-US" sz="1800" b="1" dirty="0">
                <a:latin typeface="Tahoma" panose="020B0604030504040204" pitchFamily="34" charset="0"/>
              </a:rPr>
              <a:t> PHPU Presiden dan </a:t>
            </a:r>
            <a:r>
              <a:rPr lang="es-ES" altLang="en-US" sz="1800" b="1" dirty="0" err="1">
                <a:latin typeface="Tahoma" panose="020B0604030504040204" pitchFamily="34" charset="0"/>
              </a:rPr>
              <a:t>Wakil</a:t>
            </a:r>
            <a:r>
              <a:rPr lang="es-ES" altLang="en-US" sz="1800" b="1" dirty="0">
                <a:latin typeface="Tahoma" panose="020B0604030504040204" pitchFamily="34" charset="0"/>
              </a:rPr>
              <a:t> Presiden</a:t>
            </a:r>
          </a:p>
          <a:p>
            <a:pPr marL="455930" indent="-455930" algn="just">
              <a:lnSpc>
                <a:spcPts val="2100"/>
              </a:lnSpc>
              <a:spcBef>
                <a:spcPts val="300"/>
              </a:spcBef>
              <a:spcAft>
                <a:spcPts val="300"/>
              </a:spcAft>
              <a:buFont typeface="Franklin Gothic Medium" panose="020B0603020102020204" pitchFamily="34" charset="0"/>
              <a:buAutoNum type="arabicPeriod"/>
            </a:pPr>
            <a:r>
              <a:rPr lang="sv-SE" altLang="en-US" sz="1800" b="1" dirty="0">
                <a:latin typeface="Tahoma" panose="020B0604030504040204" pitchFamily="34" charset="0"/>
              </a:rPr>
              <a:t>PMK Nomor</a:t>
            </a:r>
            <a:r>
              <a:rPr lang="es-ES" altLang="en-US" sz="1800" b="1" dirty="0">
                <a:latin typeface="Tahoma" panose="020B0604030504040204" pitchFamily="34" charset="0"/>
              </a:rPr>
              <a:t> 5/2018 </a:t>
            </a:r>
            <a:r>
              <a:rPr lang="es-ES" altLang="en-US" sz="1800" b="1" dirty="0" err="1">
                <a:latin typeface="Tahoma" panose="020B0604030504040204" pitchFamily="34" charset="0"/>
              </a:rPr>
              <a:t>tentang</a:t>
            </a:r>
            <a:r>
              <a:rPr lang="es-ES" altLang="en-US" sz="1800" b="1" dirty="0">
                <a:latin typeface="Tahoma" panose="020B0604030504040204" pitchFamily="34" charset="0"/>
              </a:rPr>
              <a:t> </a:t>
            </a:r>
            <a:r>
              <a:rPr lang="es-ES" altLang="en-US" sz="1800" b="1" dirty="0" err="1">
                <a:latin typeface="Tahoma" panose="020B0604030504040204" pitchFamily="34" charset="0"/>
              </a:rPr>
              <a:t>Tahapan</a:t>
            </a:r>
            <a:r>
              <a:rPr lang="es-ES" altLang="en-US" sz="1800" b="1" dirty="0">
                <a:latin typeface="Tahoma" panose="020B0604030504040204" pitchFamily="34" charset="0"/>
              </a:rPr>
              <a:t>, </a:t>
            </a:r>
            <a:r>
              <a:rPr lang="es-ES" altLang="en-US" sz="1800" b="1" dirty="0" err="1">
                <a:latin typeface="Tahoma" panose="020B0604030504040204" pitchFamily="34" charset="0"/>
              </a:rPr>
              <a:t>Kegiatan</a:t>
            </a:r>
            <a:r>
              <a:rPr lang="es-ES" altLang="en-US" sz="1800" b="1" dirty="0">
                <a:latin typeface="Tahoma" panose="020B0604030504040204" pitchFamily="34" charset="0"/>
              </a:rPr>
              <a:t>, dan </a:t>
            </a:r>
            <a:r>
              <a:rPr lang="es-ES" altLang="en-US" sz="1800" b="1" dirty="0" err="1">
                <a:latin typeface="Tahoma" panose="020B0604030504040204" pitchFamily="34" charset="0"/>
              </a:rPr>
              <a:t>Jadwal</a:t>
            </a:r>
            <a:r>
              <a:rPr lang="es-ES" altLang="en-US" sz="1800" b="1" dirty="0">
                <a:latin typeface="Tahoma" panose="020B0604030504040204" pitchFamily="34" charset="0"/>
              </a:rPr>
              <a:t> </a:t>
            </a:r>
            <a:r>
              <a:rPr lang="es-ES" altLang="en-US" sz="1800" b="1" dirty="0" err="1">
                <a:latin typeface="Tahoma" panose="020B0604030504040204" pitchFamily="34" charset="0"/>
              </a:rPr>
              <a:t>Penanganan</a:t>
            </a:r>
            <a:r>
              <a:rPr lang="es-ES" altLang="en-US" sz="1800" b="1" dirty="0">
                <a:latin typeface="Tahoma" panose="020B0604030504040204" pitchFamily="34" charset="0"/>
              </a:rPr>
              <a:t> </a:t>
            </a:r>
            <a:r>
              <a:rPr lang="es-ES" altLang="en-US" sz="1800" b="1" dirty="0" err="1">
                <a:latin typeface="Tahoma" panose="020B0604030504040204" pitchFamily="34" charset="0"/>
              </a:rPr>
              <a:t>Perkara</a:t>
            </a:r>
            <a:r>
              <a:rPr lang="es-ES" altLang="en-US" sz="1800" b="1" dirty="0">
                <a:latin typeface="Tahoma" panose="020B0604030504040204" pitchFamily="34" charset="0"/>
              </a:rPr>
              <a:t> PHPU</a:t>
            </a:r>
          </a:p>
          <a:p>
            <a:pPr marL="455930" indent="-455930" algn="just">
              <a:lnSpc>
                <a:spcPts val="2100"/>
              </a:lnSpc>
              <a:spcBef>
                <a:spcPts val="300"/>
              </a:spcBef>
              <a:spcAft>
                <a:spcPts val="300"/>
              </a:spcAft>
              <a:buFont typeface="Franklin Gothic Medium" panose="020B0603020102020204" pitchFamily="34" charset="0"/>
              <a:buAutoNum type="arabicPeriod"/>
            </a:pPr>
            <a:r>
              <a:rPr lang="sv-SE" altLang="en-US" sz="1800" b="1" dirty="0">
                <a:latin typeface="Tahoma" panose="020B0604030504040204" pitchFamily="34" charset="0"/>
              </a:rPr>
              <a:t>PMK Nomor 6/2018 tentang </a:t>
            </a:r>
            <a:r>
              <a:rPr lang="en-ID" altLang="en-US" sz="1800" b="1" dirty="0" err="1">
                <a:latin typeface="Tahoma" panose="020B0604030504040204" pitchFamily="34" charset="0"/>
              </a:rPr>
              <a:t>Pedoman</a:t>
            </a:r>
            <a:r>
              <a:rPr lang="en-ID" altLang="en-US" sz="1800" b="1" dirty="0">
                <a:latin typeface="Tahoma" panose="020B0604030504040204" pitchFamily="34" charset="0"/>
              </a:rPr>
              <a:t> </a:t>
            </a:r>
            <a:r>
              <a:rPr lang="en-ID" altLang="en-US" sz="1800" b="1" dirty="0" err="1">
                <a:latin typeface="Tahoma" panose="020B0604030504040204" pitchFamily="34" charset="0"/>
              </a:rPr>
              <a:t>Penyusunan</a:t>
            </a:r>
            <a:r>
              <a:rPr lang="en-ID" altLang="en-US" sz="1800" b="1" dirty="0">
                <a:latin typeface="Tahoma" panose="020B0604030504040204" pitchFamily="34" charset="0"/>
              </a:rPr>
              <a:t> </a:t>
            </a:r>
            <a:r>
              <a:rPr lang="en-ID" altLang="en-US" sz="1800" b="1" dirty="0" err="1">
                <a:latin typeface="Tahoma" panose="020B0604030504040204" pitchFamily="34" charset="0"/>
              </a:rPr>
              <a:t>Permohonan</a:t>
            </a:r>
            <a:r>
              <a:rPr lang="en-ID" altLang="en-US" sz="1800" b="1" dirty="0">
                <a:latin typeface="Tahoma" panose="020B0604030504040204" pitchFamily="34" charset="0"/>
              </a:rPr>
              <a:t> </a:t>
            </a:r>
            <a:r>
              <a:rPr lang="en-ID" altLang="en-US" sz="1800" b="1" dirty="0" err="1">
                <a:latin typeface="Tahoma" panose="020B0604030504040204" pitchFamily="34" charset="0"/>
              </a:rPr>
              <a:t>Pemohon</a:t>
            </a:r>
            <a:r>
              <a:rPr lang="en-ID" altLang="en-US" sz="1800" b="1" dirty="0">
                <a:latin typeface="Tahoma" panose="020B0604030504040204" pitchFamily="34" charset="0"/>
              </a:rPr>
              <a:t>, </a:t>
            </a:r>
            <a:r>
              <a:rPr lang="en-ID" altLang="en-US" sz="1800" b="1" dirty="0" err="1">
                <a:latin typeface="Tahoma" panose="020B0604030504040204" pitchFamily="34" charset="0"/>
              </a:rPr>
              <a:t>Jawaban</a:t>
            </a:r>
            <a:r>
              <a:rPr lang="en-ID" altLang="en-US" sz="1800" b="1" dirty="0">
                <a:latin typeface="Tahoma" panose="020B0604030504040204" pitchFamily="34" charset="0"/>
              </a:rPr>
              <a:t> </a:t>
            </a:r>
            <a:r>
              <a:rPr lang="en-ID" altLang="en-US" sz="1800" b="1" dirty="0" err="1">
                <a:latin typeface="Tahoma" panose="020B0604030504040204" pitchFamily="34" charset="0"/>
              </a:rPr>
              <a:t>Termohon</a:t>
            </a:r>
            <a:r>
              <a:rPr lang="en-ID" altLang="en-US" sz="1800" b="1" dirty="0">
                <a:latin typeface="Tahoma" panose="020B0604030504040204" pitchFamily="34" charset="0"/>
              </a:rPr>
              <a:t>, </a:t>
            </a:r>
            <a:r>
              <a:rPr lang="en-ID" altLang="en-US" sz="1800" b="1" dirty="0" err="1">
                <a:latin typeface="Tahoma" panose="020B0604030504040204" pitchFamily="34" charset="0"/>
              </a:rPr>
              <a:t>Keterangan</a:t>
            </a:r>
            <a:r>
              <a:rPr lang="en-ID" altLang="en-US" sz="1800" b="1" dirty="0">
                <a:latin typeface="Tahoma" panose="020B0604030504040204" pitchFamily="34" charset="0"/>
              </a:rPr>
              <a:t> </a:t>
            </a:r>
            <a:r>
              <a:rPr lang="en-ID" altLang="en-US" sz="1800" b="1" dirty="0" err="1">
                <a:latin typeface="Tahoma" panose="020B0604030504040204" pitchFamily="34" charset="0"/>
              </a:rPr>
              <a:t>Pihak</a:t>
            </a:r>
            <a:r>
              <a:rPr lang="en-ID" altLang="en-US" sz="1800" b="1" dirty="0">
                <a:latin typeface="Tahoma" panose="020B0604030504040204" pitchFamily="34" charset="0"/>
              </a:rPr>
              <a:t> </a:t>
            </a:r>
            <a:r>
              <a:rPr lang="en-ID" altLang="en-US" sz="1800" b="1" dirty="0" err="1">
                <a:latin typeface="Tahoma" panose="020B0604030504040204" pitchFamily="34" charset="0"/>
              </a:rPr>
              <a:t>Terkait</a:t>
            </a:r>
            <a:r>
              <a:rPr lang="en-ID" altLang="en-US" sz="1800" b="1" dirty="0">
                <a:latin typeface="Tahoma" panose="020B0604030504040204" pitchFamily="34" charset="0"/>
              </a:rPr>
              <a:t>, dan </a:t>
            </a:r>
            <a:r>
              <a:rPr lang="en-ID" altLang="en-US" sz="1800" b="1" dirty="0" err="1">
                <a:latin typeface="Tahoma" panose="020B0604030504040204" pitchFamily="34" charset="0"/>
              </a:rPr>
              <a:t>Keterangan</a:t>
            </a:r>
            <a:r>
              <a:rPr lang="en-ID" altLang="en-US" sz="1800" b="1" dirty="0">
                <a:latin typeface="Tahoma" panose="020B0604030504040204" pitchFamily="34" charset="0"/>
              </a:rPr>
              <a:t> </a:t>
            </a:r>
            <a:r>
              <a:rPr lang="en-ID" altLang="en-US" sz="1800" b="1" dirty="0" err="1">
                <a:latin typeface="Tahoma" panose="020B0604030504040204" pitchFamily="34" charset="0"/>
              </a:rPr>
              <a:t>Bawaslu</a:t>
            </a:r>
            <a:r>
              <a:rPr lang="en-ID" altLang="en-US" sz="1800" b="1" dirty="0">
                <a:latin typeface="Tahoma" panose="020B0604030504040204" pitchFamily="34" charset="0"/>
              </a:rPr>
              <a:t> </a:t>
            </a:r>
            <a:r>
              <a:rPr lang="en-ID" altLang="en-US" sz="1800" b="1" dirty="0" err="1">
                <a:latin typeface="Tahoma" panose="020B0604030504040204" pitchFamily="34" charset="0"/>
              </a:rPr>
              <a:t>Dalam</a:t>
            </a:r>
            <a:r>
              <a:rPr lang="en-ID" altLang="en-US" sz="1800" b="1" dirty="0">
                <a:latin typeface="Tahoma" panose="020B0604030504040204" pitchFamily="34" charset="0"/>
              </a:rPr>
              <a:t> </a:t>
            </a:r>
            <a:r>
              <a:rPr lang="en-ID" altLang="en-US" sz="1800" b="1" dirty="0" err="1">
                <a:latin typeface="Tahoma" panose="020B0604030504040204" pitchFamily="34" charset="0"/>
              </a:rPr>
              <a:t>Perkara</a:t>
            </a:r>
            <a:r>
              <a:rPr lang="en-ID" altLang="en-US" sz="1800" b="1" dirty="0">
                <a:latin typeface="Tahoma" panose="020B0604030504040204" pitchFamily="34" charset="0"/>
              </a:rPr>
              <a:t> </a:t>
            </a:r>
            <a:r>
              <a:rPr lang="en-ID" altLang="en-US" sz="1800" b="1" dirty="0" err="1">
                <a:latin typeface="Tahoma" panose="020B0604030504040204" pitchFamily="34" charset="0"/>
              </a:rPr>
              <a:t>Perselisihan</a:t>
            </a:r>
            <a:r>
              <a:rPr lang="en-ID" altLang="en-US" sz="1800" b="1" dirty="0">
                <a:latin typeface="Tahoma" panose="020B0604030504040204" pitchFamily="34" charset="0"/>
              </a:rPr>
              <a:t> Hasil </a:t>
            </a:r>
            <a:r>
              <a:rPr lang="en-ID" altLang="en-US" sz="1800" b="1" dirty="0" err="1">
                <a:latin typeface="Tahoma" panose="020B0604030504040204" pitchFamily="34" charset="0"/>
              </a:rPr>
              <a:t>Pemilu</a:t>
            </a:r>
            <a:r>
              <a:rPr lang="en-ID" altLang="en-US" sz="1800" b="1" dirty="0">
                <a:latin typeface="Tahoma" panose="020B0604030504040204" pitchFamily="34" charset="0"/>
              </a:rPr>
              <a:t> </a:t>
            </a:r>
            <a:r>
              <a:rPr lang="en-ID" altLang="en-US" sz="1800" b="1" dirty="0" err="1">
                <a:latin typeface="Tahoma" panose="020B0604030504040204" pitchFamily="34" charset="0"/>
              </a:rPr>
              <a:t>Anggota</a:t>
            </a:r>
            <a:r>
              <a:rPr lang="en-ID" altLang="en-US" sz="1800" b="1" dirty="0">
                <a:latin typeface="Tahoma" panose="020B0604030504040204" pitchFamily="34" charset="0"/>
              </a:rPr>
              <a:t> D</a:t>
            </a:r>
            <a:r>
              <a:rPr lang="en-US" altLang="en-ID" sz="1800" b="1" dirty="0">
                <a:latin typeface="Tahoma" panose="020B0604030504040204" pitchFamily="34" charset="0"/>
              </a:rPr>
              <a:t>PR, DPD, dan DPRD,</a:t>
            </a:r>
            <a:r>
              <a:rPr lang="en-ID" altLang="en-US" sz="1800" b="1" dirty="0">
                <a:latin typeface="Tahoma" panose="020B0604030504040204" pitchFamily="34" charset="0"/>
              </a:rPr>
              <a:t> </a:t>
            </a:r>
            <a:r>
              <a:rPr lang="en-US" altLang="en-ID" sz="1800" b="1" dirty="0">
                <a:latin typeface="Tahoma" panose="020B0604030504040204" pitchFamily="34" charset="0"/>
              </a:rPr>
              <a:t>s</a:t>
            </a:r>
            <a:r>
              <a:rPr lang="en-ID" altLang="en-US" sz="1800" b="1" dirty="0" err="1">
                <a:latin typeface="Tahoma" panose="020B0604030504040204" pitchFamily="34" charset="0"/>
              </a:rPr>
              <a:t>erta</a:t>
            </a:r>
            <a:r>
              <a:rPr lang="en-ID" altLang="en-US" sz="1800" b="1" dirty="0">
                <a:latin typeface="Tahoma" panose="020B0604030504040204" pitchFamily="34" charset="0"/>
              </a:rPr>
              <a:t> </a:t>
            </a:r>
            <a:r>
              <a:rPr lang="en-ID" altLang="en-US" sz="1800" b="1" dirty="0" err="1">
                <a:latin typeface="Tahoma" panose="020B0604030504040204" pitchFamily="34" charset="0"/>
              </a:rPr>
              <a:t>Presiden</a:t>
            </a:r>
            <a:r>
              <a:rPr lang="en-ID" altLang="en-US" sz="1800" b="1" dirty="0">
                <a:latin typeface="Tahoma" panose="020B0604030504040204" pitchFamily="34" charset="0"/>
              </a:rPr>
              <a:t> dan </a:t>
            </a:r>
            <a:r>
              <a:rPr lang="en-ID" altLang="en-US" sz="1800" b="1" dirty="0" err="1">
                <a:latin typeface="Tahoma" panose="020B0604030504040204" pitchFamily="34" charset="0"/>
              </a:rPr>
              <a:t>WaPres</a:t>
            </a:r>
            <a:endParaRPr lang="en-ID" altLang="en-US" sz="1800" b="1" dirty="0">
              <a:latin typeface="Tahoma" panose="020B0604030504040204" pitchFamily="34" charset="0"/>
            </a:endParaRPr>
          </a:p>
          <a:p>
            <a:pPr marL="455930" indent="-455930" algn="just">
              <a:lnSpc>
                <a:spcPts val="2100"/>
              </a:lnSpc>
              <a:spcBef>
                <a:spcPts val="300"/>
              </a:spcBef>
              <a:spcAft>
                <a:spcPts val="300"/>
              </a:spcAft>
              <a:buFont typeface="Franklin Gothic Medium" panose="020B0603020102020204" pitchFamily="34" charset="0"/>
              <a:buAutoNum type="arabicPeriod"/>
            </a:pPr>
            <a:r>
              <a:rPr lang="en-ID" altLang="en-US" sz="1800" b="1" dirty="0">
                <a:latin typeface="Tahoma" panose="020B0604030504040204" pitchFamily="34" charset="0"/>
                <a:cs typeface="Tahoma" panose="020B0604030504040204" pitchFamily="34" charset="0"/>
              </a:rPr>
              <a:t>PKPU  </a:t>
            </a:r>
            <a:r>
              <a:rPr lang="en-ID" altLang="en-US" sz="1800" b="1" dirty="0" err="1">
                <a:latin typeface="Tahoma" panose="020B0604030504040204" pitchFamily="34" charset="0"/>
                <a:cs typeface="Tahoma" panose="020B0604030504040204" pitchFamily="34" charset="0"/>
              </a:rPr>
              <a:t>Nomor</a:t>
            </a:r>
            <a:r>
              <a:rPr lang="en-ID" altLang="en-US" sz="1800" b="1" dirty="0">
                <a:latin typeface="Tahoma" panose="020B0604030504040204" pitchFamily="34" charset="0"/>
                <a:cs typeface="Tahoma" panose="020B0604030504040204" pitchFamily="34" charset="0"/>
              </a:rPr>
              <a:t> 32 </a:t>
            </a:r>
            <a:r>
              <a:rPr lang="en-ID" altLang="en-US" sz="1800" b="1" dirty="0" err="1">
                <a:latin typeface="Tahoma" panose="020B0604030504040204" pitchFamily="34" charset="0"/>
                <a:cs typeface="Tahoma" panose="020B0604030504040204" pitchFamily="34" charset="0"/>
              </a:rPr>
              <a:t>Tahun</a:t>
            </a:r>
            <a:r>
              <a:rPr lang="en-ID" altLang="en-US" sz="1800" b="1" dirty="0">
                <a:latin typeface="Tahoma" panose="020B0604030504040204" pitchFamily="34" charset="0"/>
                <a:cs typeface="Tahoma" panose="020B0604030504040204" pitchFamily="34" charset="0"/>
              </a:rPr>
              <a:t> 2018 </a:t>
            </a:r>
            <a:r>
              <a:rPr lang="en-ID" altLang="en-US" sz="1800" b="1" dirty="0" err="1">
                <a:latin typeface="Tahoma" panose="020B0604030504040204" pitchFamily="34" charset="0"/>
                <a:cs typeface="Tahoma" panose="020B0604030504040204" pitchFamily="34" charset="0"/>
              </a:rPr>
              <a:t>tentang</a:t>
            </a:r>
            <a:r>
              <a:rPr lang="en-ID" altLang="en-US" sz="18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sz="1800" b="1" dirty="0" err="1">
                <a:latin typeface="Tahoma" panose="020B0604030504040204" pitchFamily="34" charset="0"/>
                <a:cs typeface="Tahoma" panose="020B0604030504040204" pitchFamily="34" charset="0"/>
              </a:rPr>
              <a:t>Perubahan</a:t>
            </a:r>
            <a:r>
              <a:rPr lang="en-ID" altLang="en-US" sz="18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sz="1800" b="1" dirty="0" err="1">
                <a:latin typeface="Tahoma" panose="020B0604030504040204" pitchFamily="34" charset="0"/>
                <a:cs typeface="Tahoma" panose="020B0604030504040204" pitchFamily="34" charset="0"/>
              </a:rPr>
              <a:t>Kedua</a:t>
            </a:r>
            <a:r>
              <a:rPr lang="en-ID" altLang="en-US" sz="18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sz="1800" b="1" dirty="0" err="1">
                <a:latin typeface="Tahoma" panose="020B0604030504040204" pitchFamily="34" charset="0"/>
                <a:cs typeface="Tahoma" panose="020B0604030504040204" pitchFamily="34" charset="0"/>
              </a:rPr>
              <a:t>Atas</a:t>
            </a:r>
            <a:r>
              <a:rPr lang="en-ID" altLang="en-US" sz="18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sz="1800" b="1" dirty="0" err="1">
                <a:latin typeface="Tahoma" panose="020B0604030504040204" pitchFamily="34" charset="0"/>
                <a:cs typeface="Tahoma" panose="020B0604030504040204" pitchFamily="34" charset="0"/>
              </a:rPr>
              <a:t>Peraturan</a:t>
            </a:r>
            <a:r>
              <a:rPr lang="en-ID" altLang="en-US" sz="18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sz="1800" b="1" dirty="0" err="1">
                <a:latin typeface="Tahoma" panose="020B0604030504040204" pitchFamily="34" charset="0"/>
                <a:cs typeface="Tahoma" panose="020B0604030504040204" pitchFamily="34" charset="0"/>
              </a:rPr>
              <a:t>Komisi</a:t>
            </a:r>
            <a:r>
              <a:rPr lang="en-ID" altLang="en-US" sz="18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sz="1800" b="1" dirty="0" err="1">
                <a:latin typeface="Tahoma" panose="020B0604030504040204" pitchFamily="34" charset="0"/>
                <a:cs typeface="Tahoma" panose="020B0604030504040204" pitchFamily="34" charset="0"/>
              </a:rPr>
              <a:t>Pemilihan</a:t>
            </a:r>
            <a:r>
              <a:rPr lang="en-ID" altLang="en-US" sz="18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sz="1800" b="1" dirty="0" err="1">
                <a:latin typeface="Tahoma" panose="020B0604030504040204" pitchFamily="34" charset="0"/>
                <a:cs typeface="Tahoma" panose="020B0604030504040204" pitchFamily="34" charset="0"/>
              </a:rPr>
              <a:t>Umum</a:t>
            </a:r>
            <a:r>
              <a:rPr lang="en-ID" altLang="en-US" sz="18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sz="1800" b="1" dirty="0" err="1">
                <a:latin typeface="Tahoma" panose="020B0604030504040204" pitchFamily="34" charset="0"/>
                <a:cs typeface="Tahoma" panose="020B0604030504040204" pitchFamily="34" charset="0"/>
              </a:rPr>
              <a:t>Nomor</a:t>
            </a:r>
            <a:r>
              <a:rPr lang="en-ID" altLang="en-US" sz="1800" b="1" dirty="0">
                <a:latin typeface="Tahoma" panose="020B0604030504040204" pitchFamily="34" charset="0"/>
                <a:cs typeface="Tahoma" panose="020B0604030504040204" pitchFamily="34" charset="0"/>
              </a:rPr>
              <a:t> 7 </a:t>
            </a:r>
            <a:r>
              <a:rPr lang="en-ID" altLang="en-US" sz="1800" b="1" dirty="0" err="1">
                <a:latin typeface="Tahoma" panose="020B0604030504040204" pitchFamily="34" charset="0"/>
                <a:cs typeface="Tahoma" panose="020B0604030504040204" pitchFamily="34" charset="0"/>
              </a:rPr>
              <a:t>Tahun</a:t>
            </a:r>
            <a:r>
              <a:rPr lang="en-ID" altLang="en-US" sz="1800" b="1" dirty="0">
                <a:latin typeface="Tahoma" panose="020B0604030504040204" pitchFamily="34" charset="0"/>
                <a:cs typeface="Tahoma" panose="020B0604030504040204" pitchFamily="34" charset="0"/>
              </a:rPr>
              <a:t> 2017 </a:t>
            </a:r>
            <a:r>
              <a:rPr lang="en-ID" altLang="en-US" sz="1800" b="1" dirty="0" err="1">
                <a:latin typeface="Tahoma" panose="020B0604030504040204" pitchFamily="34" charset="0"/>
                <a:cs typeface="Tahoma" panose="020B0604030504040204" pitchFamily="34" charset="0"/>
              </a:rPr>
              <a:t>tentang</a:t>
            </a:r>
            <a:r>
              <a:rPr lang="en-ID" altLang="en-US" sz="18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sz="1800" b="1" dirty="0" err="1">
                <a:latin typeface="Tahoma" panose="020B0604030504040204" pitchFamily="34" charset="0"/>
                <a:cs typeface="Tahoma" panose="020B0604030504040204" pitchFamily="34" charset="0"/>
              </a:rPr>
              <a:t>Tahapan</a:t>
            </a:r>
            <a:r>
              <a:rPr lang="en-ID" altLang="en-US" sz="1800" b="1" dirty="0">
                <a:latin typeface="Tahoma" panose="020B0604030504040204" pitchFamily="34" charset="0"/>
                <a:cs typeface="Tahoma" panose="020B0604030504040204" pitchFamily="34" charset="0"/>
              </a:rPr>
              <a:t>, Program, dan </a:t>
            </a:r>
            <a:r>
              <a:rPr lang="en-ID" altLang="en-US" sz="1800" b="1" dirty="0" err="1">
                <a:latin typeface="Tahoma" panose="020B0604030504040204" pitchFamily="34" charset="0"/>
                <a:cs typeface="Tahoma" panose="020B0604030504040204" pitchFamily="34" charset="0"/>
              </a:rPr>
              <a:t>Jadwal</a:t>
            </a:r>
            <a:r>
              <a:rPr lang="en-ID" altLang="en-US" sz="18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sz="1800" b="1" dirty="0" err="1">
                <a:latin typeface="Tahoma" panose="020B0604030504040204" pitchFamily="34" charset="0"/>
                <a:cs typeface="Tahoma" panose="020B0604030504040204" pitchFamily="34" charset="0"/>
              </a:rPr>
              <a:t>Penyelenggaraan</a:t>
            </a:r>
            <a:r>
              <a:rPr lang="en-ID" altLang="en-US" sz="18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sz="1800" b="1" dirty="0" err="1">
                <a:latin typeface="Tahoma" panose="020B0604030504040204" pitchFamily="34" charset="0"/>
                <a:cs typeface="Tahoma" panose="020B0604030504040204" pitchFamily="34" charset="0"/>
              </a:rPr>
              <a:t>Pemilihan</a:t>
            </a:r>
            <a:r>
              <a:rPr lang="en-ID" altLang="en-US" sz="18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sz="1800" b="1" dirty="0" err="1">
                <a:latin typeface="Tahoma" panose="020B0604030504040204" pitchFamily="34" charset="0"/>
                <a:cs typeface="Tahoma" panose="020B0604030504040204" pitchFamily="34" charset="0"/>
              </a:rPr>
              <a:t>Umum</a:t>
            </a:r>
            <a:r>
              <a:rPr lang="en-ID" altLang="en-US" sz="18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sz="1800" b="1" dirty="0" err="1">
                <a:latin typeface="Tahoma" panose="020B0604030504040204" pitchFamily="34" charset="0"/>
                <a:cs typeface="Tahoma" panose="020B0604030504040204" pitchFamily="34" charset="0"/>
              </a:rPr>
              <a:t>Tahun</a:t>
            </a:r>
            <a:r>
              <a:rPr lang="en-ID" altLang="en-US" sz="1800" b="1" dirty="0">
                <a:latin typeface="Tahoma" panose="020B0604030504040204" pitchFamily="34" charset="0"/>
                <a:cs typeface="Tahoma" panose="020B0604030504040204" pitchFamily="34" charset="0"/>
              </a:rPr>
              <a:t> 2019</a:t>
            </a:r>
            <a:endParaRPr lang="id-ID" altLang="en-US" sz="1800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455930" indent="-455930" algn="just">
              <a:lnSpc>
                <a:spcPts val="2400"/>
              </a:lnSpc>
              <a:spcBef>
                <a:spcPts val="1800"/>
              </a:spcBef>
            </a:pPr>
            <a:endParaRPr lang="id-ID" altLang="en-US" sz="1800" b="1" dirty="0"/>
          </a:p>
        </p:txBody>
      </p:sp>
    </p:spTree>
    <p:extLst>
      <p:ext uri="{BB962C8B-B14F-4D97-AF65-F5344CB8AC3E}">
        <p14:creationId xmlns:p14="http://schemas.microsoft.com/office/powerpoint/2010/main" xmlns="" val="3235634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8219747-7A32-4A89-952B-B9B51218C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37160"/>
            <a:ext cx="12192001" cy="14097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E56E24E-1AD4-4D5B-B76D-36DDF9BD2587}"/>
              </a:ext>
            </a:extLst>
          </p:cNvPr>
          <p:cNvSpPr txBox="1">
            <a:spLocks/>
          </p:cNvSpPr>
          <p:nvPr/>
        </p:nvSpPr>
        <p:spPr>
          <a:xfrm>
            <a:off x="2071869" y="589343"/>
            <a:ext cx="9647692" cy="1409699"/>
          </a:xfrm>
          <a:prstGeom prst="rect">
            <a:avLst/>
          </a:prstGeom>
          <a:ln/>
        </p:spPr>
        <p:txBody>
          <a:bodyPr vert="horz" wrap="square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zh-CN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TAHAPAN PHPU PRESIDEN DAN WAKIL PRESIDEN</a:t>
            </a:r>
          </a:p>
        </p:txBody>
      </p:sp>
      <p:graphicFrame>
        <p:nvGraphicFramePr>
          <p:cNvPr id="34" name="Diagram 33">
            <a:extLst>
              <a:ext uri="{FF2B5EF4-FFF2-40B4-BE49-F238E27FC236}">
                <a16:creationId xmlns:a16="http://schemas.microsoft.com/office/drawing/2014/main" xmlns="" id="{A8117B9D-00BE-4AC5-9B97-5CA02E01A6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922574426"/>
              </p:ext>
            </p:extLst>
          </p:nvPr>
        </p:nvGraphicFramePr>
        <p:xfrm>
          <a:off x="2586652" y="2240103"/>
          <a:ext cx="7325360" cy="27705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5" name="TextBox 2">
            <a:extLst>
              <a:ext uri="{FF2B5EF4-FFF2-40B4-BE49-F238E27FC236}">
                <a16:creationId xmlns:a16="http://schemas.microsoft.com/office/drawing/2014/main" xmlns="" id="{1DCB780E-91DB-4419-B2CD-540C4D18B591}"/>
              </a:ext>
            </a:extLst>
          </p:cNvPr>
          <p:cNvSpPr txBox="1"/>
          <p:nvPr/>
        </p:nvSpPr>
        <p:spPr>
          <a:xfrm>
            <a:off x="1830367" y="5478603"/>
            <a:ext cx="8264525" cy="5857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en-ID" altLang="en-US" sz="16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* hari raya Idul Fitri jatuh pada tanggal 4-5 Juni 2019 dengan perkiraan waktu cuti bersama tanggal 3, 6, 7, dan 8 Juni 2019</a:t>
            </a:r>
            <a:endParaRPr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9529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8219747-7A32-4A89-952B-B9B51218C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37160"/>
            <a:ext cx="12192001" cy="14097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E56E24E-1AD4-4D5B-B76D-36DDF9BD2587}"/>
              </a:ext>
            </a:extLst>
          </p:cNvPr>
          <p:cNvSpPr txBox="1">
            <a:spLocks/>
          </p:cNvSpPr>
          <p:nvPr/>
        </p:nvSpPr>
        <p:spPr>
          <a:xfrm>
            <a:off x="2071869" y="589343"/>
            <a:ext cx="9647692" cy="1409699"/>
          </a:xfrm>
          <a:prstGeom prst="rect">
            <a:avLst/>
          </a:prstGeom>
          <a:ln/>
        </p:spPr>
        <p:txBody>
          <a:bodyPr vert="horz" wrap="square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zh-CN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TAHAPAN PHPU PRESIDEN DAN WAKIL PRESIDEN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xmlns="" id="{52044EDF-5BF2-4DD4-9335-E62A36611A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8752949"/>
              </p:ext>
            </p:extLst>
          </p:nvPr>
        </p:nvGraphicFramePr>
        <p:xfrm>
          <a:off x="1604326" y="1605217"/>
          <a:ext cx="8983345" cy="4663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523601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8219747-7A32-4A89-952B-B9B51218C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37160"/>
            <a:ext cx="12192001" cy="14097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E56E24E-1AD4-4D5B-B76D-36DDF9BD2587}"/>
              </a:ext>
            </a:extLst>
          </p:cNvPr>
          <p:cNvSpPr txBox="1">
            <a:spLocks/>
          </p:cNvSpPr>
          <p:nvPr/>
        </p:nvSpPr>
        <p:spPr>
          <a:xfrm>
            <a:off x="2071869" y="589343"/>
            <a:ext cx="9647692" cy="1409699"/>
          </a:xfrm>
          <a:prstGeom prst="rect">
            <a:avLst/>
          </a:prstGeom>
          <a:ln/>
        </p:spPr>
        <p:txBody>
          <a:bodyPr vert="horz" wrap="square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zh-CN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TAHAPAN PHPU PRESIDEN DAN WAKIL PRESIDEN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7E7BFA3A-A732-4B36-BA90-6CE02AEC33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666900749"/>
              </p:ext>
            </p:extLst>
          </p:nvPr>
        </p:nvGraphicFramePr>
        <p:xfrm>
          <a:off x="1455581" y="1605217"/>
          <a:ext cx="9562465" cy="4663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810216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8219747-7A32-4A89-952B-B9B51218C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37160"/>
            <a:ext cx="12192001" cy="14097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E56E24E-1AD4-4D5B-B76D-36DDF9BD2587}"/>
              </a:ext>
            </a:extLst>
          </p:cNvPr>
          <p:cNvSpPr txBox="1">
            <a:spLocks/>
          </p:cNvSpPr>
          <p:nvPr/>
        </p:nvSpPr>
        <p:spPr>
          <a:xfrm>
            <a:off x="2071869" y="589343"/>
            <a:ext cx="9647692" cy="1409699"/>
          </a:xfrm>
          <a:prstGeom prst="rect">
            <a:avLst/>
          </a:prstGeom>
          <a:ln/>
        </p:spPr>
        <p:txBody>
          <a:bodyPr vert="horz" wrap="square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zh-CN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TAHAPAN PHPU PRESIDEN DAN WAKIL PRESIDEN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xmlns="" id="{2A03E956-C455-4726-BEC9-24B2D53420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742007226"/>
              </p:ext>
            </p:extLst>
          </p:nvPr>
        </p:nvGraphicFramePr>
        <p:xfrm>
          <a:off x="1449336" y="1786987"/>
          <a:ext cx="8983345" cy="4663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520301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8219747-7A32-4A89-952B-B9B51218C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37160"/>
            <a:ext cx="12192001" cy="14097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E56E24E-1AD4-4D5B-B76D-36DDF9BD2587}"/>
              </a:ext>
            </a:extLst>
          </p:cNvPr>
          <p:cNvSpPr txBox="1">
            <a:spLocks/>
          </p:cNvSpPr>
          <p:nvPr/>
        </p:nvSpPr>
        <p:spPr>
          <a:xfrm>
            <a:off x="2071869" y="369419"/>
            <a:ext cx="9647692" cy="1409699"/>
          </a:xfrm>
          <a:prstGeom prst="rect">
            <a:avLst/>
          </a:prstGeom>
          <a:ln/>
        </p:spPr>
        <p:txBody>
          <a:bodyPr vert="horz" wrap="square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d-ID" altLang="id-ID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TAHAPAN PENGAJUAN PERMOHONAN</a:t>
            </a:r>
          </a:p>
          <a:p>
            <a:pPr algn="r"/>
            <a:r>
              <a:rPr lang="id-ID" altLang="id-ID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PEMILU ANGGOTA DPR, </a:t>
            </a:r>
            <a:r>
              <a:rPr lang="id-ID" altLang="id-ID" sz="3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DPRD</a:t>
            </a:r>
            <a:r>
              <a:rPr lang="en-US" altLang="id-ID" sz="3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/DPRA</a:t>
            </a:r>
            <a:r>
              <a:rPr lang="id-ID" altLang="id-ID" sz="3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id-ID" altLang="id-ID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DPD</a:t>
            </a:r>
          </a:p>
        </p:txBody>
      </p:sp>
      <p:pic>
        <p:nvPicPr>
          <p:cNvPr id="144" name="Picture 127">
            <a:extLst>
              <a:ext uri="{FF2B5EF4-FFF2-40B4-BE49-F238E27FC236}">
                <a16:creationId xmlns:a16="http://schemas.microsoft.com/office/drawing/2014/main" xmlns="" id="{68169FCF-6FAE-4833-80EB-B6E6C6F57C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1819" y="4473107"/>
            <a:ext cx="833437" cy="13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5" name="Picture 119">
            <a:extLst>
              <a:ext uri="{FF2B5EF4-FFF2-40B4-BE49-F238E27FC236}">
                <a16:creationId xmlns:a16="http://schemas.microsoft.com/office/drawing/2014/main" xmlns="" id="{83B7E5FD-23D2-4BFF-9A03-CC0C04E806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7881" y="4431831"/>
            <a:ext cx="109061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6" name="Picture 105">
            <a:extLst>
              <a:ext uri="{FF2B5EF4-FFF2-40B4-BE49-F238E27FC236}">
                <a16:creationId xmlns:a16="http://schemas.microsoft.com/office/drawing/2014/main" xmlns="" id="{8C285158-8C33-45D6-A810-821DBDFE45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07780" y="2812582"/>
            <a:ext cx="1035050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7" name="Picture 101">
            <a:extLst>
              <a:ext uri="{FF2B5EF4-FFF2-40B4-BE49-F238E27FC236}">
                <a16:creationId xmlns:a16="http://schemas.microsoft.com/office/drawing/2014/main" xmlns="" id="{426374B4-2B8A-46C5-BD75-F1B7234C53D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15643" y="4211169"/>
            <a:ext cx="925512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8" name="Picture 99">
            <a:extLst>
              <a:ext uri="{FF2B5EF4-FFF2-40B4-BE49-F238E27FC236}">
                <a16:creationId xmlns:a16="http://schemas.microsoft.com/office/drawing/2014/main" xmlns="" id="{A7F01B75-EC0B-4937-9827-61F7B5B920E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16980" y="4179418"/>
            <a:ext cx="87630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9" name="Picture 90">
            <a:extLst>
              <a:ext uri="{FF2B5EF4-FFF2-40B4-BE49-F238E27FC236}">
                <a16:creationId xmlns:a16="http://schemas.microsoft.com/office/drawing/2014/main" xmlns="" id="{312E62A7-BF7E-482A-B686-31FDFA7E3DA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230" y="2999906"/>
            <a:ext cx="76993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0" name="Picture 89">
            <a:extLst>
              <a:ext uri="{FF2B5EF4-FFF2-40B4-BE49-F238E27FC236}">
                <a16:creationId xmlns:a16="http://schemas.microsoft.com/office/drawing/2014/main" xmlns="" id="{5584928C-9E12-436A-85AE-32B3CA559C8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32318" y="3515843"/>
            <a:ext cx="8890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1" name="TextBox 68">
            <a:extLst>
              <a:ext uri="{FF2B5EF4-FFF2-40B4-BE49-F238E27FC236}">
                <a16:creationId xmlns:a16="http://schemas.microsoft.com/office/drawing/2014/main" xmlns="" id="{87ABB959-3B87-468A-9980-79B15F1AF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318" y="3592044"/>
            <a:ext cx="9525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28600" indent="-228600" algn="ctr" eaLnBrk="1" hangingPunct="1">
              <a:defRPr/>
            </a:pP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Pengumuman</a:t>
            </a:r>
            <a:endParaRPr lang="en-US" sz="11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marL="228600" indent="-228600" algn="ctr" eaLnBrk="1" hangingPunct="1">
              <a:defRPr/>
            </a:pP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penetapan</a:t>
            </a:r>
            <a:endParaRPr lang="en-US" sz="11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marL="228600" indent="-228600" algn="ctr" eaLnBrk="1" hangingPunct="1">
              <a:defRPr/>
            </a:pP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perolehan</a:t>
            </a:r>
            <a:endParaRPr lang="en-US" sz="11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marL="228600" indent="-228600" algn="ctr" eaLnBrk="1" hangingPunct="1">
              <a:defRPr/>
            </a:pP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suara</a:t>
            </a:r>
            <a:r>
              <a:rPr lang="en-US" sz="11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 </a:t>
            </a: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hasil</a:t>
            </a:r>
            <a:endParaRPr lang="en-US" sz="11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Pemilu</a:t>
            </a:r>
            <a:r>
              <a:rPr lang="en-US" sz="11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 </a:t>
            </a: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secara</a:t>
            </a:r>
            <a:endParaRPr lang="en-US" sz="11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algn="ctr" eaLnBrk="1" hangingPunct="1">
              <a:defRPr/>
            </a:pPr>
            <a:r>
              <a:rPr lang="id-ID" sz="11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n</a:t>
            </a: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asional</a:t>
            </a:r>
            <a:r>
              <a:rPr lang="id-ID" sz="11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 </a:t>
            </a: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oleh</a:t>
            </a:r>
            <a:r>
              <a:rPr lang="id-ID" sz="11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 </a:t>
            </a:r>
            <a:r>
              <a:rPr lang="en-US" sz="11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KPU</a:t>
            </a:r>
            <a:endParaRPr lang="en-US" sz="1100" b="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152" name="TextBox 69">
            <a:extLst>
              <a:ext uri="{FF2B5EF4-FFF2-40B4-BE49-F238E27FC236}">
                <a16:creationId xmlns:a16="http://schemas.microsoft.com/office/drawing/2014/main" xmlns="" id="{4CFB7938-48A8-4990-B06C-1447F2A272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0118" y="3104681"/>
            <a:ext cx="84931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Pengajuan Permohonan</a:t>
            </a:r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 (</a:t>
            </a:r>
            <a:r>
              <a:rPr lang="id-ID" altLang="id-ID" sz="1100" i="1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offline</a:t>
            </a:r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)</a:t>
            </a:r>
            <a:endParaRPr lang="en-US" altLang="id-ID" sz="11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53" name="TextBox 74">
            <a:extLst>
              <a:ext uri="{FF2B5EF4-FFF2-40B4-BE49-F238E27FC236}">
                <a16:creationId xmlns:a16="http://schemas.microsoft.com/office/drawing/2014/main" xmlns="" id="{A1D05C67-2323-4AE4-844F-08ECA20F99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3330" y="4466757"/>
            <a:ext cx="8953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24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A</a:t>
            </a:r>
            <a:r>
              <a:rPr lang="id-ID" altLang="id-ID" sz="24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PBL</a:t>
            </a:r>
            <a:r>
              <a:rPr lang="en-US" altLang="id-ID" sz="24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        </a:t>
            </a:r>
          </a:p>
        </p:txBody>
      </p:sp>
      <p:sp>
        <p:nvSpPr>
          <p:cNvPr id="154" name="TextBox 76">
            <a:extLst>
              <a:ext uri="{FF2B5EF4-FFF2-40B4-BE49-F238E27FC236}">
                <a16:creationId xmlns:a16="http://schemas.microsoft.com/office/drawing/2014/main" xmlns="" id="{D88E8E61-C412-49AC-A422-9E524FED1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48980" y="4265144"/>
            <a:ext cx="89535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id-ID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Pemohon</a:t>
            </a:r>
            <a:endParaRPr lang="en-US" altLang="id-ID" sz="11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algn="ctr" eaLnBrk="1" hangingPunct="1">
              <a:defRPr/>
            </a:pPr>
            <a:r>
              <a:rPr lang="id-ID" altLang="id-ID" sz="11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memperbaiki </a:t>
            </a:r>
            <a:endParaRPr lang="en-US" altLang="id-ID" sz="11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algn="ctr" eaLnBrk="1" hangingPunct="1">
              <a:defRPr/>
            </a:pPr>
            <a:r>
              <a:rPr lang="id-ID" altLang="id-ID" sz="11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b</a:t>
            </a:r>
            <a:r>
              <a:rPr lang="en-US" altLang="id-ID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erkas</a:t>
            </a:r>
            <a:endParaRPr lang="en-US" altLang="id-ID" sz="11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algn="ctr" eaLnBrk="1" hangingPunct="1">
              <a:defRPr/>
            </a:pPr>
            <a:r>
              <a:rPr lang="en-US" altLang="id-ID" sz="105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permohonan</a:t>
            </a:r>
            <a:endParaRPr lang="en-US" altLang="id-ID" sz="105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155" name="TextBox 78">
            <a:extLst>
              <a:ext uri="{FF2B5EF4-FFF2-40B4-BE49-F238E27FC236}">
                <a16:creationId xmlns:a16="http://schemas.microsoft.com/office/drawing/2014/main" xmlns="" id="{C2CA70F9-557E-4AA4-8D16-C8E49CB5F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9543" y="3245968"/>
            <a:ext cx="8556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4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BRPK</a:t>
            </a:r>
          </a:p>
        </p:txBody>
      </p:sp>
      <p:sp>
        <p:nvSpPr>
          <p:cNvPr id="156" name="TextBox 84">
            <a:extLst>
              <a:ext uri="{FF2B5EF4-FFF2-40B4-BE49-F238E27FC236}">
                <a16:creationId xmlns:a16="http://schemas.microsoft.com/office/drawing/2014/main" xmlns="" id="{2C115507-CC0C-463C-8F9E-B98B478D7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2619" y="2866556"/>
            <a:ext cx="1628775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id-ID" sz="11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  <a:p>
            <a:pPr algn="ctr" eaLnBrk="1" hangingPunct="1"/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Permohonan Lengkap</a:t>
            </a:r>
          </a:p>
        </p:txBody>
      </p:sp>
      <p:pic>
        <p:nvPicPr>
          <p:cNvPr id="157" name="Picture 106">
            <a:extLst>
              <a:ext uri="{FF2B5EF4-FFF2-40B4-BE49-F238E27FC236}">
                <a16:creationId xmlns:a16="http://schemas.microsoft.com/office/drawing/2014/main" xmlns="" id="{3B95D094-084E-42C7-8732-AA448CF6913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78480" y="3149132"/>
            <a:ext cx="401638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8" name="Picture 107">
            <a:extLst>
              <a:ext uri="{FF2B5EF4-FFF2-40B4-BE49-F238E27FC236}">
                <a16:creationId xmlns:a16="http://schemas.microsoft.com/office/drawing/2014/main" xmlns="" id="{FCE4F873-1FC1-461E-8C3F-49D2B476BFE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92980" y="3774607"/>
            <a:ext cx="4968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9" name="Picture 108">
            <a:extLst>
              <a:ext uri="{FF2B5EF4-FFF2-40B4-BE49-F238E27FC236}">
                <a16:creationId xmlns:a16="http://schemas.microsoft.com/office/drawing/2014/main" xmlns="" id="{4C99C4AD-7EA0-4142-B800-FD61AE3763B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05469" y="4550893"/>
            <a:ext cx="357187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0" name="Picture 109">
            <a:extLst>
              <a:ext uri="{FF2B5EF4-FFF2-40B4-BE49-F238E27FC236}">
                <a16:creationId xmlns:a16="http://schemas.microsoft.com/office/drawing/2014/main" xmlns="" id="{9C23A828-50BA-4928-81ED-18A8263984E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7843" y="3206282"/>
            <a:ext cx="88900" cy="123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1" name="Picture 111">
            <a:extLst>
              <a:ext uri="{FF2B5EF4-FFF2-40B4-BE49-F238E27FC236}">
                <a16:creationId xmlns:a16="http://schemas.microsoft.com/office/drawing/2014/main" xmlns="" id="{1657A41C-74D6-4EB9-8477-735F6226C1B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24494" y="3966693"/>
            <a:ext cx="174625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2" name="Picture 115">
            <a:extLst>
              <a:ext uri="{FF2B5EF4-FFF2-40B4-BE49-F238E27FC236}">
                <a16:creationId xmlns:a16="http://schemas.microsoft.com/office/drawing/2014/main" xmlns="" id="{CC9BCD72-EB93-40D5-8D7A-9D0408A984B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48644" y="3184056"/>
            <a:ext cx="153987" cy="139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" name="TextBox 131">
            <a:extLst>
              <a:ext uri="{FF2B5EF4-FFF2-40B4-BE49-F238E27FC236}">
                <a16:creationId xmlns:a16="http://schemas.microsoft.com/office/drawing/2014/main" xmlns="" id="{043E2399-B8F3-4AC9-8A43-EB29470A3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6105" y="4706468"/>
            <a:ext cx="13843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3 x 24 </a:t>
            </a:r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j</a:t>
            </a:r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am</a:t>
            </a:r>
            <a:endParaRPr lang="id-ID" altLang="id-ID" sz="11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  <a:p>
            <a:pPr algn="ctr" eaLnBrk="1" hangingPunct="1"/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(sejak</a:t>
            </a:r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 diterima APBL)</a:t>
            </a:r>
          </a:p>
        </p:txBody>
      </p:sp>
      <p:sp>
        <p:nvSpPr>
          <p:cNvPr id="164" name="TextBox 133">
            <a:extLst>
              <a:ext uri="{FF2B5EF4-FFF2-40B4-BE49-F238E27FC236}">
                <a16:creationId xmlns:a16="http://schemas.microsoft.com/office/drawing/2014/main" xmlns="" id="{FDA657C7-0EDC-4995-817E-0D5F8A8A9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9855" y="4947768"/>
            <a:ext cx="1049338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3 x 24</a:t>
            </a:r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 jam</a:t>
            </a:r>
            <a:endParaRPr lang="en-US" altLang="id-ID" sz="11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  <a:p>
            <a:pPr algn="ctr" eaLnBrk="1" hangingPunct="1"/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(sejak)</a:t>
            </a:r>
            <a:endParaRPr lang="en-US" altLang="id-ID" sz="11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65" name="TextBox 134">
            <a:extLst>
              <a:ext uri="{FF2B5EF4-FFF2-40B4-BE49-F238E27FC236}">
                <a16:creationId xmlns:a16="http://schemas.microsoft.com/office/drawing/2014/main" xmlns="" id="{FA490130-46F3-47FD-A647-5375F9A4C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9868" y="2788768"/>
            <a:ext cx="793750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3 x 24</a:t>
            </a:r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 jam (sejak)</a:t>
            </a:r>
            <a:endParaRPr lang="en-US" altLang="id-ID" sz="11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66" name="TextBox 135">
            <a:extLst>
              <a:ext uri="{FF2B5EF4-FFF2-40B4-BE49-F238E27FC236}">
                <a16:creationId xmlns:a16="http://schemas.microsoft.com/office/drawing/2014/main" xmlns="" id="{1E961B53-3FC5-406E-A582-6B3B1BCBB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4818" y="4703294"/>
            <a:ext cx="8509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Permohonan </a:t>
            </a:r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Belum Lengkap</a:t>
            </a:r>
            <a:endParaRPr lang="en-US" altLang="id-ID" sz="11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167" name="Picture 90">
            <a:extLst>
              <a:ext uri="{FF2B5EF4-FFF2-40B4-BE49-F238E27FC236}">
                <a16:creationId xmlns:a16="http://schemas.microsoft.com/office/drawing/2014/main" xmlns="" id="{269550AD-8AC7-459E-9F2E-19FDC8918AC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80118" y="4361981"/>
            <a:ext cx="830262" cy="5064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8" name="TextBox 69">
            <a:extLst>
              <a:ext uri="{FF2B5EF4-FFF2-40B4-BE49-F238E27FC236}">
                <a16:creationId xmlns:a16="http://schemas.microsoft.com/office/drawing/2014/main" xmlns="" id="{FA71FD9C-A946-4312-9548-6473980893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9169" y="4409606"/>
            <a:ext cx="801687" cy="5445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Pengajuan Permohonan</a:t>
            </a:r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 daring (</a:t>
            </a:r>
            <a:r>
              <a:rPr lang="id-ID" altLang="id-ID" sz="1100" i="1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online</a:t>
            </a:r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)*</a:t>
            </a:r>
            <a:endParaRPr lang="en-US" altLang="id-ID" sz="11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69" name="Bent-Up Arrow 82">
            <a:extLst>
              <a:ext uri="{FF2B5EF4-FFF2-40B4-BE49-F238E27FC236}">
                <a16:creationId xmlns:a16="http://schemas.microsoft.com/office/drawing/2014/main" xmlns="" id="{C593F9C3-7D31-41D3-BE6C-008DFB3BDF48}"/>
              </a:ext>
            </a:extLst>
          </p:cNvPr>
          <p:cNvSpPr/>
          <p:nvPr/>
        </p:nvSpPr>
        <p:spPr bwMode="auto">
          <a:xfrm>
            <a:off x="9285605" y="3925418"/>
            <a:ext cx="355600" cy="661988"/>
          </a:xfrm>
          <a:prstGeom prst="bentUpArrow">
            <a:avLst/>
          </a:prstGeom>
          <a:solidFill>
            <a:srgbClr val="CC0000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endParaRPr lang="id-ID" sz="1800" b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pic>
        <p:nvPicPr>
          <p:cNvPr id="170" name="Picture 99">
            <a:extLst>
              <a:ext uri="{FF2B5EF4-FFF2-40B4-BE49-F238E27FC236}">
                <a16:creationId xmlns:a16="http://schemas.microsoft.com/office/drawing/2014/main" xmlns="" id="{F49A5B52-23D9-4C18-9E92-EB8433355FA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95180" y="3960343"/>
            <a:ext cx="87630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1" name="TextBox 74">
            <a:extLst>
              <a:ext uri="{FF2B5EF4-FFF2-40B4-BE49-F238E27FC236}">
                <a16:creationId xmlns:a16="http://schemas.microsoft.com/office/drawing/2014/main" xmlns="" id="{2E91E635-F2EA-43B7-834B-7D42B5CF3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99943" y="4249269"/>
            <a:ext cx="8953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24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A</a:t>
            </a:r>
            <a:r>
              <a:rPr lang="id-ID" altLang="id-ID" sz="24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RPK</a:t>
            </a:r>
            <a:r>
              <a:rPr lang="en-US" altLang="id-ID" sz="24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        </a:t>
            </a:r>
          </a:p>
        </p:txBody>
      </p:sp>
      <p:pic>
        <p:nvPicPr>
          <p:cNvPr id="172" name="Picture 119">
            <a:extLst>
              <a:ext uri="{FF2B5EF4-FFF2-40B4-BE49-F238E27FC236}">
                <a16:creationId xmlns:a16="http://schemas.microsoft.com/office/drawing/2014/main" xmlns="" id="{4909CD01-FAA2-4AC6-83C2-B2EA907D321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3383002">
            <a:off x="9737250" y="3710313"/>
            <a:ext cx="322263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3" name="Picture 117">
            <a:extLst>
              <a:ext uri="{FF2B5EF4-FFF2-40B4-BE49-F238E27FC236}">
                <a16:creationId xmlns:a16="http://schemas.microsoft.com/office/drawing/2014/main" xmlns="" id="{7D1F5164-E752-403F-8B81-F2E87638275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4693" y="3096743"/>
            <a:ext cx="2836862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" name="Picture 91">
            <a:extLst>
              <a:ext uri="{FF2B5EF4-FFF2-40B4-BE49-F238E27FC236}">
                <a16:creationId xmlns:a16="http://schemas.microsoft.com/office/drawing/2014/main" xmlns="" id="{DA4BF25D-6A8B-4818-9336-18BDD9E8E655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15268" y="3633318"/>
            <a:ext cx="7747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5" name="TextBox 70">
            <a:extLst>
              <a:ext uri="{FF2B5EF4-FFF2-40B4-BE49-F238E27FC236}">
                <a16:creationId xmlns:a16="http://schemas.microsoft.com/office/drawing/2014/main" xmlns="" id="{2748905A-7B97-43CB-A0CD-C3BC6B434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568" y="3709519"/>
            <a:ext cx="8191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Pemeriksaan</a:t>
            </a:r>
          </a:p>
          <a:p>
            <a:pPr algn="ctr" eaLnBrk="1" hangingPunct="1"/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berkas permohonan</a:t>
            </a:r>
          </a:p>
        </p:txBody>
      </p:sp>
      <p:pic>
        <p:nvPicPr>
          <p:cNvPr id="176" name="Picture 99">
            <a:extLst>
              <a:ext uri="{FF2B5EF4-FFF2-40B4-BE49-F238E27FC236}">
                <a16:creationId xmlns:a16="http://schemas.microsoft.com/office/drawing/2014/main" xmlns="" id="{C1DAA968-1472-4F53-8811-EF0BA775AE19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35744" y="3622207"/>
            <a:ext cx="75247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7" name="TextBox 74">
            <a:extLst>
              <a:ext uri="{FF2B5EF4-FFF2-40B4-BE49-F238E27FC236}">
                <a16:creationId xmlns:a16="http://schemas.microsoft.com/office/drawing/2014/main" xmlns="" id="{C25DB635-398F-40C8-9488-82B55B253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3205" y="3866682"/>
            <a:ext cx="7683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24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AP3</a:t>
            </a:r>
          </a:p>
        </p:txBody>
      </p:sp>
      <p:pic>
        <p:nvPicPr>
          <p:cNvPr id="178" name="Picture 87">
            <a:extLst>
              <a:ext uri="{FF2B5EF4-FFF2-40B4-BE49-F238E27FC236}">
                <a16:creationId xmlns:a16="http://schemas.microsoft.com/office/drawing/2014/main" xmlns="" id="{02F349E2-1893-48B4-9F34-31CD6A4ABEC8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70694" y="3303119"/>
            <a:ext cx="217487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9" name="Picture 87">
            <a:extLst>
              <a:ext uri="{FF2B5EF4-FFF2-40B4-BE49-F238E27FC236}">
                <a16:creationId xmlns:a16="http://schemas.microsoft.com/office/drawing/2014/main" xmlns="" id="{EA00E43B-7A3B-4C24-BE57-07C3A953137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030817">
            <a:off x="4299268" y="4349281"/>
            <a:ext cx="290513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0" name="Picture 90">
            <a:extLst>
              <a:ext uri="{FF2B5EF4-FFF2-40B4-BE49-F238E27FC236}">
                <a16:creationId xmlns:a16="http://schemas.microsoft.com/office/drawing/2014/main" xmlns="" id="{320D0A60-99AE-461B-8950-923D08F5AB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230" y="2999906"/>
            <a:ext cx="76993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1" name="Picture 89">
            <a:extLst>
              <a:ext uri="{FF2B5EF4-FFF2-40B4-BE49-F238E27FC236}">
                <a16:creationId xmlns:a16="http://schemas.microsoft.com/office/drawing/2014/main" xmlns="" id="{0E1EDE3B-1ADB-4B1B-8351-45FCDBD810A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32318" y="3515843"/>
            <a:ext cx="8890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2" name="TextBox 68">
            <a:extLst>
              <a:ext uri="{FF2B5EF4-FFF2-40B4-BE49-F238E27FC236}">
                <a16:creationId xmlns:a16="http://schemas.microsoft.com/office/drawing/2014/main" xmlns="" id="{D6322A8B-260F-45E7-856A-4B687F3DF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318" y="3592044"/>
            <a:ext cx="9525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28600" indent="-228600" algn="ctr" eaLnBrk="1" hangingPunct="1">
              <a:defRPr/>
            </a:pP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Pengumuman</a:t>
            </a:r>
            <a:endParaRPr lang="en-US" sz="11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marL="228600" indent="-228600" algn="ctr" eaLnBrk="1" hangingPunct="1">
              <a:defRPr/>
            </a:pP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penetapan</a:t>
            </a:r>
            <a:endParaRPr lang="en-US" sz="11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marL="228600" indent="-228600" algn="ctr" eaLnBrk="1" hangingPunct="1">
              <a:defRPr/>
            </a:pP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perolehan</a:t>
            </a:r>
            <a:endParaRPr lang="en-US" sz="11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marL="228600" indent="-228600" algn="ctr" eaLnBrk="1" hangingPunct="1">
              <a:defRPr/>
            </a:pP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suara</a:t>
            </a:r>
            <a:r>
              <a:rPr lang="en-US" sz="11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 </a:t>
            </a: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hasil</a:t>
            </a:r>
            <a:endParaRPr lang="en-US" sz="11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algn="ctr" eaLnBrk="1" hangingPunct="1">
              <a:defRPr/>
            </a:pP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Pemilu</a:t>
            </a:r>
            <a:r>
              <a:rPr lang="en-US" sz="11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 </a:t>
            </a: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secara</a:t>
            </a:r>
            <a:endParaRPr lang="en-US" sz="1100" b="0" baseline="3000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  <a:p>
            <a:pPr algn="ctr" eaLnBrk="1" hangingPunct="1">
              <a:defRPr/>
            </a:pPr>
            <a:r>
              <a:rPr lang="id-ID" sz="11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n</a:t>
            </a: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asional</a:t>
            </a:r>
            <a:r>
              <a:rPr lang="id-ID" sz="11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 </a:t>
            </a:r>
            <a:r>
              <a:rPr lang="en-US" sz="1100" b="0" baseline="30000" dirty="0" err="1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oleh</a:t>
            </a:r>
            <a:r>
              <a:rPr lang="id-ID" sz="11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 </a:t>
            </a:r>
            <a:r>
              <a:rPr lang="en-US" sz="1100" b="0" baseline="30000" dirty="0">
                <a:solidFill>
                  <a:prstClr val="black"/>
                </a:solidFill>
                <a:latin typeface="Bookman Old Style" pitchFamily="18" charset="0"/>
                <a:cs typeface="Arial" charset="0"/>
              </a:rPr>
              <a:t>KPU</a:t>
            </a:r>
            <a:endParaRPr lang="en-US" sz="1100" b="0" dirty="0">
              <a:solidFill>
                <a:prstClr val="black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183" name="TextBox 69">
            <a:extLst>
              <a:ext uri="{FF2B5EF4-FFF2-40B4-BE49-F238E27FC236}">
                <a16:creationId xmlns:a16="http://schemas.microsoft.com/office/drawing/2014/main" xmlns="" id="{4F40B88B-6FC9-447B-AEDD-90276E6F88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0118" y="3104681"/>
            <a:ext cx="84931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Pengajuan Permohonan</a:t>
            </a:r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 (</a:t>
            </a:r>
            <a:r>
              <a:rPr lang="id-ID" altLang="id-ID" sz="1100" i="1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offline</a:t>
            </a:r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)</a:t>
            </a:r>
            <a:endParaRPr lang="en-US" altLang="id-ID" sz="11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184" name="Picture 106">
            <a:extLst>
              <a:ext uri="{FF2B5EF4-FFF2-40B4-BE49-F238E27FC236}">
                <a16:creationId xmlns:a16="http://schemas.microsoft.com/office/drawing/2014/main" xmlns="" id="{AA37D8F6-27D5-4BD5-99DA-39B700A0607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78480" y="3149132"/>
            <a:ext cx="401638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5" name="Picture 109">
            <a:extLst>
              <a:ext uri="{FF2B5EF4-FFF2-40B4-BE49-F238E27FC236}">
                <a16:creationId xmlns:a16="http://schemas.microsoft.com/office/drawing/2014/main" xmlns="" id="{3C3834E2-759D-405B-AB01-3B0B16D3637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35619" y="3206282"/>
            <a:ext cx="111125" cy="154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6" name="Picture 87">
            <a:extLst>
              <a:ext uri="{FF2B5EF4-FFF2-40B4-BE49-F238E27FC236}">
                <a16:creationId xmlns:a16="http://schemas.microsoft.com/office/drawing/2014/main" xmlns="" id="{E59D933F-D65E-430F-A623-661B1362C5D1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70694" y="3296769"/>
            <a:ext cx="217487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7" name="Picture 116">
            <a:extLst>
              <a:ext uri="{FF2B5EF4-FFF2-40B4-BE49-F238E27FC236}">
                <a16:creationId xmlns:a16="http://schemas.microsoft.com/office/drawing/2014/main" xmlns="" id="{9C24C854-6CED-49B3-9343-FD9361EBFE4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10380" y="4593757"/>
            <a:ext cx="190500" cy="9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8" name="Picture 116">
            <a:extLst>
              <a:ext uri="{FF2B5EF4-FFF2-40B4-BE49-F238E27FC236}">
                <a16:creationId xmlns:a16="http://schemas.microsoft.com/office/drawing/2014/main" xmlns="" id="{1D603420-B456-4D28-B796-4A6BC58012C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40530" y="3203107"/>
            <a:ext cx="190500" cy="9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9" name="Rectangle 1">
            <a:extLst>
              <a:ext uri="{FF2B5EF4-FFF2-40B4-BE49-F238E27FC236}">
                <a16:creationId xmlns:a16="http://schemas.microsoft.com/office/drawing/2014/main" xmlns="" id="{7556A086-6719-429C-A6E9-B3AA6E945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6431" y="5778031"/>
            <a:ext cx="8583613" cy="4619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5725" indent="-8572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d-ID" altLang="en-US" sz="1200">
                <a:solidFill>
                  <a:prstClr val="black"/>
                </a:solidFill>
              </a:rPr>
              <a:t>* Penyerahan Permohonan asli dilakukan dalam jangka waktu paling lama 3 x 24 (tiga kali dua puluh empat) jam sampai berakhirnya tenggang waktu pengajuan perbaikan Permohonan</a:t>
            </a:r>
          </a:p>
        </p:txBody>
      </p:sp>
      <p:sp>
        <p:nvSpPr>
          <p:cNvPr id="190" name="TextBox 134">
            <a:extLst>
              <a:ext uri="{FF2B5EF4-FFF2-40B4-BE49-F238E27FC236}">
                <a16:creationId xmlns:a16="http://schemas.microsoft.com/office/drawing/2014/main" xmlns="" id="{BEC712A7-4EDC-42BB-91CD-2A07ED6A9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318" y="1909294"/>
            <a:ext cx="22844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5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8</a:t>
            </a:r>
            <a:r>
              <a:rPr lang="id-ID" altLang="id-ID" sz="15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 s.d. 25 Mei 2019</a:t>
            </a:r>
          </a:p>
        </p:txBody>
      </p:sp>
      <p:sp>
        <p:nvSpPr>
          <p:cNvPr id="191" name="TextBox 134">
            <a:extLst>
              <a:ext uri="{FF2B5EF4-FFF2-40B4-BE49-F238E27FC236}">
                <a16:creationId xmlns:a16="http://schemas.microsoft.com/office/drawing/2014/main" xmlns="" id="{FD701311-F5FA-4148-A2CC-2597A3743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5744" y="1834682"/>
            <a:ext cx="2060575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</a:t>
            </a:r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s. 6 Ayat (1) PMK 2/2018 (DPR/D)</a:t>
            </a:r>
          </a:p>
          <a:p>
            <a:pPr algn="ctr" eaLnBrk="1" hangingPunct="1"/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</a:t>
            </a:r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s. 6 Ayat (1) PMK 3/2018 (DPD)</a:t>
            </a:r>
            <a:endParaRPr lang="en-US" altLang="id-ID" sz="11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2" name="TextBox 134">
            <a:extLst>
              <a:ext uri="{FF2B5EF4-FFF2-40B4-BE49-F238E27FC236}">
                <a16:creationId xmlns:a16="http://schemas.microsoft.com/office/drawing/2014/main" xmlns="" id="{D37F8234-B9DB-47F0-8C0E-D8B8B49640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6155" y="5370043"/>
            <a:ext cx="1944688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</a:t>
            </a:r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s. 8 Ayat (1) PMK 2/2018</a:t>
            </a:r>
          </a:p>
          <a:p>
            <a:pPr algn="ctr" eaLnBrk="1" hangingPunct="1"/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</a:t>
            </a:r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s. 7 Ayat (1) PMK 4/2018</a:t>
            </a:r>
            <a:endParaRPr lang="en-US" altLang="id-ID" sz="11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3" name="TextBox 134">
            <a:extLst>
              <a:ext uri="{FF2B5EF4-FFF2-40B4-BE49-F238E27FC236}">
                <a16:creationId xmlns:a16="http://schemas.microsoft.com/office/drawing/2014/main" xmlns="" id="{76A15FFF-867A-4CA8-92F8-960EE6782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9618" y="2953868"/>
            <a:ext cx="1117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5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8</a:t>
            </a:r>
            <a:r>
              <a:rPr lang="id-ID" altLang="id-ID" sz="15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 s.d. 25 Mei 2019</a:t>
            </a:r>
          </a:p>
        </p:txBody>
      </p:sp>
      <p:sp>
        <p:nvSpPr>
          <p:cNvPr id="194" name="TextBox 134">
            <a:extLst>
              <a:ext uri="{FF2B5EF4-FFF2-40B4-BE49-F238E27FC236}">
                <a16:creationId xmlns:a16="http://schemas.microsoft.com/office/drawing/2014/main" xmlns="" id="{0DEE8357-135E-4517-824A-CC439D7144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3043" y="3687293"/>
            <a:ext cx="1301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5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8</a:t>
            </a:r>
            <a:r>
              <a:rPr lang="id-ID" altLang="id-ID" sz="15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 s.d. 27 Mei 2019</a:t>
            </a:r>
          </a:p>
        </p:txBody>
      </p:sp>
      <p:sp>
        <p:nvSpPr>
          <p:cNvPr id="195" name="TextBox 134">
            <a:extLst>
              <a:ext uri="{FF2B5EF4-FFF2-40B4-BE49-F238E27FC236}">
                <a16:creationId xmlns:a16="http://schemas.microsoft.com/office/drawing/2014/main" xmlns="" id="{0E707F20-9739-47F7-A291-28A4CFCCE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4905" y="5370043"/>
            <a:ext cx="11128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5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8</a:t>
            </a:r>
            <a:r>
              <a:rPr lang="id-ID" altLang="id-ID" sz="15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 s.d. 28 Mei 2019</a:t>
            </a:r>
          </a:p>
        </p:txBody>
      </p:sp>
      <p:sp>
        <p:nvSpPr>
          <p:cNvPr id="196" name="TextBox 134">
            <a:extLst>
              <a:ext uri="{FF2B5EF4-FFF2-40B4-BE49-F238E27FC236}">
                <a16:creationId xmlns:a16="http://schemas.microsoft.com/office/drawing/2014/main" xmlns="" id="{5BB55CB9-6C54-4D9F-93FF-FFE4A3BE31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0468" y="5287493"/>
            <a:ext cx="1046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d-ID" altLang="id-ID" sz="15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9 s.d. 31 Mei 2019</a:t>
            </a:r>
          </a:p>
        </p:txBody>
      </p:sp>
      <p:sp>
        <p:nvSpPr>
          <p:cNvPr id="197" name="TextBox 134">
            <a:extLst>
              <a:ext uri="{FF2B5EF4-FFF2-40B4-BE49-F238E27FC236}">
                <a16:creationId xmlns:a16="http://schemas.microsoft.com/office/drawing/2014/main" xmlns="" id="{5323ABBA-EA86-44A0-BE5A-77D7058EE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92068" y="3120556"/>
            <a:ext cx="615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id-ID" altLang="id-ID" sz="15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1 Juli 2019</a:t>
            </a:r>
          </a:p>
        </p:txBody>
      </p:sp>
      <p:sp>
        <p:nvSpPr>
          <p:cNvPr id="198" name="Striped Right Arrow 3">
            <a:extLst>
              <a:ext uri="{FF2B5EF4-FFF2-40B4-BE49-F238E27FC236}">
                <a16:creationId xmlns:a16="http://schemas.microsoft.com/office/drawing/2014/main" xmlns="" id="{704C770A-6726-4FE0-BA73-417FBFD054AB}"/>
              </a:ext>
            </a:extLst>
          </p:cNvPr>
          <p:cNvSpPr/>
          <p:nvPr/>
        </p:nvSpPr>
        <p:spPr>
          <a:xfrm rot="16200000">
            <a:off x="2987199" y="2360937"/>
            <a:ext cx="361950" cy="144462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800" b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9" name="Striped Right Arrow 64">
            <a:extLst>
              <a:ext uri="{FF2B5EF4-FFF2-40B4-BE49-F238E27FC236}">
                <a16:creationId xmlns:a16="http://schemas.microsoft.com/office/drawing/2014/main" xmlns="" id="{ACBCABD7-B291-478C-A485-1313C9442644}"/>
              </a:ext>
            </a:extLst>
          </p:cNvPr>
          <p:cNvSpPr/>
          <p:nvPr/>
        </p:nvSpPr>
        <p:spPr>
          <a:xfrm rot="19192209">
            <a:off x="4702494" y="3490443"/>
            <a:ext cx="249237" cy="109538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800" b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0" name="Striped Right Arrow 65">
            <a:extLst>
              <a:ext uri="{FF2B5EF4-FFF2-40B4-BE49-F238E27FC236}">
                <a16:creationId xmlns:a16="http://schemas.microsoft.com/office/drawing/2014/main" xmlns="" id="{5CFEF2BF-DE65-4B04-96CE-830380693210}"/>
              </a:ext>
            </a:extLst>
          </p:cNvPr>
          <p:cNvSpPr/>
          <p:nvPr/>
        </p:nvSpPr>
        <p:spPr>
          <a:xfrm>
            <a:off x="6126480" y="3811118"/>
            <a:ext cx="266700" cy="146050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800" b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1" name="Striped Right Arrow 66">
            <a:extLst>
              <a:ext uri="{FF2B5EF4-FFF2-40B4-BE49-F238E27FC236}">
                <a16:creationId xmlns:a16="http://schemas.microsoft.com/office/drawing/2014/main" xmlns="" id="{16CDA82C-2296-4654-8A8A-1A0FB0CF52BD}"/>
              </a:ext>
            </a:extLst>
          </p:cNvPr>
          <p:cNvSpPr/>
          <p:nvPr/>
        </p:nvSpPr>
        <p:spPr>
          <a:xfrm rot="5400000">
            <a:off x="6614638" y="5056513"/>
            <a:ext cx="255587" cy="161925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800" b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2" name="Striped Right Arrow 68">
            <a:extLst>
              <a:ext uri="{FF2B5EF4-FFF2-40B4-BE49-F238E27FC236}">
                <a16:creationId xmlns:a16="http://schemas.microsoft.com/office/drawing/2014/main" xmlns="" id="{D93ACBF1-7DA6-4A16-B2DC-0F954A2C92E1}"/>
              </a:ext>
            </a:extLst>
          </p:cNvPr>
          <p:cNvSpPr/>
          <p:nvPr/>
        </p:nvSpPr>
        <p:spPr>
          <a:xfrm>
            <a:off x="9958705" y="3180881"/>
            <a:ext cx="268288" cy="146050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800" b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3" name="Striped Right Arrow 69">
            <a:extLst>
              <a:ext uri="{FF2B5EF4-FFF2-40B4-BE49-F238E27FC236}">
                <a16:creationId xmlns:a16="http://schemas.microsoft.com/office/drawing/2014/main" xmlns="" id="{DE932426-C7C8-45A0-B468-623CAA1D5E57}"/>
              </a:ext>
            </a:extLst>
          </p:cNvPr>
          <p:cNvSpPr/>
          <p:nvPr/>
        </p:nvSpPr>
        <p:spPr>
          <a:xfrm rot="17414057">
            <a:off x="10245249" y="3702375"/>
            <a:ext cx="361950" cy="144462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800" b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4" name="Striped Right Arrow 70">
            <a:extLst>
              <a:ext uri="{FF2B5EF4-FFF2-40B4-BE49-F238E27FC236}">
                <a16:creationId xmlns:a16="http://schemas.microsoft.com/office/drawing/2014/main" xmlns="" id="{2A892C6A-60A2-4C26-AC3A-2AE48876BEF2}"/>
              </a:ext>
            </a:extLst>
          </p:cNvPr>
          <p:cNvSpPr/>
          <p:nvPr/>
        </p:nvSpPr>
        <p:spPr>
          <a:xfrm rot="4060051">
            <a:off x="9018113" y="4919988"/>
            <a:ext cx="255587" cy="161925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800" b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5" name="Oval 204">
            <a:extLst>
              <a:ext uri="{FF2B5EF4-FFF2-40B4-BE49-F238E27FC236}">
                <a16:creationId xmlns:a16="http://schemas.microsoft.com/office/drawing/2014/main" xmlns="" id="{75A6F46F-34AB-4FA9-B09A-42722B6C9B4A}"/>
              </a:ext>
            </a:extLst>
          </p:cNvPr>
          <p:cNvSpPr/>
          <p:nvPr/>
        </p:nvSpPr>
        <p:spPr>
          <a:xfrm>
            <a:off x="2256155" y="1779118"/>
            <a:ext cx="1752600" cy="44608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b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06" name="Oval 205">
            <a:extLst>
              <a:ext uri="{FF2B5EF4-FFF2-40B4-BE49-F238E27FC236}">
                <a16:creationId xmlns:a16="http://schemas.microsoft.com/office/drawing/2014/main" xmlns="" id="{6B794F93-1D2B-41A6-BE17-C45D2E55134C}"/>
              </a:ext>
            </a:extLst>
          </p:cNvPr>
          <p:cNvSpPr/>
          <p:nvPr/>
        </p:nvSpPr>
        <p:spPr>
          <a:xfrm>
            <a:off x="4588193" y="2777657"/>
            <a:ext cx="1084262" cy="60007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b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xmlns="" id="{635D990E-956C-4E0D-AD24-B6C0ADBAB600}"/>
              </a:ext>
            </a:extLst>
          </p:cNvPr>
          <p:cNvSpPr/>
          <p:nvPr/>
        </p:nvSpPr>
        <p:spPr>
          <a:xfrm>
            <a:off x="6559869" y="3614268"/>
            <a:ext cx="1304925" cy="44608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b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xmlns="" id="{D2AC24FC-4A90-4B57-962F-4BA2731AF257}"/>
              </a:ext>
            </a:extLst>
          </p:cNvPr>
          <p:cNvSpPr/>
          <p:nvPr/>
        </p:nvSpPr>
        <p:spPr>
          <a:xfrm>
            <a:off x="6228081" y="5290669"/>
            <a:ext cx="1095375" cy="44767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b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xmlns="" id="{0DDD7AF7-B448-438C-A2D3-499F0312CCD4}"/>
              </a:ext>
            </a:extLst>
          </p:cNvPr>
          <p:cNvSpPr/>
          <p:nvPr/>
        </p:nvSpPr>
        <p:spPr>
          <a:xfrm>
            <a:off x="8752206" y="5195418"/>
            <a:ext cx="1184275" cy="44608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b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10" name="Oval 209">
            <a:extLst>
              <a:ext uri="{FF2B5EF4-FFF2-40B4-BE49-F238E27FC236}">
                <a16:creationId xmlns:a16="http://schemas.microsoft.com/office/drawing/2014/main" xmlns="" id="{E829FF60-C4D3-44D7-B4E1-7B7E7E2FDDE3}"/>
              </a:ext>
            </a:extLst>
          </p:cNvPr>
          <p:cNvSpPr/>
          <p:nvPr/>
        </p:nvSpPr>
        <p:spPr>
          <a:xfrm>
            <a:off x="10226994" y="3015781"/>
            <a:ext cx="587375" cy="53816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b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11" name="TextBox 134">
            <a:extLst>
              <a:ext uri="{FF2B5EF4-FFF2-40B4-BE49-F238E27FC236}">
                <a16:creationId xmlns:a16="http://schemas.microsoft.com/office/drawing/2014/main" xmlns="" id="{CE948849-9DDB-4F09-967E-4E007D0BF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4506" y="5052543"/>
            <a:ext cx="20605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0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</a:t>
            </a:r>
            <a:r>
              <a:rPr lang="id-ID" altLang="id-ID" sz="10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s. 13 Ayat (3) PMK 2/2018</a:t>
            </a:r>
          </a:p>
          <a:p>
            <a:pPr algn="ctr" eaLnBrk="1" hangingPunct="1"/>
            <a:r>
              <a:rPr lang="en-US" altLang="id-ID" sz="10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</a:t>
            </a:r>
            <a:r>
              <a:rPr lang="id-ID" altLang="id-ID" sz="10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s. 13 Ayat (3) PMK 3/2018</a:t>
            </a:r>
            <a:endParaRPr lang="en-US" altLang="id-ID" sz="10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12" name="TextBox 134">
            <a:extLst>
              <a:ext uri="{FF2B5EF4-FFF2-40B4-BE49-F238E27FC236}">
                <a16:creationId xmlns:a16="http://schemas.microsoft.com/office/drawing/2014/main" xmlns="" id="{016DCC20-84B7-4526-B7F8-B408906BE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3894" y="2417293"/>
            <a:ext cx="2060575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</a:t>
            </a:r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s. 14 Ayat (1) PMK 2/2018 </a:t>
            </a:r>
          </a:p>
          <a:p>
            <a:pPr algn="ctr" eaLnBrk="1" hangingPunct="1"/>
            <a:r>
              <a:rPr lang="en-US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P</a:t>
            </a:r>
            <a:r>
              <a:rPr lang="id-ID" altLang="id-ID" sz="1100" baseline="30000">
                <a:solidFill>
                  <a:prstClr val="black"/>
                </a:solidFill>
                <a:latin typeface="Bookman Old Style" panose="02050604050505020204" pitchFamily="18" charset="0"/>
              </a:rPr>
              <a:t>s. 14 Ayat (1) PMK 3/2018</a:t>
            </a:r>
            <a:endParaRPr lang="en-US" altLang="id-ID" sz="1100" baseline="300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6325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8219747-7A32-4A89-952B-B9B51218C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37160"/>
            <a:ext cx="12192001" cy="14097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E56E24E-1AD4-4D5B-B76D-36DDF9BD2587}"/>
              </a:ext>
            </a:extLst>
          </p:cNvPr>
          <p:cNvSpPr txBox="1">
            <a:spLocks/>
          </p:cNvSpPr>
          <p:nvPr/>
        </p:nvSpPr>
        <p:spPr>
          <a:xfrm>
            <a:off x="2071869" y="369419"/>
            <a:ext cx="9647692" cy="1409699"/>
          </a:xfrm>
          <a:prstGeom prst="rect">
            <a:avLst/>
          </a:prstGeom>
          <a:ln/>
        </p:spPr>
        <p:txBody>
          <a:bodyPr vert="horz" wrap="square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d-ID" altLang="id-ID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TAHAPAN PENGAJUAN PERMOHONAN</a:t>
            </a:r>
          </a:p>
          <a:p>
            <a:pPr algn="r"/>
            <a:r>
              <a:rPr lang="id-ID" altLang="id-ID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PEMILU ANGGOTA DPR, </a:t>
            </a:r>
            <a:r>
              <a:rPr lang="id-ID" altLang="id-ID" sz="3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DPRD</a:t>
            </a:r>
            <a:r>
              <a:rPr lang="en-US" altLang="id-ID" sz="3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/DPRA</a:t>
            </a:r>
            <a:r>
              <a:rPr lang="id-ID" altLang="id-ID" sz="3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/DPRK, </a:t>
            </a:r>
            <a:r>
              <a:rPr lang="id-ID" altLang="id-ID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DPD</a:t>
            </a:r>
          </a:p>
        </p:txBody>
      </p:sp>
      <p:pic>
        <p:nvPicPr>
          <p:cNvPr id="73" name="Picture 45">
            <a:extLst>
              <a:ext uri="{FF2B5EF4-FFF2-40B4-BE49-F238E27FC236}">
                <a16:creationId xmlns:a16="http://schemas.microsoft.com/office/drawing/2014/main" xmlns="" id="{7CB4947B-9000-4011-B9FA-18AE49284E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3728" y="3474885"/>
            <a:ext cx="2295525" cy="321691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4" name="Picture 46">
            <a:extLst>
              <a:ext uri="{FF2B5EF4-FFF2-40B4-BE49-F238E27FC236}">
                <a16:creationId xmlns:a16="http://schemas.microsoft.com/office/drawing/2014/main" xmlns="" id="{D7B5615F-B168-4271-AC04-6062D722F7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1333" y="3455835"/>
            <a:ext cx="1868170" cy="129730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5" name="Picture 47">
            <a:extLst>
              <a:ext uri="{FF2B5EF4-FFF2-40B4-BE49-F238E27FC236}">
                <a16:creationId xmlns:a16="http://schemas.microsoft.com/office/drawing/2014/main" xmlns="" id="{2FCB74C0-2C81-4816-B39C-8AAF6A703B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03673" y="3445993"/>
            <a:ext cx="1074738" cy="635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6" name="Picture 44">
            <a:extLst>
              <a:ext uri="{FF2B5EF4-FFF2-40B4-BE49-F238E27FC236}">
                <a16:creationId xmlns:a16="http://schemas.microsoft.com/office/drawing/2014/main" xmlns="" id="{5D959897-A586-4931-8E92-73FC19193E0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07548" y="3523780"/>
            <a:ext cx="1816100" cy="12779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7" name="Picture 34">
            <a:extLst>
              <a:ext uri="{FF2B5EF4-FFF2-40B4-BE49-F238E27FC236}">
                <a16:creationId xmlns:a16="http://schemas.microsoft.com/office/drawing/2014/main" xmlns="" id="{466DEEC3-2397-4677-A62D-08ECD18582D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22698" y="1963268"/>
            <a:ext cx="1360488" cy="6302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8" name="Picture 33">
            <a:extLst>
              <a:ext uri="{FF2B5EF4-FFF2-40B4-BE49-F238E27FC236}">
                <a16:creationId xmlns:a16="http://schemas.microsoft.com/office/drawing/2014/main" xmlns="" id="{169BD77C-26CC-4A07-9345-86761089E5D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08211" y="1955330"/>
            <a:ext cx="908050" cy="6302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9" name="Picture 32">
            <a:extLst>
              <a:ext uri="{FF2B5EF4-FFF2-40B4-BE49-F238E27FC236}">
                <a16:creationId xmlns:a16="http://schemas.microsoft.com/office/drawing/2014/main" xmlns="" id="{9F474546-EE14-4638-AF22-AF60F877067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15836" y="1779118"/>
            <a:ext cx="1798637" cy="11699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0" name="Picture 31">
            <a:extLst>
              <a:ext uri="{FF2B5EF4-FFF2-40B4-BE49-F238E27FC236}">
                <a16:creationId xmlns:a16="http://schemas.microsoft.com/office/drawing/2014/main" xmlns="" id="{EF3EA7F7-E85B-4620-B0C3-214A89BC792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67860" y="1818805"/>
            <a:ext cx="1800225" cy="11699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" name="TextBox 9">
            <a:extLst>
              <a:ext uri="{FF2B5EF4-FFF2-40B4-BE49-F238E27FC236}">
                <a16:creationId xmlns:a16="http://schemas.microsoft.com/office/drawing/2014/main" xmlns="" id="{E3FF2EDE-3F44-46A8-A56A-001D6D533CA8}"/>
              </a:ext>
            </a:extLst>
          </p:cNvPr>
          <p:cNvSpPr txBox="1"/>
          <p:nvPr/>
        </p:nvSpPr>
        <p:spPr>
          <a:xfrm>
            <a:off x="9116335" y="1976946"/>
            <a:ext cx="170497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id-ID" altLang="id-ID" sz="1600" b="1" dirty="0">
                <a:solidFill>
                  <a:schemeClr val="tx1"/>
                </a:solidFill>
                <a:latin typeface="Bookman Old Style" pitchFamily="18" charset="0"/>
              </a:rPr>
              <a:t>SIDANG </a:t>
            </a:r>
          </a:p>
          <a:p>
            <a:pPr algn="ctr" eaLnBrk="1" hangingPunct="1"/>
            <a:r>
              <a:rPr lang="id-ID" altLang="id-ID" sz="1600" b="1" dirty="0">
                <a:solidFill>
                  <a:schemeClr val="tx1"/>
                </a:solidFill>
                <a:latin typeface="Bookman Old Style" pitchFamily="18" charset="0"/>
              </a:rPr>
              <a:t>PLENO</a:t>
            </a:r>
          </a:p>
        </p:txBody>
      </p:sp>
      <p:sp>
        <p:nvSpPr>
          <p:cNvPr id="82" name="TextBox 25">
            <a:extLst>
              <a:ext uri="{FF2B5EF4-FFF2-40B4-BE49-F238E27FC236}">
                <a16:creationId xmlns:a16="http://schemas.microsoft.com/office/drawing/2014/main" xmlns="" id="{45C05409-E934-4CA0-91FC-85B19DD1ADDA}"/>
              </a:ext>
            </a:extLst>
          </p:cNvPr>
          <p:cNvSpPr txBox="1"/>
          <p:nvPr/>
        </p:nvSpPr>
        <p:spPr>
          <a:xfrm>
            <a:off x="2342473" y="3579342"/>
            <a:ext cx="1924050" cy="11988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179705" indent="-179705" eaLnBrk="1" hangingPunct="1">
              <a:buFont typeface="Arial" panose="020B0604020202020204" pitchFamily="34" charset="0"/>
              <a:buChar char="•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memeriksa kelengkapan dan kejelasan materi permohonan</a:t>
            </a:r>
          </a:p>
          <a:p>
            <a:pPr marL="179705" indent="-179705" eaLnBrk="1" hangingPunct="1">
              <a:buFont typeface="Arial" panose="020B0604020202020204" pitchFamily="34" charset="0"/>
              <a:buChar char="•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mengesahan alat bukti Pemohon</a:t>
            </a:r>
          </a:p>
        </p:txBody>
      </p:sp>
      <p:sp>
        <p:nvSpPr>
          <p:cNvPr id="83" name="TextBox 26">
            <a:extLst>
              <a:ext uri="{FF2B5EF4-FFF2-40B4-BE49-F238E27FC236}">
                <a16:creationId xmlns:a16="http://schemas.microsoft.com/office/drawing/2014/main" xmlns="" id="{01EEEC68-FBD7-411A-A6B0-8683B0680EDC}"/>
              </a:ext>
            </a:extLst>
          </p:cNvPr>
          <p:cNvSpPr txBox="1"/>
          <p:nvPr/>
        </p:nvSpPr>
        <p:spPr>
          <a:xfrm>
            <a:off x="4801828" y="3539655"/>
            <a:ext cx="2256790" cy="32302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180975" lvl="1" indent="-180975" eaLnBrk="1" hangingPunct="1">
              <a:buFont typeface="Wingdings" panose="05000000000000000000" pitchFamily="2" charset="2"/>
              <a:buChar char="§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memeriksa permohonan Pemohon;</a:t>
            </a:r>
          </a:p>
          <a:p>
            <a:pPr marL="180975" lvl="1" indent="-180975" eaLnBrk="1" hangingPunct="1">
              <a:buFont typeface="Wingdings" panose="05000000000000000000" pitchFamily="2" charset="2"/>
              <a:buChar char="§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memeriksa Jawaban Termohon, Keterangan Pihak Terkait, dan/atau Keterangan Bawaslu;</a:t>
            </a:r>
          </a:p>
          <a:p>
            <a:pPr marL="180975" lvl="1" indent="-180975" eaLnBrk="1" hangingPunct="1">
              <a:buFont typeface="Wingdings" panose="05000000000000000000" pitchFamily="2" charset="2"/>
              <a:buChar char="§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mengesahkan alat bukti</a:t>
            </a:r>
          </a:p>
          <a:p>
            <a:pPr marL="180975" lvl="1" indent="-180975" eaLnBrk="1" hangingPunct="1">
              <a:buFont typeface="Wingdings" panose="05000000000000000000" pitchFamily="2" charset="2"/>
              <a:buChar char="§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memeriksa alat bukti tertulis;</a:t>
            </a:r>
          </a:p>
          <a:p>
            <a:pPr marL="180975" lvl="1" indent="-180975" eaLnBrk="1" hangingPunct="1">
              <a:buFont typeface="Wingdings" panose="05000000000000000000" pitchFamily="2" charset="2"/>
              <a:buChar char="§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mendengarkan keterangan saksi;</a:t>
            </a:r>
          </a:p>
          <a:p>
            <a:pPr marL="180975" lvl="1" indent="-180975" eaLnBrk="1" hangingPunct="1">
              <a:buFont typeface="Wingdings" panose="05000000000000000000" pitchFamily="2" charset="2"/>
              <a:buChar char="§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mendengarkan keterangan ahli; </a:t>
            </a:r>
          </a:p>
          <a:p>
            <a:pPr marL="180975" lvl="1" indent="-180975" eaLnBrk="1" hangingPunct="1">
              <a:buFont typeface="Wingdings" panose="05000000000000000000" pitchFamily="2" charset="2"/>
              <a:buChar char="§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memeriksa alat bukti lain;</a:t>
            </a:r>
          </a:p>
        </p:txBody>
      </p:sp>
      <p:sp>
        <p:nvSpPr>
          <p:cNvPr id="84" name="TextBox 27">
            <a:extLst>
              <a:ext uri="{FF2B5EF4-FFF2-40B4-BE49-F238E27FC236}">
                <a16:creationId xmlns:a16="http://schemas.microsoft.com/office/drawing/2014/main" xmlns="" id="{22F3D7AE-D171-4395-B9F4-E482661A889C}"/>
              </a:ext>
            </a:extLst>
          </p:cNvPr>
          <p:cNvSpPr txBox="1"/>
          <p:nvPr/>
        </p:nvSpPr>
        <p:spPr>
          <a:xfrm>
            <a:off x="7268486" y="3621888"/>
            <a:ext cx="1876425" cy="10147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180975" indent="-180975" eaLnBrk="1" hangingPunct="1">
              <a:buFont typeface="Arial" panose="020B0604020202020204" pitchFamily="34" charset="0"/>
              <a:buChar char="•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membahas atau </a:t>
            </a:r>
            <a:r>
              <a:rPr lang="en-ID" altLang="id-ID" sz="1200" dirty="0">
                <a:solidFill>
                  <a:schemeClr val="tx1"/>
                </a:solidFill>
                <a:latin typeface="Bookman Old Style" pitchFamily="18" charset="0"/>
              </a:rPr>
              <a:t>m</a:t>
            </a: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usyawarah perkara</a:t>
            </a:r>
          </a:p>
          <a:p>
            <a:pPr marL="180975" indent="-180975" eaLnBrk="1" hangingPunct="1">
              <a:buFont typeface="Arial" panose="020B0604020202020204" pitchFamily="34" charset="0"/>
              <a:buChar char="•"/>
            </a:pPr>
            <a:r>
              <a:rPr lang="id-ID" altLang="id-ID" sz="1200" dirty="0">
                <a:solidFill>
                  <a:schemeClr val="tx1"/>
                </a:solidFill>
                <a:latin typeface="Bookman Old Style" pitchFamily="18" charset="0"/>
              </a:rPr>
              <a:t>mengambil putusan</a:t>
            </a:r>
          </a:p>
        </p:txBody>
      </p:sp>
      <p:sp>
        <p:nvSpPr>
          <p:cNvPr id="85" name="TextBox 29">
            <a:extLst>
              <a:ext uri="{FF2B5EF4-FFF2-40B4-BE49-F238E27FC236}">
                <a16:creationId xmlns:a16="http://schemas.microsoft.com/office/drawing/2014/main" xmlns="" id="{9DEB5643-4654-4120-9BC3-1B32ED19E68B}"/>
              </a:ext>
            </a:extLst>
          </p:cNvPr>
          <p:cNvSpPr txBox="1"/>
          <p:nvPr/>
        </p:nvSpPr>
        <p:spPr>
          <a:xfrm>
            <a:off x="9263973" y="3520605"/>
            <a:ext cx="13382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179705" indent="-179705" algn="ctr" eaLnBrk="1" hangingPunct="1"/>
            <a:r>
              <a:rPr lang="id-ID" altLang="id-ID" sz="1200" b="1" dirty="0">
                <a:solidFill>
                  <a:schemeClr val="tx1"/>
                </a:solidFill>
                <a:latin typeface="Bookman Old Style" pitchFamily="18" charset="0"/>
              </a:rPr>
              <a:t>Pengucapan </a:t>
            </a:r>
          </a:p>
          <a:p>
            <a:pPr marL="179705" indent="-179705" algn="ctr" eaLnBrk="1" hangingPunct="1"/>
            <a:r>
              <a:rPr lang="id-ID" altLang="id-ID" sz="1200" b="1" dirty="0">
                <a:solidFill>
                  <a:schemeClr val="tx1"/>
                </a:solidFill>
                <a:latin typeface="Bookman Old Style" pitchFamily="18" charset="0"/>
              </a:rPr>
              <a:t>Putusan</a:t>
            </a:r>
          </a:p>
        </p:txBody>
      </p:sp>
      <p:sp>
        <p:nvSpPr>
          <p:cNvPr id="86" name="TextBox 6">
            <a:extLst>
              <a:ext uri="{FF2B5EF4-FFF2-40B4-BE49-F238E27FC236}">
                <a16:creationId xmlns:a16="http://schemas.microsoft.com/office/drawing/2014/main" xmlns="" id="{A15DAD39-F9F7-4CE9-9270-E51E269E7BCA}"/>
              </a:ext>
            </a:extLst>
          </p:cNvPr>
          <p:cNvSpPr txBox="1"/>
          <p:nvPr/>
        </p:nvSpPr>
        <p:spPr>
          <a:xfrm>
            <a:off x="2218648" y="1858492"/>
            <a:ext cx="1928812" cy="10147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id-ID" altLang="id-ID" sz="1600" b="1" dirty="0">
                <a:solidFill>
                  <a:schemeClr val="tx1"/>
                </a:solidFill>
                <a:latin typeface="Bookman Old Style" pitchFamily="18" charset="0"/>
              </a:rPr>
              <a:t>SIDANG PANEL</a:t>
            </a:r>
          </a:p>
          <a:p>
            <a:pPr algn="ctr" eaLnBrk="1" hangingPunct="1"/>
            <a:endParaRPr lang="id-ID" altLang="id-ID" sz="12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id-ID" altLang="id-ID" sz="1600" b="1" dirty="0">
                <a:solidFill>
                  <a:schemeClr val="tx1"/>
                </a:solidFill>
                <a:latin typeface="Bookman Old Style" pitchFamily="18" charset="0"/>
              </a:rPr>
              <a:t>Peme</a:t>
            </a:r>
            <a:r>
              <a:rPr lang="en-US" altLang="id-ID" sz="1600" b="1" dirty="0">
                <a:solidFill>
                  <a:schemeClr val="tx1"/>
                </a:solidFill>
                <a:latin typeface="Bookman Old Style" pitchFamily="18" charset="0"/>
              </a:rPr>
              <a:t>r</a:t>
            </a:r>
            <a:r>
              <a:rPr lang="id-ID" altLang="id-ID" sz="1600" b="1" dirty="0">
                <a:solidFill>
                  <a:schemeClr val="tx1"/>
                </a:solidFill>
                <a:latin typeface="Bookman Old Style" pitchFamily="18" charset="0"/>
              </a:rPr>
              <a:t>iksaan Pendahuluan</a:t>
            </a:r>
          </a:p>
        </p:txBody>
      </p:sp>
      <p:sp>
        <p:nvSpPr>
          <p:cNvPr id="87" name="TextBox 7">
            <a:extLst>
              <a:ext uri="{FF2B5EF4-FFF2-40B4-BE49-F238E27FC236}">
                <a16:creationId xmlns:a16="http://schemas.microsoft.com/office/drawing/2014/main" xmlns="" id="{BC676A5A-2091-41A2-A164-16F4573553A2}"/>
              </a:ext>
            </a:extLst>
          </p:cNvPr>
          <p:cNvSpPr txBox="1"/>
          <p:nvPr/>
        </p:nvSpPr>
        <p:spPr>
          <a:xfrm>
            <a:off x="5034873" y="1818805"/>
            <a:ext cx="1928813" cy="10147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id-ID" altLang="id-ID" sz="1600" b="1" dirty="0">
                <a:solidFill>
                  <a:schemeClr val="tx1"/>
                </a:solidFill>
                <a:latin typeface="Bookman Old Style" pitchFamily="18" charset="0"/>
              </a:rPr>
              <a:t>SIDANG PANEL</a:t>
            </a:r>
          </a:p>
          <a:p>
            <a:pPr algn="ctr" eaLnBrk="1" hangingPunct="1"/>
            <a:endParaRPr lang="id-ID" altLang="id-ID" sz="12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id-ID" altLang="id-ID" sz="1600" b="1" dirty="0">
                <a:solidFill>
                  <a:schemeClr val="tx1"/>
                </a:solidFill>
                <a:latin typeface="Bookman Old Style" pitchFamily="18" charset="0"/>
              </a:rPr>
              <a:t>Pemeriksaan Persidangan</a:t>
            </a:r>
          </a:p>
        </p:txBody>
      </p:sp>
      <p:sp>
        <p:nvSpPr>
          <p:cNvPr id="88" name="TextBox 8">
            <a:extLst>
              <a:ext uri="{FF2B5EF4-FFF2-40B4-BE49-F238E27FC236}">
                <a16:creationId xmlns:a16="http://schemas.microsoft.com/office/drawing/2014/main" xmlns="" id="{8269F8DD-CF88-4CF5-B056-8450C3E19318}"/>
              </a:ext>
            </a:extLst>
          </p:cNvPr>
          <p:cNvSpPr txBox="1"/>
          <p:nvPr/>
        </p:nvSpPr>
        <p:spPr>
          <a:xfrm>
            <a:off x="7158948" y="2064868"/>
            <a:ext cx="1857375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id-ID" altLang="id-ID" sz="2000" b="1" dirty="0">
                <a:solidFill>
                  <a:schemeClr val="tx1"/>
                </a:solidFill>
                <a:latin typeface="Bookman Old Style" pitchFamily="18" charset="0"/>
              </a:rPr>
              <a:t>RPH</a:t>
            </a:r>
          </a:p>
        </p:txBody>
      </p:sp>
      <p:pic>
        <p:nvPicPr>
          <p:cNvPr id="89" name="Picture 36">
            <a:extLst>
              <a:ext uri="{FF2B5EF4-FFF2-40B4-BE49-F238E27FC236}">
                <a16:creationId xmlns:a16="http://schemas.microsoft.com/office/drawing/2014/main" xmlns="" id="{4CA92DE8-F4D1-40CD-ADFC-8956F59F7A8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47460" y="2172817"/>
            <a:ext cx="609600" cy="4476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0" name="Picture 37">
            <a:extLst>
              <a:ext uri="{FF2B5EF4-FFF2-40B4-BE49-F238E27FC236}">
                <a16:creationId xmlns:a16="http://schemas.microsoft.com/office/drawing/2014/main" xmlns="" id="{DA72E71D-400D-43AB-A633-5B07C477E9B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977973" y="2114080"/>
            <a:ext cx="563563" cy="4667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1" name="Picture 38">
            <a:extLst>
              <a:ext uri="{FF2B5EF4-FFF2-40B4-BE49-F238E27FC236}">
                <a16:creationId xmlns:a16="http://schemas.microsoft.com/office/drawing/2014/main" xmlns="" id="{65F4AFF0-6D3B-4B47-A36F-30A9C2C9664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616273" y="2047405"/>
            <a:ext cx="528638" cy="4953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" name="Picture 39">
            <a:extLst>
              <a:ext uri="{FF2B5EF4-FFF2-40B4-BE49-F238E27FC236}">
                <a16:creationId xmlns:a16="http://schemas.microsoft.com/office/drawing/2014/main" xmlns="" id="{395EB633-98E1-4697-9A79-FCC075AC224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969535" y="3068167"/>
            <a:ext cx="476250" cy="4000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3" name="Picture 40">
            <a:extLst>
              <a:ext uri="{FF2B5EF4-FFF2-40B4-BE49-F238E27FC236}">
                <a16:creationId xmlns:a16="http://schemas.microsoft.com/office/drawing/2014/main" xmlns="" id="{513BDCCB-FD85-41D1-8420-9649EC278BA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736548" y="2999905"/>
            <a:ext cx="476250" cy="4000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4" name="Picture 41">
            <a:extLst>
              <a:ext uri="{FF2B5EF4-FFF2-40B4-BE49-F238E27FC236}">
                <a16:creationId xmlns:a16="http://schemas.microsoft.com/office/drawing/2014/main" xmlns="" id="{EDFAE239-4EAA-4765-91C7-392A8AC09A8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865386" y="2752255"/>
            <a:ext cx="476250" cy="638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5" name="Picture 42">
            <a:extLst>
              <a:ext uri="{FF2B5EF4-FFF2-40B4-BE49-F238E27FC236}">
                <a16:creationId xmlns:a16="http://schemas.microsoft.com/office/drawing/2014/main" xmlns="" id="{DAF17A9E-DF8C-41B5-9F78-9DCB448E5D11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686248" y="2714155"/>
            <a:ext cx="476250" cy="647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6" name="Text Box 1">
            <a:extLst>
              <a:ext uri="{FF2B5EF4-FFF2-40B4-BE49-F238E27FC236}">
                <a16:creationId xmlns:a16="http://schemas.microsoft.com/office/drawing/2014/main" xmlns="" id="{DBC67D91-9CA0-4136-A0A3-AE4EDD71784E}"/>
              </a:ext>
            </a:extLst>
          </p:cNvPr>
          <p:cNvSpPr txBox="1"/>
          <p:nvPr/>
        </p:nvSpPr>
        <p:spPr>
          <a:xfrm>
            <a:off x="2377080" y="4871567"/>
            <a:ext cx="1691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9 </a:t>
            </a:r>
            <a:r>
              <a:rPr lang="en-US" altLang="en-US" sz="1400" dirty="0" err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s.d.</a:t>
            </a:r>
            <a:r>
              <a:rPr lang="en-US" altLang="en-US" sz="1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12 Juli 2019</a:t>
            </a:r>
          </a:p>
        </p:txBody>
      </p:sp>
      <p:sp>
        <p:nvSpPr>
          <p:cNvPr id="97" name="Text Box 2">
            <a:extLst>
              <a:ext uri="{FF2B5EF4-FFF2-40B4-BE49-F238E27FC236}">
                <a16:creationId xmlns:a16="http://schemas.microsoft.com/office/drawing/2014/main" xmlns="" id="{525E00D7-67F0-42AB-BBCD-8FE59C48B0C6}"/>
              </a:ext>
            </a:extLst>
          </p:cNvPr>
          <p:cNvSpPr txBox="1"/>
          <p:nvPr/>
        </p:nvSpPr>
        <p:spPr>
          <a:xfrm>
            <a:off x="4345105" y="2926285"/>
            <a:ext cx="1562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15 </a:t>
            </a:r>
            <a:r>
              <a:rPr lang="en-US" altLang="zh-CN" sz="1400" dirty="0" err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Juli</a:t>
            </a:r>
            <a:r>
              <a:rPr lang="en-US" altLang="zh-CN" sz="1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1400" dirty="0" err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s.d.</a:t>
            </a:r>
            <a:endParaRPr lang="en-US" altLang="zh-CN" sz="14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r>
              <a:rPr lang="en-US" altLang="zh-CN" sz="1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30 </a:t>
            </a:r>
            <a:r>
              <a:rPr lang="en-US" altLang="zh-CN" sz="1400" dirty="0" err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Juli</a:t>
            </a:r>
            <a:r>
              <a:rPr lang="en-US" altLang="zh-CN" sz="1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2019</a:t>
            </a:r>
          </a:p>
        </p:txBody>
      </p:sp>
      <p:sp>
        <p:nvSpPr>
          <p:cNvPr id="98" name="Text Box 3">
            <a:extLst>
              <a:ext uri="{FF2B5EF4-FFF2-40B4-BE49-F238E27FC236}">
                <a16:creationId xmlns:a16="http://schemas.microsoft.com/office/drawing/2014/main" xmlns="" id="{07B11F5B-46F3-4018-8A99-F6C71D6FBC55}"/>
              </a:ext>
            </a:extLst>
          </p:cNvPr>
          <p:cNvSpPr txBox="1"/>
          <p:nvPr/>
        </p:nvSpPr>
        <p:spPr>
          <a:xfrm>
            <a:off x="7411043" y="4822355"/>
            <a:ext cx="14287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31 Juli </a:t>
            </a:r>
            <a:r>
              <a:rPr lang="en-US" altLang="en-US" sz="1400" dirty="0" err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s.d.</a:t>
            </a:r>
            <a:r>
              <a:rPr lang="en-US" altLang="en-US" sz="1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  5 Agustus 2019</a:t>
            </a:r>
          </a:p>
        </p:txBody>
      </p:sp>
      <p:sp>
        <p:nvSpPr>
          <p:cNvPr id="99" name="Text Box 4">
            <a:extLst>
              <a:ext uri="{FF2B5EF4-FFF2-40B4-BE49-F238E27FC236}">
                <a16:creationId xmlns:a16="http://schemas.microsoft.com/office/drawing/2014/main" xmlns="" id="{2C5653DB-78BF-45B5-B942-47320E7589B0}"/>
              </a:ext>
            </a:extLst>
          </p:cNvPr>
          <p:cNvSpPr txBox="1"/>
          <p:nvPr/>
        </p:nvSpPr>
        <p:spPr>
          <a:xfrm>
            <a:off x="9298306" y="4207044"/>
            <a:ext cx="14287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6 </a:t>
            </a:r>
            <a:r>
              <a:rPr lang="en-US" altLang="en-US" sz="1400" dirty="0" err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s.d.</a:t>
            </a:r>
            <a:r>
              <a:rPr lang="en-US" altLang="en-US" sz="140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9 Agust 2019</a:t>
            </a:r>
          </a:p>
        </p:txBody>
      </p:sp>
    </p:spTree>
    <p:extLst>
      <p:ext uri="{BB962C8B-B14F-4D97-AF65-F5344CB8AC3E}">
        <p14:creationId xmlns:p14="http://schemas.microsoft.com/office/powerpoint/2010/main" xmlns="" val="924502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8219747-7A32-4A89-952B-B9B51218C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37160"/>
            <a:ext cx="12192001" cy="14097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E56E24E-1AD4-4D5B-B76D-36DDF9BD2587}"/>
              </a:ext>
            </a:extLst>
          </p:cNvPr>
          <p:cNvSpPr txBox="1">
            <a:spLocks/>
          </p:cNvSpPr>
          <p:nvPr/>
        </p:nvSpPr>
        <p:spPr>
          <a:xfrm>
            <a:off x="2071869" y="369419"/>
            <a:ext cx="9647692" cy="1409699"/>
          </a:xfrm>
          <a:prstGeom prst="rect">
            <a:avLst/>
          </a:prstGeom>
          <a:ln/>
        </p:spPr>
        <p:txBody>
          <a:bodyPr vert="horz" wrap="square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d-ID" altLang="id-ID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TAHAPAN PENGAJUAN PERMOHONAN</a:t>
            </a:r>
          </a:p>
          <a:p>
            <a:pPr algn="r"/>
            <a:r>
              <a:rPr lang="id-ID" altLang="id-ID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PEMILU ANGGOTA DPR, </a:t>
            </a:r>
            <a:r>
              <a:rPr lang="id-ID" altLang="id-ID" sz="3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DPRD</a:t>
            </a:r>
            <a:r>
              <a:rPr lang="en-US" altLang="id-ID" sz="3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/DPRA</a:t>
            </a:r>
            <a:r>
              <a:rPr lang="id-ID" altLang="id-ID" sz="3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/DPRK, </a:t>
            </a:r>
            <a:r>
              <a:rPr lang="id-ID" altLang="id-ID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DPD</a:t>
            </a:r>
          </a:p>
        </p:txBody>
      </p:sp>
      <p:graphicFrame>
        <p:nvGraphicFramePr>
          <p:cNvPr id="31" name="Diagram 30">
            <a:extLst>
              <a:ext uri="{FF2B5EF4-FFF2-40B4-BE49-F238E27FC236}">
                <a16:creationId xmlns:a16="http://schemas.microsoft.com/office/drawing/2014/main" xmlns="" id="{644A00DF-2F7F-4286-993E-D3070FE3FA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464258999"/>
              </p:ext>
            </p:extLst>
          </p:nvPr>
        </p:nvGraphicFramePr>
        <p:xfrm>
          <a:off x="1362573" y="1875452"/>
          <a:ext cx="9243695" cy="40043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25174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8219747-7A32-4A89-952B-B9B51218C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37160"/>
            <a:ext cx="12192001" cy="14097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E56E24E-1AD4-4D5B-B76D-36DDF9BD2587}"/>
              </a:ext>
            </a:extLst>
          </p:cNvPr>
          <p:cNvSpPr txBox="1">
            <a:spLocks/>
          </p:cNvSpPr>
          <p:nvPr/>
        </p:nvSpPr>
        <p:spPr>
          <a:xfrm>
            <a:off x="2071869" y="369419"/>
            <a:ext cx="9647692" cy="1409699"/>
          </a:xfrm>
          <a:prstGeom prst="rect">
            <a:avLst/>
          </a:prstGeom>
          <a:ln/>
        </p:spPr>
        <p:txBody>
          <a:bodyPr vert="horz" wrap="square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d-ID" altLang="id-ID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TAHAPAN PENGAJUAN PERMOHONAN</a:t>
            </a:r>
          </a:p>
          <a:p>
            <a:pPr algn="r"/>
            <a:r>
              <a:rPr lang="id-ID" altLang="id-ID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PEMILU ANGGOTA DPR, </a:t>
            </a:r>
            <a:r>
              <a:rPr lang="id-ID" altLang="id-ID" sz="3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DPRD</a:t>
            </a:r>
            <a:r>
              <a:rPr lang="en-US" altLang="id-ID" sz="3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/DPRA</a:t>
            </a:r>
            <a:r>
              <a:rPr lang="id-ID" altLang="id-ID" sz="3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/DPRK, </a:t>
            </a:r>
            <a:r>
              <a:rPr lang="id-ID" altLang="id-ID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DPD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8317EEA5-DB14-4F1F-A5D1-0E7BEDE3B4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292909265"/>
              </p:ext>
            </p:extLst>
          </p:nvPr>
        </p:nvGraphicFramePr>
        <p:xfrm>
          <a:off x="1604326" y="1779118"/>
          <a:ext cx="8983345" cy="4663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104659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8219747-7A32-4A89-952B-B9B51218C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37160"/>
            <a:ext cx="12192001" cy="14097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E56E24E-1AD4-4D5B-B76D-36DDF9BD2587}"/>
              </a:ext>
            </a:extLst>
          </p:cNvPr>
          <p:cNvSpPr txBox="1">
            <a:spLocks/>
          </p:cNvSpPr>
          <p:nvPr/>
        </p:nvSpPr>
        <p:spPr>
          <a:xfrm>
            <a:off x="2071869" y="369419"/>
            <a:ext cx="9647692" cy="1409699"/>
          </a:xfrm>
          <a:prstGeom prst="rect">
            <a:avLst/>
          </a:prstGeom>
          <a:ln/>
        </p:spPr>
        <p:txBody>
          <a:bodyPr vert="horz" wrap="square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d-ID" altLang="id-ID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TAHAPAN PENGAJUAN PERMOHONAN</a:t>
            </a:r>
          </a:p>
          <a:p>
            <a:pPr algn="r"/>
            <a:r>
              <a:rPr lang="id-ID" altLang="id-ID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PEMILU ANGGOTA DPR, </a:t>
            </a:r>
            <a:r>
              <a:rPr lang="id-ID" altLang="id-ID" sz="3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DPRD</a:t>
            </a:r>
            <a:r>
              <a:rPr lang="en-US" altLang="id-ID" sz="3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/DPRA</a:t>
            </a:r>
            <a:r>
              <a:rPr lang="id-ID" altLang="id-ID" sz="3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/DPRK, </a:t>
            </a:r>
            <a:r>
              <a:rPr lang="id-ID" altLang="id-ID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DPD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xmlns="" id="{43873745-EFB8-449D-8936-B780B8C875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916921800"/>
              </p:ext>
            </p:extLst>
          </p:nvPr>
        </p:nvGraphicFramePr>
        <p:xfrm>
          <a:off x="1599430" y="1779118"/>
          <a:ext cx="9465090" cy="4607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414517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8219747-7A32-4A89-952B-B9B51218C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37160"/>
            <a:ext cx="12192001" cy="14097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E56E24E-1AD4-4D5B-B76D-36DDF9BD2587}"/>
              </a:ext>
            </a:extLst>
          </p:cNvPr>
          <p:cNvSpPr txBox="1">
            <a:spLocks/>
          </p:cNvSpPr>
          <p:nvPr/>
        </p:nvSpPr>
        <p:spPr>
          <a:xfrm>
            <a:off x="2071869" y="369419"/>
            <a:ext cx="9647692" cy="1409699"/>
          </a:xfrm>
          <a:prstGeom prst="rect">
            <a:avLst/>
          </a:prstGeom>
          <a:ln/>
        </p:spPr>
        <p:txBody>
          <a:bodyPr vert="horz" wrap="square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d-ID" altLang="id-ID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TAHAPAN PENGAJUAN PERMOHONAN</a:t>
            </a:r>
          </a:p>
          <a:p>
            <a:pPr algn="r"/>
            <a:r>
              <a:rPr lang="id-ID" altLang="id-ID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PEMILU ANGGOTA DPR, </a:t>
            </a:r>
            <a:r>
              <a:rPr lang="id-ID" altLang="id-ID" sz="3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DPRD</a:t>
            </a:r>
            <a:r>
              <a:rPr lang="en-US" altLang="id-ID" sz="3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/DPRA</a:t>
            </a:r>
            <a:r>
              <a:rPr lang="id-ID" altLang="id-ID" sz="3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/DPRK, </a:t>
            </a:r>
            <a:r>
              <a:rPr lang="id-ID" altLang="id-ID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DPD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C457E89F-AF21-4C21-94B7-8F3431358A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585107648"/>
              </p:ext>
            </p:extLst>
          </p:nvPr>
        </p:nvGraphicFramePr>
        <p:xfrm>
          <a:off x="1599430" y="1779118"/>
          <a:ext cx="8983345" cy="4663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516673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8219747-7A32-4A89-952B-B9B51218C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37160"/>
            <a:ext cx="12192001" cy="14097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E56E24E-1AD4-4D5B-B76D-36DDF9BD2587}"/>
              </a:ext>
            </a:extLst>
          </p:cNvPr>
          <p:cNvSpPr txBox="1">
            <a:spLocks/>
          </p:cNvSpPr>
          <p:nvPr/>
        </p:nvSpPr>
        <p:spPr>
          <a:xfrm>
            <a:off x="4334653" y="216285"/>
            <a:ext cx="7399655" cy="1409699"/>
          </a:xfrm>
          <a:prstGeom prst="rect">
            <a:avLst/>
          </a:prstGeom>
          <a:ln/>
        </p:spPr>
        <p:txBody>
          <a:bodyPr vert="horz" wrap="square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en-US" sz="3200" b="1" dirty="0">
                <a:solidFill>
                  <a:schemeClr val="bg1"/>
                </a:solidFill>
              </a:rPr>
              <a:t>DAERAH PEMILIHAN KEANGGOTAAAN </a:t>
            </a:r>
            <a:br>
              <a:rPr lang="en-US" altLang="en-US" sz="3200" b="1" dirty="0">
                <a:solidFill>
                  <a:schemeClr val="bg1"/>
                </a:solidFill>
              </a:rPr>
            </a:br>
            <a:r>
              <a:rPr lang="en-US" altLang="en-US" sz="3200" b="1" dirty="0">
                <a:solidFill>
                  <a:schemeClr val="bg1"/>
                </a:solidFill>
              </a:rPr>
              <a:t>DPR RI – </a:t>
            </a:r>
            <a:r>
              <a:rPr lang="en-US" altLang="en-US" sz="3200" b="1" dirty="0" smtClean="0">
                <a:solidFill>
                  <a:schemeClr val="bg1"/>
                </a:solidFill>
              </a:rPr>
              <a:t>DPRD/DPRA- </a:t>
            </a:r>
            <a:r>
              <a:rPr lang="en-US" altLang="en-US" sz="3200" b="1" dirty="0">
                <a:solidFill>
                  <a:schemeClr val="bg1"/>
                </a:solidFill>
              </a:rPr>
              <a:t>DPD</a:t>
            </a:r>
            <a:endParaRPr lang="en-US" altLang="id-ID" sz="3200" b="1" dirty="0">
              <a:solidFill>
                <a:schemeClr val="bg1"/>
              </a:solidFill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xmlns="" id="{94519B36-8854-4CDF-AEF8-87FC7CF07EAE}"/>
              </a:ext>
            </a:extLst>
          </p:cNvPr>
          <p:cNvSpPr txBox="1">
            <a:spLocks/>
          </p:cNvSpPr>
          <p:nvPr/>
        </p:nvSpPr>
        <p:spPr>
          <a:xfrm>
            <a:off x="1242217" y="1817053"/>
            <a:ext cx="9707563" cy="49037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100"/>
              </a:lnSpc>
              <a:spcBef>
                <a:spcPts val="300"/>
              </a:spcBef>
              <a:spcAft>
                <a:spcPts val="300"/>
              </a:spcAft>
            </a:pPr>
            <a:endParaRPr lang="id-ID" altLang="en-US" sz="1800" b="1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53695838"/>
              </p:ext>
            </p:extLst>
          </p:nvPr>
        </p:nvGraphicFramePr>
        <p:xfrm>
          <a:off x="1094510" y="1817053"/>
          <a:ext cx="9896835" cy="4416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494">
                  <a:extLst>
                    <a:ext uri="{9D8B030D-6E8A-4147-A177-3AD203B41FA5}">
                      <a16:colId xmlns:a16="http://schemas.microsoft.com/office/drawing/2014/main" xmlns="" val="2005549677"/>
                    </a:ext>
                  </a:extLst>
                </a:gridCol>
                <a:gridCol w="2824045">
                  <a:extLst>
                    <a:ext uri="{9D8B030D-6E8A-4147-A177-3AD203B41FA5}">
                      <a16:colId xmlns:a16="http://schemas.microsoft.com/office/drawing/2014/main" xmlns="" val="1106266762"/>
                    </a:ext>
                  </a:extLst>
                </a:gridCol>
                <a:gridCol w="2653296">
                  <a:extLst>
                    <a:ext uri="{9D8B030D-6E8A-4147-A177-3AD203B41FA5}">
                      <a16:colId xmlns:a16="http://schemas.microsoft.com/office/drawing/2014/main" xmlns="" val="850826013"/>
                    </a:ext>
                  </a:extLst>
                </a:gridCol>
              </a:tblGrid>
              <a:tr h="69062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Keanggotaan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1" marB="45721" anchor="ctr">
                    <a:solidFill>
                      <a:srgbClr val="DD7F7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Jumlah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Dapil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1" marB="45721" anchor="ctr">
                    <a:solidFill>
                      <a:srgbClr val="DD7F7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Wilayah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Dapil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21" marB="45721" anchor="ctr">
                    <a:solidFill>
                      <a:srgbClr val="DD7F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8459182"/>
                  </a:ext>
                </a:extLst>
              </a:tr>
              <a:tr h="100960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DPR RI</a:t>
                      </a:r>
                    </a:p>
                  </a:txBody>
                  <a:tcPr marL="91444" marR="91444" marT="45721" marB="45721" anchor="ctr">
                    <a:solidFill>
                      <a:srgbClr val="F347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80</a:t>
                      </a:r>
                    </a:p>
                  </a:txBody>
                  <a:tcPr marL="91444" marR="91444" marT="45721" marB="45721" anchor="ctr">
                    <a:solidFill>
                      <a:srgbClr val="F347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518</a:t>
                      </a:r>
                    </a:p>
                    <a:p>
                      <a:pPr algn="ctr"/>
                      <a:endParaRPr lang="en-US" sz="2800" dirty="0"/>
                    </a:p>
                  </a:txBody>
                  <a:tcPr marL="91444" marR="91444" marT="45721" marB="45721" anchor="ctr">
                    <a:solidFill>
                      <a:srgbClr val="F347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6817590"/>
                  </a:ext>
                </a:extLst>
              </a:tr>
              <a:tr h="90532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DPRD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 smtClean="0"/>
                        <a:t>Provinsi</a:t>
                      </a:r>
                      <a:r>
                        <a:rPr lang="en-US" sz="2800" baseline="0" dirty="0" smtClean="0"/>
                        <a:t> /DPRA</a:t>
                      </a:r>
                      <a:endParaRPr lang="en-US" sz="2800" dirty="0"/>
                    </a:p>
                  </a:txBody>
                  <a:tcPr marL="91444" marR="91444" marT="45721" marB="45721" anchor="ctr">
                    <a:solidFill>
                      <a:srgbClr val="F6989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272</a:t>
                      </a:r>
                    </a:p>
                  </a:txBody>
                  <a:tcPr marL="91444" marR="91444" marT="45721" marB="45721" anchor="ctr">
                    <a:solidFill>
                      <a:srgbClr val="F6989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772</a:t>
                      </a:r>
                    </a:p>
                  </a:txBody>
                  <a:tcPr marL="91444" marR="91444" marT="45721" marB="45721" anchor="ctr">
                    <a:solidFill>
                      <a:srgbClr val="F698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9983164"/>
                  </a:ext>
                </a:extLst>
              </a:tr>
              <a:tr h="90532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/>
                        <a:t>Kabupaten</a:t>
                      </a:r>
                      <a:r>
                        <a:rPr lang="en-US" sz="2800" dirty="0"/>
                        <a:t>/Kota</a:t>
                      </a:r>
                    </a:p>
                  </a:txBody>
                  <a:tcPr marL="91444" marR="91444" marT="45721" marB="45721" anchor="ctr">
                    <a:solidFill>
                      <a:srgbClr val="F8C2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2206</a:t>
                      </a:r>
                    </a:p>
                  </a:txBody>
                  <a:tcPr marL="91444" marR="91444" marT="45721" marB="45721" anchor="ctr">
                    <a:solidFill>
                      <a:srgbClr val="F8C2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7408</a:t>
                      </a:r>
                    </a:p>
                  </a:txBody>
                  <a:tcPr marL="91444" marR="91444" marT="45721" marB="45721" anchor="ctr">
                    <a:solidFill>
                      <a:srgbClr val="F8C2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93136846"/>
                  </a:ext>
                </a:extLst>
              </a:tr>
              <a:tr h="905322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DPD</a:t>
                      </a:r>
                    </a:p>
                  </a:txBody>
                  <a:tcPr marL="91444" marR="91444" marT="45721" marB="45721" anchor="ctr">
                    <a:solidFill>
                      <a:srgbClr val="DD7F7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34</a:t>
                      </a:r>
                    </a:p>
                  </a:txBody>
                  <a:tcPr marL="91444" marR="91444" marT="45721" marB="45721" anchor="ctr">
                    <a:solidFill>
                      <a:srgbClr val="DD7F7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34</a:t>
                      </a:r>
                    </a:p>
                  </a:txBody>
                  <a:tcPr marL="91444" marR="91444" marT="45721" marB="45721" anchor="ctr">
                    <a:solidFill>
                      <a:srgbClr val="DD7F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7822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06619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8219747-7A32-4A89-952B-B9B51218C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287895"/>
            <a:ext cx="12192001" cy="1409700"/>
          </a:xfrm>
          <a:prstGeom prst="rect">
            <a:avLst/>
          </a:prstGeom>
        </p:spPr>
      </p:pic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14A2796C-1CE1-4DBC-92EF-1BCC0E7AEF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249" y="1568649"/>
            <a:ext cx="9969500" cy="212365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T E R I M 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K A S I 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1587F84-A0A7-4A3B-ADCA-4486BDE66C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5999" y="5614890"/>
            <a:ext cx="5845176" cy="755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13120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8219747-7A32-4A89-952B-B9B51218C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37160"/>
            <a:ext cx="12192001" cy="14097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E56E24E-1AD4-4D5B-B76D-36DDF9BD2587}"/>
              </a:ext>
            </a:extLst>
          </p:cNvPr>
          <p:cNvSpPr txBox="1">
            <a:spLocks/>
          </p:cNvSpPr>
          <p:nvPr/>
        </p:nvSpPr>
        <p:spPr>
          <a:xfrm>
            <a:off x="4319905" y="137160"/>
            <a:ext cx="7399655" cy="1409699"/>
          </a:xfrm>
          <a:prstGeom prst="rect">
            <a:avLst/>
          </a:prstGeom>
          <a:ln/>
        </p:spPr>
        <p:txBody>
          <a:bodyPr vert="horz" wrap="square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kumimoji="0" lang="id-ID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PERKARA </a:t>
            </a:r>
            <a:r>
              <a:rPr kumimoji="0" lang="en-US" altLang="id-ID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PHPU</a:t>
            </a:r>
            <a:r>
              <a:rPr kumimoji="0" lang="en-ID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 PRESIDEN-WAKIL PRESIDEN, </a:t>
            </a:r>
            <a:r>
              <a:rPr kumimoji="0" lang="en-US" altLang="en-ID" sz="3200" b="1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serta</a:t>
            </a:r>
            <a:r>
              <a:rPr kumimoji="0" lang="en-US" altLang="en-ID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 </a:t>
            </a:r>
            <a:r>
              <a:rPr kumimoji="0" lang="en-ID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ANGGOTA DPR, DPD, </a:t>
            </a:r>
            <a:r>
              <a:rPr kumimoji="0" lang="en-US" altLang="en-ID" sz="3200" b="1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dan</a:t>
            </a:r>
            <a:r>
              <a:rPr kumimoji="0" lang="en-US" altLang="en-ID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 </a:t>
            </a:r>
            <a:r>
              <a:rPr kumimoji="0" lang="en-ID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DPRD/DPRA</a:t>
            </a:r>
            <a:r>
              <a:rPr kumimoji="0" lang="id-ID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/DPRK</a:t>
            </a:r>
            <a:r>
              <a:rPr kumimoji="0" lang="en-ID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 </a:t>
            </a:r>
            <a:r>
              <a:rPr kumimoji="0" lang="en-ID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TAHUN 2019</a:t>
            </a:r>
            <a:endParaRPr lang="en-US" altLang="id-ID" sz="3200" b="1" dirty="0">
              <a:solidFill>
                <a:schemeClr val="bg1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D6046FDB-1C20-4D37-A1E7-46B327CAFCD2}"/>
              </a:ext>
            </a:extLst>
          </p:cNvPr>
          <p:cNvSpPr txBox="1">
            <a:spLocks/>
          </p:cNvSpPr>
          <p:nvPr/>
        </p:nvSpPr>
        <p:spPr>
          <a:xfrm>
            <a:off x="1798320" y="1860233"/>
            <a:ext cx="8794750" cy="4403725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>
              <a:lnSpc>
                <a:spcPts val="2400"/>
              </a:lnSpc>
              <a:spcBef>
                <a:spcPts val="1800"/>
              </a:spcBef>
              <a:spcAft>
                <a:spcPct val="0"/>
              </a:spcAft>
              <a:buFontTx/>
              <a:buNone/>
              <a:defRPr/>
            </a:pPr>
            <a:r>
              <a:rPr lang="en-US" altLang="id-ID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PILPRES:</a:t>
            </a:r>
          </a:p>
          <a:p>
            <a:pPr algn="just" fontAlgn="base">
              <a:lnSpc>
                <a:spcPts val="2400"/>
              </a:lnSpc>
              <a:spcBef>
                <a:spcPts val="1800"/>
              </a:spcBef>
              <a:spcAft>
                <a:spcPct val="0"/>
              </a:spcAft>
              <a:buFontTx/>
              <a:buNone/>
              <a:defRPr/>
            </a:pPr>
            <a:r>
              <a:rPr lang="en-US" altLang="id-ID" sz="2000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Permohonan</a:t>
            </a:r>
            <a:r>
              <a:rPr lang="en-US" altLang="id-ID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id-ID" sz="2000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diajukan</a:t>
            </a:r>
            <a:r>
              <a:rPr lang="en-US" altLang="id-ID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id-ID" sz="2000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kepada</a:t>
            </a:r>
            <a:r>
              <a:rPr lang="en-US" altLang="id-ID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id-ID" sz="2000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Mahkamah</a:t>
            </a:r>
            <a:r>
              <a:rPr lang="en-US" altLang="id-ID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id-ID" sz="2000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dalam</a:t>
            </a:r>
            <a:r>
              <a:rPr lang="en-US" altLang="id-ID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id-ID" sz="2000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waktu</a:t>
            </a:r>
            <a:r>
              <a:rPr lang="en-US" altLang="id-ID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paling lama </a:t>
            </a:r>
            <a:r>
              <a:rPr lang="en-US" altLang="id-ID" sz="2000" b="1" u="sng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(</a:t>
            </a:r>
            <a:r>
              <a:rPr lang="en-US" altLang="id-ID" sz="2000" b="1" u="sng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tiga</a:t>
            </a:r>
            <a:r>
              <a:rPr lang="en-US" altLang="id-ID" sz="2000" b="1" u="sng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en-US" altLang="id-ID" sz="2000" b="1" u="sng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hari</a:t>
            </a:r>
            <a:r>
              <a:rPr lang="en-US" altLang="id-ID" sz="2000" b="1" u="sng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id-ID" sz="2000" b="1" u="sng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kalender</a:t>
            </a:r>
            <a:r>
              <a:rPr lang="en-US" altLang="id-ID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id-ID" sz="2000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setelah</a:t>
            </a:r>
            <a:r>
              <a:rPr lang="en-US" altLang="id-ID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id-ID" sz="2000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penetapan</a:t>
            </a:r>
            <a:r>
              <a:rPr lang="en-US" altLang="id-ID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id-ID" sz="2000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hasil</a:t>
            </a:r>
            <a:r>
              <a:rPr lang="en-US" altLang="id-ID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id-ID" sz="2000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Pemilu</a:t>
            </a:r>
            <a:r>
              <a:rPr lang="en-US" altLang="id-ID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id-ID" sz="2000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Presiden</a:t>
            </a:r>
            <a:r>
              <a:rPr lang="en-US" altLang="id-ID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id-ID" sz="2000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</a:t>
            </a:r>
            <a:r>
              <a:rPr lang="en-US" altLang="id-ID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Wakil </a:t>
            </a:r>
            <a:r>
              <a:rPr lang="en-US" altLang="id-ID" sz="2000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Presiden</a:t>
            </a:r>
            <a:r>
              <a:rPr lang="en-US" altLang="id-ID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id-ID" sz="2000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oleh</a:t>
            </a:r>
            <a:r>
              <a:rPr lang="en-US" altLang="id-ID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KPU.</a:t>
            </a:r>
          </a:p>
          <a:p>
            <a:pPr algn="just" fontAlgn="base">
              <a:lnSpc>
                <a:spcPts val="2400"/>
              </a:lnSpc>
              <a:spcBef>
                <a:spcPts val="1800"/>
              </a:spcBef>
              <a:spcAft>
                <a:spcPct val="0"/>
              </a:spcAft>
              <a:buFontTx/>
              <a:buNone/>
              <a:defRPr/>
            </a:pPr>
            <a:endParaRPr lang="en-ID" altLang="id-ID" sz="2000" b="1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fontAlgn="base">
              <a:lnSpc>
                <a:spcPts val="2400"/>
              </a:lnSpc>
              <a:spcBef>
                <a:spcPts val="1800"/>
              </a:spcBef>
              <a:spcAft>
                <a:spcPct val="0"/>
              </a:spcAft>
              <a:buFontTx/>
              <a:buNone/>
              <a:defRPr/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PILEG:</a:t>
            </a:r>
          </a:p>
          <a:p>
            <a:pPr algn="just" fontAlgn="base">
              <a:lnSpc>
                <a:spcPts val="2400"/>
              </a:lnSpc>
              <a:spcBef>
                <a:spcPts val="1800"/>
              </a:spcBef>
              <a:spcAft>
                <a:spcPct val="0"/>
              </a:spcAft>
              <a:buFontTx/>
              <a:buNone/>
              <a:defRPr/>
            </a:pP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Permohonan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diajukan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dalam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jangka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waktu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paling lama </a:t>
            </a:r>
            <a:r>
              <a:rPr lang="en-US" sz="20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3 x 24 (</a:t>
            </a:r>
            <a:r>
              <a:rPr lang="en-US" sz="2000" b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tiga</a:t>
            </a:r>
            <a:r>
              <a:rPr lang="en-US" sz="20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kali </a:t>
            </a:r>
            <a:r>
              <a:rPr lang="en-US" sz="2000" b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dua</a:t>
            </a:r>
            <a:r>
              <a:rPr lang="en-US" sz="20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sz="2000" b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puluh</a:t>
            </a:r>
            <a:r>
              <a:rPr lang="en-US" sz="20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sz="2000" b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empat</a:t>
            </a:r>
            <a:r>
              <a:rPr lang="en-US" sz="20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) jam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sejak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diumumkan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penetapan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perolehan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suara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hasil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Pemilu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anggota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DPR, DPD,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dan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DPRD/DPRA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secara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nasional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oleh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Termohon</a:t>
            </a:r>
            <a:r>
              <a:rPr lang="en-US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</a:t>
            </a:r>
            <a:endParaRPr lang="en-US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9825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8219747-7A32-4A89-952B-B9B51218C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37160"/>
            <a:ext cx="12192001" cy="14097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E56E24E-1AD4-4D5B-B76D-36DDF9BD2587}"/>
              </a:ext>
            </a:extLst>
          </p:cNvPr>
          <p:cNvSpPr txBox="1">
            <a:spLocks/>
          </p:cNvSpPr>
          <p:nvPr/>
        </p:nvSpPr>
        <p:spPr>
          <a:xfrm>
            <a:off x="4319905" y="137160"/>
            <a:ext cx="7399655" cy="1409699"/>
          </a:xfrm>
          <a:prstGeom prst="rect">
            <a:avLst/>
          </a:prstGeom>
          <a:ln/>
        </p:spPr>
        <p:txBody>
          <a:bodyPr vert="horz" wrap="square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kumimoji="0" lang="id-ID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PERKARA </a:t>
            </a:r>
            <a:r>
              <a:rPr kumimoji="0" lang="en-US" altLang="id-ID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PHPU</a:t>
            </a:r>
            <a:r>
              <a:rPr kumimoji="0" lang="en-ID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 PRESIDEN-WAKIL PRESIDEN, </a:t>
            </a:r>
            <a:r>
              <a:rPr kumimoji="0" lang="en-US" altLang="en-ID" sz="3200" b="1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serta</a:t>
            </a:r>
            <a:r>
              <a:rPr kumimoji="0" lang="en-US" altLang="en-ID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 </a:t>
            </a:r>
            <a:r>
              <a:rPr kumimoji="0" lang="en-ID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ANGGOTA DPR, DPD, </a:t>
            </a:r>
            <a:r>
              <a:rPr kumimoji="0" lang="en-US" altLang="en-ID" sz="3200" b="1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dan</a:t>
            </a:r>
            <a:r>
              <a:rPr kumimoji="0" lang="en-US" altLang="en-ID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 </a:t>
            </a:r>
            <a:r>
              <a:rPr kumimoji="0" lang="en-ID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DPRD</a:t>
            </a:r>
            <a:r>
              <a:rPr kumimoji="0" lang="id-ID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/D</a:t>
            </a:r>
            <a:r>
              <a:rPr lang="id-ID" sz="3200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PRA/DPRK </a:t>
            </a:r>
            <a:r>
              <a:rPr kumimoji="0" lang="en-ID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TAHUN </a:t>
            </a:r>
            <a:r>
              <a:rPr kumimoji="0" lang="en-ID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  <a:sym typeface="+mn-ea"/>
              </a:rPr>
              <a:t>2019</a:t>
            </a:r>
            <a:endParaRPr lang="en-US" altLang="id-ID" sz="3200" b="1" dirty="0">
              <a:solidFill>
                <a:schemeClr val="bg1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D6046FDB-1C20-4D37-A1E7-46B327CAFCD2}"/>
              </a:ext>
            </a:extLst>
          </p:cNvPr>
          <p:cNvSpPr txBox="1">
            <a:spLocks/>
          </p:cNvSpPr>
          <p:nvPr/>
        </p:nvSpPr>
        <p:spPr>
          <a:xfrm>
            <a:off x="1798320" y="1860233"/>
            <a:ext cx="8794750" cy="4403725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 fontAlgn="base">
              <a:lnSpc>
                <a:spcPts val="2400"/>
              </a:lnSpc>
              <a:spcBef>
                <a:spcPts val="1800"/>
              </a:spcBef>
              <a:spcAft>
                <a:spcPct val="0"/>
              </a:spcAft>
              <a:defRPr/>
            </a:pPr>
            <a:r>
              <a:rPr lang="en-US" altLang="id-ID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PILPRES:</a:t>
            </a:r>
          </a:p>
          <a:p>
            <a:pPr lvl="0" algn="just" fontAlgn="base">
              <a:lnSpc>
                <a:spcPts val="2400"/>
              </a:lnSpc>
              <a:spcBef>
                <a:spcPts val="1800"/>
              </a:spcBef>
              <a:spcAft>
                <a:spcPct val="0"/>
              </a:spcAft>
              <a:defRPr/>
            </a:pPr>
            <a:r>
              <a:rPr lang="en-US" altLang="id-ID" sz="2000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Perkara</a:t>
            </a:r>
            <a:r>
              <a:rPr lang="en-US" altLang="id-ID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PHPU </a:t>
            </a:r>
            <a:r>
              <a:rPr lang="en-US" altLang="id-ID" sz="2000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Presiden</a:t>
            </a:r>
            <a:r>
              <a:rPr lang="en-US" altLang="id-ID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dan Wakil </a:t>
            </a:r>
            <a:r>
              <a:rPr lang="en-US" altLang="id-ID" sz="2000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Presiden</a:t>
            </a:r>
            <a:r>
              <a:rPr lang="en-US" altLang="id-ID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id-ID" sz="2000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diputus</a:t>
            </a:r>
            <a:r>
              <a:rPr lang="en-US" altLang="id-ID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id-ID" sz="2000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Mahkamah</a:t>
            </a:r>
            <a:r>
              <a:rPr lang="en-US" altLang="id-ID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id-ID" sz="2000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dalam</a:t>
            </a:r>
            <a:r>
              <a:rPr lang="en-US" altLang="id-ID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id-ID" sz="2000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tenggang</a:t>
            </a:r>
            <a:r>
              <a:rPr lang="en-US" altLang="id-ID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id-ID" sz="2000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waktu</a:t>
            </a:r>
            <a:r>
              <a:rPr lang="en-US" altLang="id-ID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paling lama </a:t>
            </a:r>
            <a:r>
              <a:rPr lang="en-US" altLang="id-ID" sz="2000" b="1" u="sng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 (</a:t>
            </a:r>
            <a:r>
              <a:rPr lang="en-US" altLang="id-ID" sz="2000" b="1" u="sng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empat</a:t>
            </a:r>
            <a:r>
              <a:rPr lang="en-US" altLang="id-ID" sz="2000" b="1" u="sng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id-ID" sz="2000" b="1" u="sng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belas</a:t>
            </a:r>
            <a:r>
              <a:rPr lang="en-US" altLang="id-ID" sz="2000" b="1" u="sng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en-US" altLang="id-ID" sz="2000" b="1" u="sng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hari</a:t>
            </a:r>
            <a:r>
              <a:rPr lang="en-US" altLang="id-ID" sz="2000" b="1" u="sng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id-ID" sz="2000" b="1" u="sng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kerja</a:t>
            </a:r>
            <a:r>
              <a:rPr lang="en-US" altLang="id-ID" sz="2000" b="1" u="sng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id-ID" sz="2000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sejak</a:t>
            </a:r>
            <a:r>
              <a:rPr lang="en-US" altLang="id-ID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id-ID" sz="2000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permohonan</a:t>
            </a:r>
            <a:r>
              <a:rPr lang="en-US" altLang="id-ID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id-ID" sz="2000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dicatat</a:t>
            </a:r>
            <a:r>
              <a:rPr lang="en-US" altLang="id-ID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id-ID" sz="2000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dalam</a:t>
            </a:r>
            <a:r>
              <a:rPr lang="en-US" altLang="id-ID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BRPK</a:t>
            </a:r>
          </a:p>
          <a:p>
            <a:pPr lvl="0" algn="just" fontAlgn="base">
              <a:lnSpc>
                <a:spcPts val="2400"/>
              </a:lnSpc>
              <a:spcBef>
                <a:spcPts val="1800"/>
              </a:spcBef>
              <a:spcAft>
                <a:spcPct val="0"/>
              </a:spcAft>
              <a:defRPr/>
            </a:pPr>
            <a:endParaRPr lang="en-ID" altLang="id-ID" sz="2000" b="1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just" fontAlgn="base">
              <a:lnSpc>
                <a:spcPts val="2400"/>
              </a:lnSpc>
              <a:spcBef>
                <a:spcPts val="1800"/>
              </a:spcBef>
              <a:spcAft>
                <a:spcPct val="0"/>
              </a:spcAft>
              <a:defRPr/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PILEG:</a:t>
            </a:r>
          </a:p>
          <a:p>
            <a:pPr lvl="0" algn="just" fontAlgn="base">
              <a:lnSpc>
                <a:spcPts val="2400"/>
              </a:lnSpc>
              <a:spcBef>
                <a:spcPts val="1800"/>
              </a:spcBef>
              <a:spcAft>
                <a:spcPct val="0"/>
              </a:spcAft>
              <a:defRPr/>
            </a:pPr>
            <a:r>
              <a:rPr lang="id-ID" altLang="en-US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Perkara Perkara PHPU </a:t>
            </a:r>
            <a:r>
              <a:rPr lang="en-ID" altLang="en-US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DPR, </a:t>
            </a:r>
            <a:r>
              <a:rPr lang="id-ID" altLang="en-US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DPD</a:t>
            </a:r>
            <a:r>
              <a:rPr lang="en-ID" altLang="en-US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ID" altLang="en-US" sz="2000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</a:t>
            </a:r>
            <a:r>
              <a:rPr lang="en-ID" altLang="en-US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sz="2000" b="1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DPRD/DPRA </a:t>
            </a:r>
            <a:r>
              <a:rPr lang="id-ID" altLang="en-US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diputus Mahkamah dalam tenggang waktu paling lama </a:t>
            </a:r>
            <a:r>
              <a:rPr lang="id-ID" altLang="en-US" sz="2000" b="1" u="sng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 (tiga puluh) hari kerja </a:t>
            </a:r>
            <a:r>
              <a:rPr lang="id-ID" altLang="en-US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sejak permohonan dicatat dalam BRPK</a:t>
            </a:r>
            <a:r>
              <a:rPr lang="en-US" altLang="en-US" sz="20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95853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8219747-7A32-4A89-952B-B9B51218C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37160"/>
            <a:ext cx="12192001" cy="14097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E56E24E-1AD4-4D5B-B76D-36DDF9BD2587}"/>
              </a:ext>
            </a:extLst>
          </p:cNvPr>
          <p:cNvSpPr txBox="1">
            <a:spLocks/>
          </p:cNvSpPr>
          <p:nvPr/>
        </p:nvSpPr>
        <p:spPr>
          <a:xfrm>
            <a:off x="4319905" y="137160"/>
            <a:ext cx="7399655" cy="1409699"/>
          </a:xfrm>
          <a:prstGeom prst="rect">
            <a:avLst/>
          </a:prstGeom>
          <a:ln/>
        </p:spPr>
        <p:txBody>
          <a:bodyPr vert="horz" wrap="square" lIns="91440" tIns="45720" rIns="91440" bIns="45720" rtlCol="0" anchor="t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kumimoji="0" lang="id-ID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MS PGothic" panose="020B0600070205080204" pitchFamily="34" charset="-128"/>
              </a:rPr>
              <a:t>TAHAPAN PENANGANAN PERKARA </a:t>
            </a:r>
            <a:r>
              <a:rPr kumimoji="0" lang="en-US" altLang="id-ID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MS PGothic" panose="020B0600070205080204" pitchFamily="34" charset="-128"/>
              </a:rPr>
              <a:t>PHPU</a:t>
            </a:r>
            <a:r>
              <a:rPr kumimoji="0" lang="en-ID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MS PGothic" panose="020B0600070205080204" pitchFamily="34" charset="-128"/>
              </a:rPr>
              <a:t> PRESIDEN-WAKIL PRESIDEN, </a:t>
            </a:r>
            <a:r>
              <a:rPr kumimoji="0" lang="en-US" altLang="en-ID" sz="3200" b="1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MS PGothic" panose="020B0600070205080204" pitchFamily="34" charset="-128"/>
              </a:rPr>
              <a:t>serta</a:t>
            </a:r>
            <a:r>
              <a:rPr kumimoji="0" lang="en-US" altLang="en-ID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MS PGothic" panose="020B0600070205080204" pitchFamily="34" charset="-128"/>
              </a:rPr>
              <a:t> </a:t>
            </a:r>
            <a:r>
              <a:rPr kumimoji="0" lang="en-ID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MS PGothic" panose="020B0600070205080204" pitchFamily="34" charset="-128"/>
              </a:rPr>
              <a:t>ANGGOTA DPR, DPD, </a:t>
            </a:r>
            <a:r>
              <a:rPr kumimoji="0" lang="en-US" altLang="en-ID" sz="3200" b="1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MS PGothic" panose="020B0600070205080204" pitchFamily="34" charset="-128"/>
              </a:rPr>
              <a:t>dan</a:t>
            </a:r>
            <a:r>
              <a:rPr kumimoji="0" lang="en-US" altLang="en-ID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MS PGothic" panose="020B0600070205080204" pitchFamily="34" charset="-128"/>
              </a:rPr>
              <a:t> </a:t>
            </a:r>
            <a:r>
              <a:rPr kumimoji="0" lang="en-ID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MS PGothic" panose="020B0600070205080204" pitchFamily="34" charset="-128"/>
              </a:rPr>
              <a:t>DPRD/DPRA</a:t>
            </a:r>
            <a:r>
              <a:rPr kumimoji="0" lang="id-ID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MS PGothic" panose="020B0600070205080204" pitchFamily="34" charset="-128"/>
              </a:rPr>
              <a:t>/DPRK</a:t>
            </a:r>
            <a:r>
              <a:rPr kumimoji="0" lang="en-ID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MS PGothic" panose="020B0600070205080204" pitchFamily="34" charset="-128"/>
              </a:rPr>
              <a:t> </a:t>
            </a:r>
            <a:r>
              <a:rPr kumimoji="0" lang="en-ID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MS PGothic" panose="020B0600070205080204" pitchFamily="34" charset="-128"/>
              </a:rPr>
              <a:t>TAHUN 2019</a:t>
            </a:r>
            <a:endParaRPr lang="en-US" altLang="id-ID" sz="3200" b="1" dirty="0">
              <a:solidFill>
                <a:schemeClr val="bg1"/>
              </a:solidFill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xmlns="" id="{94519B36-8854-4CDF-AEF8-87FC7CF07EAE}"/>
              </a:ext>
            </a:extLst>
          </p:cNvPr>
          <p:cNvSpPr txBox="1">
            <a:spLocks/>
          </p:cNvSpPr>
          <p:nvPr/>
        </p:nvSpPr>
        <p:spPr>
          <a:xfrm>
            <a:off x="1242217" y="1817053"/>
            <a:ext cx="9707563" cy="49037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lvl="1" indent="-457200" algn="l">
              <a:spcBef>
                <a:spcPts val="300"/>
              </a:spcBef>
              <a:spcAft>
                <a:spcPts val="300"/>
              </a:spcAft>
              <a:buAutoNum type="alphaLcPeriod"/>
            </a:pPr>
            <a:r>
              <a:rPr lang="zh-CN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Pengajuan Permohonan Pemohon;</a:t>
            </a:r>
            <a:endParaRPr lang="en-US" altLang="en-US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33400" lvl="1" indent="-457200" algn="l">
              <a:spcBef>
                <a:spcPts val="300"/>
              </a:spcBef>
              <a:spcAft>
                <a:spcPts val="300"/>
              </a:spcAft>
              <a:buAutoNum type="alphaLcPeriod"/>
            </a:pPr>
            <a:r>
              <a:rPr lang="zh-CN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Pemeriksaan Kelengkapan Permohonan Pemohon;</a:t>
            </a:r>
            <a:r>
              <a:rPr lang="en-ID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( </a:t>
            </a:r>
            <a:r>
              <a:rPr lang="en-ID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untuk</a:t>
            </a:r>
            <a:r>
              <a:rPr lang="en-ID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PILEG )</a:t>
            </a:r>
            <a:endParaRPr lang="en-US" altLang="en-US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33400" lvl="1" indent="-457200" algn="l">
              <a:spcBef>
                <a:spcPts val="300"/>
              </a:spcBef>
              <a:spcAft>
                <a:spcPts val="300"/>
              </a:spcAft>
              <a:buAutoNum type="alphaLcPeriod"/>
            </a:pPr>
            <a:r>
              <a:rPr lang="zh-CN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Perbaikan Kelengkapan Permohonan Pemohon;</a:t>
            </a:r>
            <a:r>
              <a:rPr lang="en-ID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( </a:t>
            </a:r>
            <a:r>
              <a:rPr lang="en-ID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untuk</a:t>
            </a:r>
            <a:r>
              <a:rPr lang="en-ID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PILEG )</a:t>
            </a:r>
            <a:endParaRPr lang="en-US" altLang="en-US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33400" lvl="1" indent="-457200" algn="l">
              <a:spcBef>
                <a:spcPts val="300"/>
              </a:spcBef>
              <a:spcAft>
                <a:spcPts val="300"/>
              </a:spcAft>
              <a:buAutoNum type="alphaLcPeriod"/>
            </a:pPr>
            <a:r>
              <a:rPr lang="zh-CN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Pencatatan Permohonan Pemohon dalam BRPK;</a:t>
            </a:r>
            <a:endParaRPr lang="en-US" altLang="en-US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33400" lvl="1" indent="-457200" algn="l">
              <a:spcBef>
                <a:spcPts val="300"/>
              </a:spcBef>
              <a:spcAft>
                <a:spcPts val="300"/>
              </a:spcAft>
              <a:buAutoNum type="alphaLcPeriod"/>
            </a:pPr>
            <a:r>
              <a:rPr lang="zh-CN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Penyampaian Salinan Permohonan </a:t>
            </a:r>
            <a:r>
              <a:rPr lang="en-ID" altLang="zh-CN" b="1" dirty="0">
                <a:latin typeface="Tahoma" panose="020B0604030504040204" pitchFamily="34" charset="0"/>
                <a:cs typeface="Tahoma" panose="020B0604030504040204" pitchFamily="34" charset="0"/>
              </a:rPr>
              <a:t>dan </a:t>
            </a:r>
            <a:r>
              <a:rPr lang="id-ID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dan </a:t>
            </a:r>
            <a:r>
              <a:rPr lang="zh-CN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Pemberitahuan Sidang </a:t>
            </a:r>
            <a:r>
              <a:rPr lang="en-ID" altLang="zh-CN" b="1" dirty="0" err="1">
                <a:latin typeface="Tahoma" panose="020B0604030504040204" pitchFamily="34" charset="0"/>
                <a:cs typeface="Tahoma" panose="020B0604030504040204" pitchFamily="34" charset="0"/>
              </a:rPr>
              <a:t>kpd</a:t>
            </a:r>
            <a:r>
              <a:rPr lang="en-ID" altLang="zh-CN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zh-CN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Pemohon</a:t>
            </a:r>
            <a:r>
              <a:rPr lang="en-ID" altLang="zh-CN" b="1" dirty="0">
                <a:latin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zh-CN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Termohon</a:t>
            </a:r>
            <a:r>
              <a:rPr lang="en-ID" altLang="zh-CN" b="1" dirty="0">
                <a:latin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zh-CN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Pihak Terkait</a:t>
            </a:r>
            <a:r>
              <a:rPr lang="en-ID" altLang="zh-CN" b="1" dirty="0">
                <a:latin typeface="Tahoma" panose="020B0604030504040204" pitchFamily="34" charset="0"/>
                <a:cs typeface="Tahoma" panose="020B0604030504040204" pitchFamily="34" charset="0"/>
              </a:rPr>
              <a:t>, dan </a:t>
            </a:r>
            <a:r>
              <a:rPr lang="en-ID" altLang="zh-CN" b="1" dirty="0" err="1">
                <a:latin typeface="Tahoma" panose="020B0604030504040204" pitchFamily="34" charset="0"/>
                <a:cs typeface="Tahoma" panose="020B0604030504040204" pitchFamily="34" charset="0"/>
              </a:rPr>
              <a:t>Bawaslu</a:t>
            </a:r>
            <a:r>
              <a:rPr lang="id-ID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en-US" altLang="en-US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33400" lvl="1" indent="-457200" algn="l">
              <a:spcBef>
                <a:spcPts val="300"/>
              </a:spcBef>
              <a:spcAft>
                <a:spcPts val="300"/>
              </a:spcAft>
              <a:buAutoNum type="alphaLcPeriod"/>
            </a:pPr>
            <a:r>
              <a:rPr lang="zh-CN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Pemeriksaan </a:t>
            </a:r>
            <a:r>
              <a:rPr lang="id-ID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Pendahuluan;</a:t>
            </a:r>
            <a:endParaRPr lang="en-ID" altLang="en-US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33400" lvl="1" indent="-457200" algn="l">
              <a:spcBef>
                <a:spcPts val="300"/>
              </a:spcBef>
              <a:spcAft>
                <a:spcPts val="300"/>
              </a:spcAft>
              <a:buAutoNum type="alphaLcPeriod"/>
            </a:pPr>
            <a:r>
              <a:rPr lang="en-ID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Penyerahan</a:t>
            </a:r>
            <a:r>
              <a:rPr lang="en-ID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Perbaikan</a:t>
            </a:r>
            <a:r>
              <a:rPr lang="en-ID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Jawaban</a:t>
            </a:r>
            <a:r>
              <a:rPr lang="en-ID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dan </a:t>
            </a:r>
            <a:r>
              <a:rPr lang="en-ID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Keterangan</a:t>
            </a:r>
            <a:r>
              <a:rPr lang="en-ID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en-US" altLang="en-US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33400" lvl="1" indent="-457200" algn="l">
              <a:spcBef>
                <a:spcPts val="300"/>
              </a:spcBef>
              <a:spcAft>
                <a:spcPts val="300"/>
              </a:spcAft>
              <a:buAutoNum type="alphaLcPeriod"/>
            </a:pPr>
            <a:r>
              <a:rPr lang="zh-CN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Pemeriksaan </a:t>
            </a:r>
            <a:r>
              <a:rPr lang="id-ID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Persidangan</a:t>
            </a:r>
            <a:r>
              <a:rPr lang="zh-CN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en-US" altLang="en-US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33400" lvl="1" indent="-457200" algn="l">
              <a:spcBef>
                <a:spcPts val="300"/>
              </a:spcBef>
              <a:spcAft>
                <a:spcPts val="300"/>
              </a:spcAft>
              <a:buAutoNum type="alphaLcPeriod"/>
            </a:pPr>
            <a:r>
              <a:rPr lang="id-ID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Rapat Permusyawaratan Hakim;</a:t>
            </a:r>
            <a:endParaRPr lang="en-US" altLang="en-US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33400" lvl="1" indent="-457200" algn="l">
              <a:spcBef>
                <a:spcPts val="300"/>
              </a:spcBef>
              <a:spcAft>
                <a:spcPts val="300"/>
              </a:spcAft>
              <a:buAutoNum type="alphaLcPeriod"/>
            </a:pPr>
            <a:r>
              <a:rPr lang="id-ID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Sidang </a:t>
            </a:r>
            <a:r>
              <a:rPr lang="zh-CN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Pengucapan Putusan; dan</a:t>
            </a:r>
            <a:endParaRPr lang="en-US" altLang="en-US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533400" lvl="1" indent="-457200" algn="l">
              <a:spcBef>
                <a:spcPts val="300"/>
              </a:spcBef>
              <a:spcAft>
                <a:spcPts val="300"/>
              </a:spcAft>
              <a:buAutoNum type="alphaLcPeriod"/>
            </a:pPr>
            <a:r>
              <a:rPr lang="id-ID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Penyerahan salinan Putusan dan Pemuatan Putusan dalam laman (</a:t>
            </a:r>
            <a:r>
              <a:rPr lang="id-ID" altLang="en-US" b="1" i="1" dirty="0">
                <a:latin typeface="Tahoma" panose="020B0604030504040204" pitchFamily="34" charset="0"/>
                <a:cs typeface="Tahoma" panose="020B0604030504040204" pitchFamily="34" charset="0"/>
              </a:rPr>
              <a:t>website</a:t>
            </a:r>
            <a:r>
              <a:rPr lang="id-ID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altLang="en-US" b="1" dirty="0"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4907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8219747-7A32-4A89-952B-B9B51218C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37160"/>
            <a:ext cx="12192001" cy="14097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E56E24E-1AD4-4D5B-B76D-36DDF9BD2587}"/>
              </a:ext>
            </a:extLst>
          </p:cNvPr>
          <p:cNvSpPr txBox="1">
            <a:spLocks/>
          </p:cNvSpPr>
          <p:nvPr/>
        </p:nvSpPr>
        <p:spPr>
          <a:xfrm>
            <a:off x="2529841" y="614680"/>
            <a:ext cx="9189720" cy="1409699"/>
          </a:xfrm>
          <a:prstGeom prst="rect">
            <a:avLst/>
          </a:prstGeom>
          <a:ln/>
        </p:spPr>
        <p:txBody>
          <a:bodyPr vert="horz" wrap="square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kumimoji="0" lang="en-ID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</a:rPr>
              <a:t>A. TAHAPAN </a:t>
            </a:r>
            <a:r>
              <a:rPr kumimoji="0" lang="id-ID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</a:rPr>
              <a:t>PENGAJUAN PERMOHONAN PEMOHON</a:t>
            </a:r>
            <a:endParaRPr lang="en-US" altLang="id-ID" sz="3200" b="1" dirty="0">
              <a:solidFill>
                <a:schemeClr val="bg1"/>
              </a:solidFill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xmlns="" id="{94519B36-8854-4CDF-AEF8-87FC7CF07EAE}"/>
              </a:ext>
            </a:extLst>
          </p:cNvPr>
          <p:cNvSpPr txBox="1">
            <a:spLocks/>
          </p:cNvSpPr>
          <p:nvPr/>
        </p:nvSpPr>
        <p:spPr>
          <a:xfrm>
            <a:off x="1242217" y="1817053"/>
            <a:ext cx="10390983" cy="49037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6200" lvl="1" algn="l" defTabSz="533400"/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a.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Pengajuan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Permohonan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Pemohon</a:t>
            </a:r>
            <a:r>
              <a:rPr lang="en-US" altLang="en-US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5737225" lvl="1" indent="-5199063" algn="l" defTabSz="533400"/>
            <a:r>
              <a:rPr lang="en-US" altLang="id-ID" dirty="0">
                <a:latin typeface="Tahoma" panose="020B0604030504040204" pitchFamily="34" charset="0"/>
                <a:cs typeface="Tahoma" panose="020B0604030504040204" pitchFamily="34" charset="0"/>
              </a:rPr>
              <a:t>8 Mei</a:t>
            </a:r>
            <a:r>
              <a:rPr lang="id-ID" altLang="en-US" dirty="0">
                <a:latin typeface="Tahoma" panose="020B0604030504040204" pitchFamily="34" charset="0"/>
                <a:cs typeface="Tahoma" panose="020B0604030504040204" pitchFamily="34" charset="0"/>
              </a:rPr>
              <a:t> 2019</a:t>
            </a:r>
            <a:r>
              <a:rPr lang="en-ID" altLang="en-US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s.d.</a:t>
            </a:r>
            <a:r>
              <a:rPr lang="en-ID" altLang="en-US" dirty="0">
                <a:latin typeface="Tahoma" panose="020B0604030504040204" pitchFamily="34" charset="0"/>
                <a:cs typeface="Tahoma" panose="020B0604030504040204" pitchFamily="34" charset="0"/>
              </a:rPr>
              <a:t> 25 Mei 2019 (</a:t>
            </a:r>
            <a:r>
              <a:rPr lang="en-ID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Pileg</a:t>
            </a:r>
            <a:r>
              <a:rPr lang="en-ID" altLang="en-US" dirty="0">
                <a:latin typeface="Tahoma" panose="020B0604030504040204" pitchFamily="34" charset="0"/>
                <a:cs typeface="Tahoma" panose="020B0604030504040204" pitchFamily="34" charset="0"/>
              </a:rPr>
              <a:t>) -- </a:t>
            </a:r>
            <a:r>
              <a:rPr lang="en-ID" altLang="en-US" sz="1800" dirty="0" err="1">
                <a:latin typeface="Tahoma" panose="020B0604030504040204" pitchFamily="34" charset="0"/>
                <a:cs typeface="Tahoma" panose="020B0604030504040204" pitchFamily="34" charset="0"/>
              </a:rPr>
              <a:t>berdasarkan</a:t>
            </a:r>
            <a:r>
              <a:rPr lang="en-ID" altLang="en-US" sz="1800" dirty="0">
                <a:latin typeface="Tahoma" panose="020B0604030504040204" pitchFamily="34" charset="0"/>
                <a:cs typeface="Tahoma" panose="020B0604030504040204" pitchFamily="34" charset="0"/>
              </a:rPr>
              <a:t> pd </a:t>
            </a:r>
            <a:r>
              <a:rPr lang="en-ID" altLang="en-US" sz="1800" dirty="0" err="1">
                <a:latin typeface="Tahoma" panose="020B0604030504040204" pitchFamily="34" charset="0"/>
                <a:cs typeface="Tahoma" panose="020B0604030504040204" pitchFamily="34" charset="0"/>
              </a:rPr>
              <a:t>waktu</a:t>
            </a:r>
            <a:r>
              <a:rPr lang="en-ID" altLang="en-US" sz="1800" dirty="0">
                <a:latin typeface="Tahoma" panose="020B0604030504040204" pitchFamily="34" charset="0"/>
                <a:cs typeface="Tahoma" panose="020B0604030504040204" pitchFamily="34" charset="0"/>
              </a:rPr>
              <a:t>/jam </a:t>
            </a:r>
            <a:r>
              <a:rPr lang="en-ID" altLang="en-US" sz="1800" dirty="0" err="1">
                <a:latin typeface="Tahoma" panose="020B0604030504040204" pitchFamily="34" charset="0"/>
                <a:cs typeface="Tahoma" panose="020B0604030504040204" pitchFamily="34" charset="0"/>
              </a:rPr>
              <a:t>penetapan</a:t>
            </a:r>
            <a:r>
              <a:rPr lang="en-ID" altLang="en-US" sz="1800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sz="1800" dirty="0" err="1">
                <a:latin typeface="Tahoma" panose="020B0604030504040204" pitchFamily="34" charset="0"/>
                <a:cs typeface="Tahoma" panose="020B0604030504040204" pitchFamily="34" charset="0"/>
              </a:rPr>
              <a:t>dari</a:t>
            </a:r>
            <a:r>
              <a:rPr lang="en-ID" altLang="en-US" sz="1800" dirty="0">
                <a:latin typeface="Tahoma" panose="020B0604030504040204" pitchFamily="34" charset="0"/>
                <a:cs typeface="Tahoma" panose="020B0604030504040204" pitchFamily="34" charset="0"/>
              </a:rPr>
              <a:t> KPU</a:t>
            </a:r>
          </a:p>
          <a:p>
            <a:pPr marL="76200" lvl="1" algn="l" defTabSz="533400"/>
            <a:r>
              <a:rPr lang="en-US" altLang="zh-CN" dirty="0">
                <a:latin typeface="Tahoma" panose="020B0604030504040204" pitchFamily="34" charset="0"/>
                <a:cs typeface="Tahoma" panose="020B0604030504040204" pitchFamily="34" charset="0"/>
              </a:rPr>
              <a:t>	23</a:t>
            </a:r>
            <a:r>
              <a:rPr lang="id-ID" altLang="en-US" dirty="0">
                <a:latin typeface="Tahoma" panose="020B0604030504040204" pitchFamily="34" charset="0"/>
                <a:cs typeface="Tahoma" panose="020B0604030504040204" pitchFamily="34" charset="0"/>
              </a:rPr>
              <a:t> Mei 2019</a:t>
            </a:r>
            <a:r>
              <a:rPr lang="en-ID" altLang="en-US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s.d.</a:t>
            </a:r>
            <a:r>
              <a:rPr lang="en-ID" altLang="en-US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dirty="0">
                <a:latin typeface="Tahoma" panose="020B0604030504040204" pitchFamily="34" charset="0"/>
                <a:cs typeface="Tahoma" panose="020B0604030504040204" pitchFamily="34" charset="0"/>
              </a:rPr>
              <a:t>25</a:t>
            </a:r>
            <a:r>
              <a:rPr lang="id-ID" altLang="en-US" dirty="0">
                <a:latin typeface="Tahoma" panose="020B0604030504040204" pitchFamily="34" charset="0"/>
                <a:cs typeface="Tahoma" panose="020B0604030504040204" pitchFamily="34" charset="0"/>
              </a:rPr>
              <a:t> Mei 2019</a:t>
            </a:r>
            <a:r>
              <a:rPr lang="en-ID" altLang="en-US" dirty="0">
                <a:latin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ID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Pilpres</a:t>
            </a:r>
            <a:r>
              <a:rPr lang="en-ID" altLang="en-US" dirty="0">
                <a:latin typeface="Tahoma" panose="020B0604030504040204" pitchFamily="34" charset="0"/>
                <a:cs typeface="Tahoma" panose="020B0604030504040204" pitchFamily="34" charset="0"/>
              </a:rPr>
              <a:t>) </a:t>
            </a:r>
          </a:p>
          <a:p>
            <a:pPr marL="76200" lvl="1" algn="l" defTabSz="533400"/>
            <a:endParaRPr lang="en-US" altLang="en-US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76200" lvl="1" algn="l" defTabSz="533400"/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b.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Penyampaian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APPP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kepada</a:t>
            </a:r>
            <a:r>
              <a:rPr lang="en-US" altLang="en-US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  <a:cs typeface="Tahoma" panose="020B0604030504040204" pitchFamily="34" charset="0"/>
              </a:rPr>
              <a:t>Pemohon</a:t>
            </a:r>
            <a:r>
              <a:rPr lang="en-US" altLang="en-US" dirty="0">
                <a:latin typeface="Tahoma" panose="020B0604030504040204" pitchFamily="34" charset="0"/>
                <a:cs typeface="Tahoma" panose="020B0604030504040204" pitchFamily="34" charset="0"/>
              </a:rPr>
              <a:t>*</a:t>
            </a:r>
          </a:p>
          <a:p>
            <a:pPr marL="76200" lvl="1" algn="l" defTabSz="533400"/>
            <a:r>
              <a:rPr lang="en-US" altLang="id-ID" dirty="0">
                <a:latin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ID" altLang="id-ID" dirty="0">
                <a:latin typeface="Tahoma" panose="020B0604030504040204" pitchFamily="34" charset="0"/>
                <a:cs typeface="Tahoma" panose="020B0604030504040204" pitchFamily="34" charset="0"/>
              </a:rPr>
              <a:t>8 Mei</a:t>
            </a:r>
            <a:r>
              <a:rPr lang="id-ID" altLang="en-US" dirty="0">
                <a:latin typeface="Tahoma" panose="020B0604030504040204" pitchFamily="34" charset="0"/>
                <a:cs typeface="Tahoma" panose="020B0604030504040204" pitchFamily="34" charset="0"/>
              </a:rPr>
              <a:t> 2019</a:t>
            </a:r>
            <a:r>
              <a:rPr lang="en-ID" altLang="en-US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s.d.</a:t>
            </a:r>
            <a:r>
              <a:rPr lang="en-ID" altLang="en-US" dirty="0">
                <a:latin typeface="Tahoma" panose="020B0604030504040204" pitchFamily="34" charset="0"/>
                <a:cs typeface="Tahoma" panose="020B0604030504040204" pitchFamily="34" charset="0"/>
              </a:rPr>
              <a:t> 25 Mei 2019 (</a:t>
            </a:r>
            <a:r>
              <a:rPr lang="en-ID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Pileg</a:t>
            </a:r>
            <a:r>
              <a:rPr lang="en-ID" altLang="en-US" dirty="0">
                <a:latin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76200" lvl="1" algn="l" defTabSz="533400"/>
            <a:endParaRPr lang="en-ID" altLang="en-US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76200" lvl="1" algn="l" defTabSz="533400"/>
            <a:r>
              <a:rPr lang="en-ID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Permohonan</a:t>
            </a:r>
            <a:r>
              <a:rPr lang="en-ID" altLang="en-US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Pemohon</a:t>
            </a:r>
            <a:r>
              <a:rPr lang="en-ID" altLang="en-US" dirty="0">
                <a:latin typeface="Tahoma" panose="020B0604030504040204" pitchFamily="34" charset="0"/>
                <a:cs typeface="Tahoma" panose="020B0604030504040204" pitchFamily="34" charset="0"/>
              </a:rPr>
              <a:t> dan APPP </a:t>
            </a:r>
            <a:r>
              <a:rPr lang="en-ID" altLang="en-US" dirty="0" err="1">
                <a:latin typeface="Tahoma" panose="020B0604030504040204" pitchFamily="34" charset="0"/>
                <a:cs typeface="Tahoma" panose="020B0604030504040204" pitchFamily="34" charset="0"/>
              </a:rPr>
              <a:t>tersebut</a:t>
            </a:r>
            <a:r>
              <a:rPr lang="en-ID" altLang="en-US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i-FI" altLang="en-US" dirty="0">
                <a:latin typeface="Tahoma" panose="020B0604030504040204" pitchFamily="34" charset="0"/>
                <a:cs typeface="Tahoma" panose="020B0604030504040204" pitchFamily="34" charset="0"/>
              </a:rPr>
              <a:t>dimuat dalam Laman Mahkamah Konstitusi</a:t>
            </a:r>
          </a:p>
          <a:p>
            <a:pPr marL="76200" lvl="1" algn="l" defTabSz="533400">
              <a:spcBef>
                <a:spcPts val="1200"/>
              </a:spcBef>
            </a:pPr>
            <a:r>
              <a:rPr lang="en-US" altLang="fi-FI" dirty="0">
                <a:latin typeface="Tahoma" panose="020B0604030504040204" pitchFamily="34" charset="0"/>
                <a:cs typeface="Tahoma" panose="020B0604030504040204" pitchFamily="34" charset="0"/>
              </a:rPr>
              <a:t>* </a:t>
            </a:r>
            <a:r>
              <a:rPr lang="en-US" altLang="fi-FI" sz="1800" dirty="0" err="1">
                <a:latin typeface="Tahoma" panose="020B0604030504040204" pitchFamily="34" charset="0"/>
                <a:cs typeface="Tahoma" panose="020B0604030504040204" pitchFamily="34" charset="0"/>
              </a:rPr>
              <a:t>Untuk</a:t>
            </a:r>
            <a:r>
              <a:rPr lang="en-US" altLang="fi-FI" sz="1800" dirty="0">
                <a:latin typeface="Tahoma" panose="020B0604030504040204" pitchFamily="34" charset="0"/>
                <a:cs typeface="Tahoma" panose="020B0604030504040204" pitchFamily="34" charset="0"/>
              </a:rPr>
              <a:t> PHPU </a:t>
            </a:r>
            <a:r>
              <a:rPr lang="en-US" altLang="fi-FI" sz="1800" dirty="0" err="1">
                <a:latin typeface="Tahoma" panose="020B0604030504040204" pitchFamily="34" charset="0"/>
                <a:cs typeface="Tahoma" panose="020B0604030504040204" pitchFamily="34" charset="0"/>
              </a:rPr>
              <a:t>Pilpres</a:t>
            </a:r>
            <a:r>
              <a:rPr lang="en-US" altLang="fi-FI" sz="1800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fi-FI" sz="1800" dirty="0" err="1">
                <a:latin typeface="Tahoma" panose="020B0604030504040204" pitchFamily="34" charset="0"/>
                <a:cs typeface="Tahoma" panose="020B0604030504040204" pitchFamily="34" charset="0"/>
              </a:rPr>
              <a:t>tidak</a:t>
            </a:r>
            <a:r>
              <a:rPr lang="en-US" altLang="fi-FI" sz="1800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fi-FI" sz="1800" dirty="0" err="1">
                <a:latin typeface="Tahoma" panose="020B0604030504040204" pitchFamily="34" charset="0"/>
                <a:cs typeface="Tahoma" panose="020B0604030504040204" pitchFamily="34" charset="0"/>
              </a:rPr>
              <a:t>ada</a:t>
            </a:r>
            <a:r>
              <a:rPr lang="en-US" altLang="fi-FI" sz="1800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fi-FI" sz="1800" dirty="0" err="1">
                <a:latin typeface="Tahoma" panose="020B0604030504040204" pitchFamily="34" charset="0"/>
                <a:cs typeface="Tahoma" panose="020B0604030504040204" pitchFamily="34" charset="0"/>
              </a:rPr>
              <a:t>tahapan</a:t>
            </a:r>
            <a:r>
              <a:rPr lang="en-US" altLang="fi-FI" sz="1800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fi-FI" sz="1800" dirty="0" err="1">
                <a:latin typeface="Tahoma" panose="020B0604030504040204" pitchFamily="34" charset="0"/>
                <a:cs typeface="Tahoma" panose="020B0604030504040204" pitchFamily="34" charset="0"/>
              </a:rPr>
              <a:t>Perbaikan</a:t>
            </a:r>
            <a:r>
              <a:rPr lang="en-US" altLang="fi-FI" sz="1800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fi-FI" sz="1800" dirty="0" err="1">
                <a:latin typeface="Tahoma" panose="020B0604030504040204" pitchFamily="34" charset="0"/>
                <a:cs typeface="Tahoma" panose="020B0604030504040204" pitchFamily="34" charset="0"/>
              </a:rPr>
              <a:t>Kelengkapan</a:t>
            </a:r>
            <a:r>
              <a:rPr lang="en-US" altLang="fi-FI" sz="1800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fi-FI" sz="1800" dirty="0" err="1">
                <a:latin typeface="Tahoma" panose="020B0604030504040204" pitchFamily="34" charset="0"/>
                <a:cs typeface="Tahoma" panose="020B0604030504040204" pitchFamily="34" charset="0"/>
              </a:rPr>
              <a:t>Permohonan</a:t>
            </a:r>
            <a:endParaRPr lang="en-US" altLang="en-US" sz="1800" dirty="0"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7360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8219747-7A32-4A89-952B-B9B51218C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37160"/>
            <a:ext cx="12192001" cy="14097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E56E24E-1AD4-4D5B-B76D-36DDF9BD2587}"/>
              </a:ext>
            </a:extLst>
          </p:cNvPr>
          <p:cNvSpPr txBox="1">
            <a:spLocks/>
          </p:cNvSpPr>
          <p:nvPr/>
        </p:nvSpPr>
        <p:spPr>
          <a:xfrm>
            <a:off x="1242217" y="370840"/>
            <a:ext cx="10477344" cy="1409699"/>
          </a:xfrm>
          <a:prstGeom prst="rect">
            <a:avLst/>
          </a:prstGeom>
          <a:ln/>
        </p:spPr>
        <p:txBody>
          <a:bodyPr vert="horz" wrap="square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kumimoji="0" lang="fi-FI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</a:rPr>
              <a:t>B. TAHAPAN PEMERIKSAAN KELENGKAPAN</a:t>
            </a:r>
          </a:p>
          <a:p>
            <a:pPr algn="r"/>
            <a:r>
              <a:rPr kumimoji="0" lang="fi-FI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</a:rPr>
              <a:t>PERMOHONAN PEMOHON </a:t>
            </a:r>
            <a:endParaRPr lang="en-US" altLang="id-ID" sz="3200" b="1" dirty="0">
              <a:solidFill>
                <a:schemeClr val="bg1"/>
              </a:solidFill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xmlns="" id="{94519B36-8854-4CDF-AEF8-87FC7CF07EAE}"/>
              </a:ext>
            </a:extLst>
          </p:cNvPr>
          <p:cNvSpPr txBox="1">
            <a:spLocks/>
          </p:cNvSpPr>
          <p:nvPr/>
        </p:nvSpPr>
        <p:spPr>
          <a:xfrm>
            <a:off x="1242217" y="1817053"/>
            <a:ext cx="10390983" cy="49037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6200" lvl="1" algn="l"/>
            <a:endParaRPr lang="en-ID" altLang="en-US" dirty="0">
              <a:latin typeface="Tahoma" panose="020B0604030504040204" pitchFamily="34" charset="0"/>
            </a:endParaRPr>
          </a:p>
          <a:p>
            <a:pPr marL="76200" lvl="1" algn="l">
              <a:buAutoNum type="alphaLcPeriod"/>
            </a:pPr>
            <a:r>
              <a:rPr lang="en-US" altLang="en-US" b="1" dirty="0"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</a:rPr>
              <a:t>Pemeriksaan</a:t>
            </a:r>
            <a:r>
              <a:rPr lang="en-US" altLang="en-US" b="1" dirty="0"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</a:rPr>
              <a:t>Kelengkapan</a:t>
            </a:r>
            <a:r>
              <a:rPr lang="en-US" altLang="en-US" b="1" dirty="0"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</a:rPr>
              <a:t>Permohonan</a:t>
            </a:r>
            <a:r>
              <a:rPr lang="en-US" altLang="en-US" b="1" dirty="0"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</a:rPr>
              <a:t>Pemohon</a:t>
            </a:r>
            <a:endParaRPr lang="en-US" altLang="en-US" b="1" dirty="0">
              <a:latin typeface="Tahoma" panose="020B0604030504040204" pitchFamily="34" charset="0"/>
            </a:endParaRPr>
          </a:p>
          <a:p>
            <a:pPr marL="76200" lvl="1" algn="l"/>
            <a:r>
              <a:rPr lang="en-US" altLang="zh-CN" dirty="0">
                <a:latin typeface="Tahoma" panose="020B0604030504040204" pitchFamily="34" charset="0"/>
              </a:rPr>
              <a:t>	8 Mei 2019 </a:t>
            </a:r>
            <a:r>
              <a:rPr lang="en-US" altLang="zh-CN" dirty="0" err="1">
                <a:latin typeface="Tahoma" panose="020B0604030504040204" pitchFamily="34" charset="0"/>
              </a:rPr>
              <a:t>s.d.</a:t>
            </a:r>
            <a:r>
              <a:rPr lang="en-US" altLang="zh-CN" dirty="0">
                <a:latin typeface="Tahoma" panose="020B0604030504040204" pitchFamily="34" charset="0"/>
              </a:rPr>
              <a:t> 27 Mei 2019 (</a:t>
            </a:r>
            <a:r>
              <a:rPr lang="en-US" altLang="zh-CN" dirty="0" err="1">
                <a:latin typeface="Tahoma" panose="020B0604030504040204" pitchFamily="34" charset="0"/>
              </a:rPr>
              <a:t>Pileg</a:t>
            </a:r>
            <a:r>
              <a:rPr lang="en-US" altLang="zh-CN" dirty="0">
                <a:latin typeface="Tahoma" panose="020B0604030504040204" pitchFamily="34" charset="0"/>
              </a:rPr>
              <a:t>)</a:t>
            </a:r>
            <a:endParaRPr lang="en-US" altLang="en-US" dirty="0">
              <a:latin typeface="Tahoma" panose="020B0604030504040204" pitchFamily="34" charset="0"/>
            </a:endParaRPr>
          </a:p>
          <a:p>
            <a:pPr marL="76200" lvl="1" algn="l"/>
            <a:r>
              <a:rPr lang="en-US" altLang="en-US" dirty="0">
                <a:latin typeface="Tahoma" panose="020B0604030504040204" pitchFamily="34" charset="0"/>
              </a:rPr>
              <a:t> </a:t>
            </a:r>
          </a:p>
          <a:p>
            <a:pPr marL="76200" lvl="1" algn="l"/>
            <a:r>
              <a:rPr lang="en-US" altLang="en-US" b="1" dirty="0">
                <a:latin typeface="Tahoma" panose="020B0604030504040204" pitchFamily="34" charset="0"/>
              </a:rPr>
              <a:t>b. </a:t>
            </a:r>
            <a:r>
              <a:rPr lang="en-US" altLang="en-US" b="1" dirty="0" err="1">
                <a:latin typeface="Tahoma" panose="020B0604030504040204" pitchFamily="34" charset="0"/>
              </a:rPr>
              <a:t>Penyampaian</a:t>
            </a:r>
            <a:r>
              <a:rPr lang="en-US" altLang="en-US" b="1" dirty="0">
                <a:latin typeface="Tahoma" panose="020B0604030504040204" pitchFamily="34" charset="0"/>
              </a:rPr>
              <a:t> APBL </a:t>
            </a:r>
            <a:r>
              <a:rPr lang="en-US" altLang="en-US" b="1" dirty="0" err="1">
                <a:latin typeface="Tahoma" panose="020B0604030504040204" pitchFamily="34" charset="0"/>
              </a:rPr>
              <a:t>kepada</a:t>
            </a:r>
            <a:r>
              <a:rPr lang="en-US" altLang="en-US" b="1" dirty="0">
                <a:latin typeface="Tahoma" panose="020B0604030504040204" pitchFamily="34" charset="0"/>
              </a:rPr>
              <a:t> </a:t>
            </a:r>
            <a:r>
              <a:rPr lang="en-US" altLang="en-US" b="1" dirty="0" err="1">
                <a:latin typeface="Tahoma" panose="020B0604030504040204" pitchFamily="34" charset="0"/>
              </a:rPr>
              <a:t>Pemohon</a:t>
            </a:r>
            <a:endParaRPr lang="en-US" altLang="en-US" b="1" dirty="0">
              <a:latin typeface="Tahoma" panose="020B0604030504040204" pitchFamily="34" charset="0"/>
            </a:endParaRPr>
          </a:p>
          <a:p>
            <a:pPr marL="76200" lvl="1" algn="l"/>
            <a:r>
              <a:rPr lang="en-US" altLang="zh-CN" dirty="0">
                <a:latin typeface="Tahoma" panose="020B0604030504040204" pitchFamily="34" charset="0"/>
                <a:cs typeface="Tahoma" panose="020B0604030504040204" pitchFamily="34" charset="0"/>
              </a:rPr>
              <a:t>	8 Mei 2019 </a:t>
            </a:r>
            <a:r>
              <a:rPr lang="en-US" altLang="zh-CN" dirty="0" err="1">
                <a:latin typeface="Tahoma" panose="020B0604030504040204" pitchFamily="34" charset="0"/>
                <a:cs typeface="Tahoma" panose="020B0604030504040204" pitchFamily="34" charset="0"/>
              </a:rPr>
              <a:t>s.d.</a:t>
            </a:r>
            <a:r>
              <a:rPr lang="en-US" altLang="zh-CN" dirty="0">
                <a:latin typeface="Tahoma" panose="020B0604030504040204" pitchFamily="34" charset="0"/>
                <a:cs typeface="Tahoma" panose="020B0604030504040204" pitchFamily="34" charset="0"/>
              </a:rPr>
              <a:t> 28 Mei 2019 (</a:t>
            </a:r>
            <a:r>
              <a:rPr lang="en-US" altLang="zh-CN" dirty="0" err="1">
                <a:latin typeface="Tahoma" panose="020B0604030504040204" pitchFamily="34" charset="0"/>
                <a:cs typeface="Tahoma" panose="020B0604030504040204" pitchFamily="34" charset="0"/>
              </a:rPr>
              <a:t>Pileg</a:t>
            </a:r>
            <a:r>
              <a:rPr lang="en-US" altLang="zh-CN" dirty="0">
                <a:latin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altLang="zh-CN" dirty="0"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5090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8219747-7A32-4A89-952B-B9B51218C4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137160"/>
            <a:ext cx="12192001" cy="14097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E56E24E-1AD4-4D5B-B76D-36DDF9BD2587}"/>
              </a:ext>
            </a:extLst>
          </p:cNvPr>
          <p:cNvSpPr txBox="1">
            <a:spLocks/>
          </p:cNvSpPr>
          <p:nvPr/>
        </p:nvSpPr>
        <p:spPr>
          <a:xfrm>
            <a:off x="1242217" y="370840"/>
            <a:ext cx="10477344" cy="1409699"/>
          </a:xfrm>
          <a:prstGeom prst="rect">
            <a:avLst/>
          </a:prstGeom>
          <a:ln/>
        </p:spPr>
        <p:txBody>
          <a:bodyPr vert="horz" wrap="square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kumimoji="0" lang="fi-FI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</a:rPr>
              <a:t>C. TAHAPAN PERBAIKAN KELENGKAPAN</a:t>
            </a:r>
          </a:p>
          <a:p>
            <a:pPr algn="r"/>
            <a:r>
              <a:rPr kumimoji="0" lang="fi-FI" sz="3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MS PGothic" panose="020B0600070205080204" pitchFamily="34" charset="-128"/>
                <a:cs typeface="Arial" panose="020B0604020202020204" pitchFamily="34" charset="0"/>
              </a:rPr>
              <a:t>PERMOHONAN PEMOHON </a:t>
            </a:r>
            <a:endParaRPr lang="en-US" altLang="id-ID" sz="3200" b="1" dirty="0">
              <a:solidFill>
                <a:schemeClr val="bg1"/>
              </a:solidFill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xmlns="" id="{94519B36-8854-4CDF-AEF8-87FC7CF07EAE}"/>
              </a:ext>
            </a:extLst>
          </p:cNvPr>
          <p:cNvSpPr txBox="1">
            <a:spLocks/>
          </p:cNvSpPr>
          <p:nvPr/>
        </p:nvSpPr>
        <p:spPr>
          <a:xfrm>
            <a:off x="1242217" y="1817053"/>
            <a:ext cx="10390983" cy="49037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6200" lvl="1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en-US" altLang="en-US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33400" lvl="1" indent="-457200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lphaLcPeriod"/>
              <a:tabLst>
                <a:tab pos="442595" algn="l"/>
              </a:tabLst>
              <a:defRPr/>
            </a:pPr>
            <a:r>
              <a:rPr lang="en-US" altLang="en-US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Perbaikan</a:t>
            </a:r>
            <a:r>
              <a:rPr lang="en-US" altLang="en-US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dan </a:t>
            </a:r>
            <a:r>
              <a:rPr lang="en-US" altLang="en-US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Kelengkapan</a:t>
            </a:r>
            <a:r>
              <a:rPr lang="en-US" altLang="en-US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Permohonan</a:t>
            </a:r>
            <a:r>
              <a:rPr lang="en-US" altLang="en-US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oleh </a:t>
            </a:r>
            <a:r>
              <a:rPr lang="en-US" altLang="en-US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Pemohon</a:t>
            </a:r>
            <a:endParaRPr lang="en-US" altLang="en-US" b="1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6200" lvl="1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tabLst>
                <a:tab pos="442595" algn="l"/>
              </a:tabLst>
              <a:defRPr/>
            </a:pPr>
            <a:r>
              <a:rPr lang="en-US" altLang="en-US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9 Mei 2019 </a:t>
            </a:r>
            <a:r>
              <a:rPr lang="en-US" altLang="en-US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s.d.</a:t>
            </a:r>
            <a:r>
              <a:rPr lang="en-US" altLang="en-US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31</a:t>
            </a:r>
            <a:r>
              <a:rPr lang="en-US" altLang="en-US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Mei 2019 (</a:t>
            </a:r>
            <a:r>
              <a:rPr lang="en-US" altLang="en-US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Pileg</a:t>
            </a:r>
            <a:r>
              <a:rPr lang="en-US" altLang="en-US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76200" lvl="1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tabLst>
                <a:tab pos="442595" algn="l"/>
              </a:tabLst>
              <a:defRPr/>
            </a:pPr>
            <a:endParaRPr lang="en-US" altLang="en-US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33400" lvl="1" indent="-457200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AutoNum type="alphaLcPeriod" startAt="2"/>
              <a:tabLst>
                <a:tab pos="442595" algn="l"/>
              </a:tabLst>
              <a:defRPr/>
            </a:pPr>
            <a:r>
              <a:rPr lang="en-US" altLang="en-US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Penyerahan</a:t>
            </a:r>
            <a:r>
              <a:rPr lang="en-US" altLang="en-US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Perbaikan</a:t>
            </a:r>
            <a:r>
              <a:rPr lang="en-US" altLang="en-US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dan </a:t>
            </a:r>
            <a:r>
              <a:rPr lang="en-US" altLang="en-US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Kelengkapan</a:t>
            </a:r>
            <a:r>
              <a:rPr lang="en-US" altLang="en-US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Permohonan</a:t>
            </a:r>
            <a:r>
              <a:rPr lang="en-US" altLang="en-US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oleh </a:t>
            </a:r>
            <a:r>
              <a:rPr lang="en-US" altLang="en-US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Pemohon</a:t>
            </a:r>
            <a:endParaRPr lang="en-US" altLang="en-US" b="1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6200" lvl="1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tabLst>
                <a:tab pos="442595" algn="l"/>
              </a:tabLst>
              <a:defRPr/>
            </a:pPr>
            <a:r>
              <a:rPr lang="en-US" altLang="en-US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9 Mei 2019 </a:t>
            </a:r>
            <a:r>
              <a:rPr lang="en-US" altLang="en-US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s.d.</a:t>
            </a:r>
            <a:r>
              <a:rPr lang="en-US" altLang="en-US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31</a:t>
            </a:r>
            <a:r>
              <a:rPr lang="en-US" altLang="en-US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Mei 2019 (</a:t>
            </a:r>
            <a:r>
              <a:rPr lang="en-US" altLang="en-US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Pileg</a:t>
            </a:r>
            <a:r>
              <a:rPr lang="en-US" altLang="en-US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76200" lvl="1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tabLst>
                <a:tab pos="442595" algn="l"/>
              </a:tabLst>
              <a:defRPr/>
            </a:pPr>
            <a:endParaRPr lang="en-US" altLang="en-US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6200" lvl="1" algn="l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tabLst>
                <a:tab pos="442595" algn="l"/>
              </a:tabLst>
              <a:defRPr/>
            </a:pPr>
            <a:r>
              <a:rPr lang="en-US" altLang="en-US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c.	</a:t>
            </a:r>
            <a:r>
              <a:rPr lang="en-US" altLang="en-US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Persiapan</a:t>
            </a:r>
            <a:r>
              <a:rPr lang="en-US" altLang="en-US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pencatatan</a:t>
            </a:r>
            <a:r>
              <a:rPr lang="en-US" altLang="en-US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Permohonan</a:t>
            </a:r>
            <a:r>
              <a:rPr lang="en-US" altLang="en-US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Pemohon</a:t>
            </a:r>
            <a:r>
              <a:rPr lang="en-US" altLang="en-US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dalam</a:t>
            </a:r>
            <a:r>
              <a:rPr lang="en-US" altLang="en-US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BRPK</a:t>
            </a:r>
            <a:endParaRPr lang="en-US" altLang="en-US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698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1788</Words>
  <Application>Microsoft Office PowerPoint</Application>
  <PresentationFormat>Custom</PresentationFormat>
  <Paragraphs>357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dell-g7</dc:creator>
  <cp:lastModifiedBy>Acer</cp:lastModifiedBy>
  <cp:revision>19</cp:revision>
  <cp:lastPrinted>2019-03-01T01:52:47Z</cp:lastPrinted>
  <dcterms:created xsi:type="dcterms:W3CDTF">2019-02-28T07:11:31Z</dcterms:created>
  <dcterms:modified xsi:type="dcterms:W3CDTF">2019-03-18T23:44:32Z</dcterms:modified>
</cp:coreProperties>
</file>