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9" r:id="rId3"/>
    <p:sldId id="257" r:id="rId4"/>
    <p:sldId id="258" r:id="rId5"/>
    <p:sldId id="270" r:id="rId6"/>
    <p:sldId id="271" r:id="rId7"/>
    <p:sldId id="263" r:id="rId8"/>
    <p:sldId id="260" r:id="rId9"/>
    <p:sldId id="264" r:id="rId10"/>
    <p:sldId id="265" r:id="rId11"/>
    <p:sldId id="266" r:id="rId12"/>
    <p:sldId id="268" r:id="rId13"/>
    <p:sldId id="267" r:id="rId14"/>
    <p:sldId id="261" r:id="rId15"/>
    <p:sldId id="269" r:id="rId16"/>
    <p:sldId id="262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  <p:sldId id="291" r:id="rId3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49A99-B6F5-41F0-9CC8-FAC740C5C076}" type="doc">
      <dgm:prSet loTypeId="urn:microsoft.com/office/officeart/2005/8/layout/radial6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0EF3561-3580-40D5-9338-683345A5846D}">
      <dgm:prSet phldrT="[Text]"/>
      <dgm:spPr/>
      <dgm:t>
        <a:bodyPr/>
        <a:lstStyle/>
        <a:p>
          <a:r>
            <a:rPr lang="id-ID" dirty="0"/>
            <a:t>PHPU Anggota DPR/DPRD</a:t>
          </a:r>
        </a:p>
      </dgm:t>
    </dgm:pt>
    <dgm:pt modelId="{071D82A2-D6C4-439B-94E4-CEAC686162E8}" type="parTrans" cxnId="{9E678209-B5D0-4F53-8727-C0D356D0478E}">
      <dgm:prSet/>
      <dgm:spPr/>
      <dgm:t>
        <a:bodyPr/>
        <a:lstStyle/>
        <a:p>
          <a:endParaRPr lang="id-ID"/>
        </a:p>
      </dgm:t>
    </dgm:pt>
    <dgm:pt modelId="{F4D8D3FA-A278-46B9-BABC-A6411C6288D9}" type="sibTrans" cxnId="{9E678209-B5D0-4F53-8727-C0D356D0478E}">
      <dgm:prSet/>
      <dgm:spPr/>
      <dgm:t>
        <a:bodyPr/>
        <a:lstStyle/>
        <a:p>
          <a:endParaRPr lang="id-ID"/>
        </a:p>
      </dgm:t>
    </dgm:pt>
    <dgm:pt modelId="{5FCA50C7-E86B-4F02-9041-62F881727354}">
      <dgm:prSet phldrT="[Text]"/>
      <dgm:spPr/>
      <dgm:t>
        <a:bodyPr/>
        <a:lstStyle/>
        <a:p>
          <a:r>
            <a:rPr lang="id-ID" dirty="0"/>
            <a:t>Pemohon</a:t>
          </a:r>
        </a:p>
      </dgm:t>
    </dgm:pt>
    <dgm:pt modelId="{2530FEC2-50B8-4BFA-9909-BC95538CF48B}" type="parTrans" cxnId="{84315AA2-D9D5-427A-8B32-7A6072436639}">
      <dgm:prSet/>
      <dgm:spPr/>
      <dgm:t>
        <a:bodyPr/>
        <a:lstStyle/>
        <a:p>
          <a:endParaRPr lang="id-ID"/>
        </a:p>
      </dgm:t>
    </dgm:pt>
    <dgm:pt modelId="{761048A5-AB94-4537-8C6E-76CFD9B06D33}" type="sibTrans" cxnId="{84315AA2-D9D5-427A-8B32-7A6072436639}">
      <dgm:prSet/>
      <dgm:spPr/>
      <dgm:t>
        <a:bodyPr/>
        <a:lstStyle/>
        <a:p>
          <a:endParaRPr lang="id-ID"/>
        </a:p>
      </dgm:t>
    </dgm:pt>
    <dgm:pt modelId="{71822357-B94E-45C1-A19E-9D1F18A99499}">
      <dgm:prSet phldrT="[Text]"/>
      <dgm:spPr/>
      <dgm:t>
        <a:bodyPr/>
        <a:lstStyle/>
        <a:p>
          <a:r>
            <a:rPr lang="id-ID" dirty="0"/>
            <a:t>Termohon</a:t>
          </a:r>
        </a:p>
      </dgm:t>
    </dgm:pt>
    <dgm:pt modelId="{059F2549-1C22-4216-BE1E-02830CFFEC92}" type="parTrans" cxnId="{34CBB31C-5806-4A3F-9BDA-83A84A5382D7}">
      <dgm:prSet/>
      <dgm:spPr/>
      <dgm:t>
        <a:bodyPr/>
        <a:lstStyle/>
        <a:p>
          <a:endParaRPr lang="id-ID"/>
        </a:p>
      </dgm:t>
    </dgm:pt>
    <dgm:pt modelId="{EB76EF95-D68D-4F8C-9349-1547052FA61F}" type="sibTrans" cxnId="{34CBB31C-5806-4A3F-9BDA-83A84A5382D7}">
      <dgm:prSet/>
      <dgm:spPr/>
      <dgm:t>
        <a:bodyPr/>
        <a:lstStyle/>
        <a:p>
          <a:endParaRPr lang="id-ID"/>
        </a:p>
      </dgm:t>
    </dgm:pt>
    <dgm:pt modelId="{AABB67DD-02A4-4494-8AB1-C7F84AD5909D}">
      <dgm:prSet phldrT="[Text]"/>
      <dgm:spPr/>
      <dgm:t>
        <a:bodyPr/>
        <a:lstStyle/>
        <a:p>
          <a:r>
            <a:rPr lang="id-ID" dirty="0"/>
            <a:t>Pihak Terkait</a:t>
          </a:r>
        </a:p>
      </dgm:t>
    </dgm:pt>
    <dgm:pt modelId="{C9BAA056-A8A0-4664-B048-CCD74B57463D}" type="parTrans" cxnId="{1C42F9C3-3F95-4B55-86E0-4950F2990571}">
      <dgm:prSet/>
      <dgm:spPr/>
      <dgm:t>
        <a:bodyPr/>
        <a:lstStyle/>
        <a:p>
          <a:endParaRPr lang="id-ID"/>
        </a:p>
      </dgm:t>
    </dgm:pt>
    <dgm:pt modelId="{784ED424-AD70-408D-AF26-0BF09346C66C}" type="sibTrans" cxnId="{1C42F9C3-3F95-4B55-86E0-4950F2990571}">
      <dgm:prSet/>
      <dgm:spPr/>
      <dgm:t>
        <a:bodyPr/>
        <a:lstStyle/>
        <a:p>
          <a:endParaRPr lang="id-ID"/>
        </a:p>
      </dgm:t>
    </dgm:pt>
    <dgm:pt modelId="{D16D92D6-00D4-43F2-8A1A-51CA9906A5C4}">
      <dgm:prSet phldrT="[Text]"/>
      <dgm:spPr/>
      <dgm:t>
        <a:bodyPr/>
        <a:lstStyle/>
        <a:p>
          <a:r>
            <a:rPr lang="id-ID" dirty="0"/>
            <a:t>Bawaslu</a:t>
          </a:r>
        </a:p>
      </dgm:t>
    </dgm:pt>
    <dgm:pt modelId="{AAE3B6E4-62F4-43AF-B881-86E3ACCCB0FE}" type="parTrans" cxnId="{07C75F39-B042-4C5A-9E1E-EEFF392EAD7A}">
      <dgm:prSet/>
      <dgm:spPr/>
      <dgm:t>
        <a:bodyPr/>
        <a:lstStyle/>
        <a:p>
          <a:endParaRPr lang="id-ID"/>
        </a:p>
      </dgm:t>
    </dgm:pt>
    <dgm:pt modelId="{BE3AFA5E-18D5-4C29-8771-7D014A2D193C}" type="sibTrans" cxnId="{07C75F39-B042-4C5A-9E1E-EEFF392EAD7A}">
      <dgm:prSet/>
      <dgm:spPr/>
      <dgm:t>
        <a:bodyPr/>
        <a:lstStyle/>
        <a:p>
          <a:endParaRPr lang="id-ID"/>
        </a:p>
      </dgm:t>
    </dgm:pt>
    <dgm:pt modelId="{CF5E4CFC-270C-4C09-A277-2E51B128C52B}" type="pres">
      <dgm:prSet presAssocID="{DE949A99-B6F5-41F0-9CC8-FAC740C5C0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D658E4-6849-4885-8AB3-0EBC69CBDBEF}" type="pres">
      <dgm:prSet presAssocID="{00EF3561-3580-40D5-9338-683345A5846D}" presName="centerShape" presStyleLbl="node0" presStyleIdx="0" presStyleCnt="1"/>
      <dgm:spPr/>
    </dgm:pt>
    <dgm:pt modelId="{E4827783-90B3-4DC2-8AA5-9F222B00EF02}" type="pres">
      <dgm:prSet presAssocID="{5FCA50C7-E86B-4F02-9041-62F881727354}" presName="node" presStyleLbl="node1" presStyleIdx="0" presStyleCnt="4">
        <dgm:presLayoutVars>
          <dgm:bulletEnabled val="1"/>
        </dgm:presLayoutVars>
      </dgm:prSet>
      <dgm:spPr/>
    </dgm:pt>
    <dgm:pt modelId="{24442DAE-B9F9-4A75-BC6D-788255672777}" type="pres">
      <dgm:prSet presAssocID="{5FCA50C7-E86B-4F02-9041-62F881727354}" presName="dummy" presStyleCnt="0"/>
      <dgm:spPr/>
    </dgm:pt>
    <dgm:pt modelId="{F1052016-1981-4F35-A9FF-049B5ED1645B}" type="pres">
      <dgm:prSet presAssocID="{761048A5-AB94-4537-8C6E-76CFD9B06D33}" presName="sibTrans" presStyleLbl="sibTrans2D1" presStyleIdx="0" presStyleCnt="4"/>
      <dgm:spPr/>
    </dgm:pt>
    <dgm:pt modelId="{EF03E0C7-000F-4264-A126-E2FDBEFA51EF}" type="pres">
      <dgm:prSet presAssocID="{71822357-B94E-45C1-A19E-9D1F18A99499}" presName="node" presStyleLbl="node1" presStyleIdx="1" presStyleCnt="4">
        <dgm:presLayoutVars>
          <dgm:bulletEnabled val="1"/>
        </dgm:presLayoutVars>
      </dgm:prSet>
      <dgm:spPr/>
    </dgm:pt>
    <dgm:pt modelId="{92A6A7CA-5721-41A9-8044-4A4469BF2EA3}" type="pres">
      <dgm:prSet presAssocID="{71822357-B94E-45C1-A19E-9D1F18A99499}" presName="dummy" presStyleCnt="0"/>
      <dgm:spPr/>
    </dgm:pt>
    <dgm:pt modelId="{A403CE1B-6B7F-479F-B2CE-7C09365F2786}" type="pres">
      <dgm:prSet presAssocID="{EB76EF95-D68D-4F8C-9349-1547052FA61F}" presName="sibTrans" presStyleLbl="sibTrans2D1" presStyleIdx="1" presStyleCnt="4"/>
      <dgm:spPr/>
    </dgm:pt>
    <dgm:pt modelId="{8C696305-AEDE-4AFD-876C-DF880015F61F}" type="pres">
      <dgm:prSet presAssocID="{AABB67DD-02A4-4494-8AB1-C7F84AD5909D}" presName="node" presStyleLbl="node1" presStyleIdx="2" presStyleCnt="4">
        <dgm:presLayoutVars>
          <dgm:bulletEnabled val="1"/>
        </dgm:presLayoutVars>
      </dgm:prSet>
      <dgm:spPr/>
    </dgm:pt>
    <dgm:pt modelId="{6C3C4793-E745-4C1B-81E2-6A462BB7C334}" type="pres">
      <dgm:prSet presAssocID="{AABB67DD-02A4-4494-8AB1-C7F84AD5909D}" presName="dummy" presStyleCnt="0"/>
      <dgm:spPr/>
    </dgm:pt>
    <dgm:pt modelId="{A629E5A0-F0E0-4AF5-B8A3-C48CD4A20C69}" type="pres">
      <dgm:prSet presAssocID="{784ED424-AD70-408D-AF26-0BF09346C66C}" presName="sibTrans" presStyleLbl="sibTrans2D1" presStyleIdx="2" presStyleCnt="4"/>
      <dgm:spPr/>
    </dgm:pt>
    <dgm:pt modelId="{10650F0C-01F3-4870-A3D9-48046D734715}" type="pres">
      <dgm:prSet presAssocID="{D16D92D6-00D4-43F2-8A1A-51CA9906A5C4}" presName="node" presStyleLbl="node1" presStyleIdx="3" presStyleCnt="4">
        <dgm:presLayoutVars>
          <dgm:bulletEnabled val="1"/>
        </dgm:presLayoutVars>
      </dgm:prSet>
      <dgm:spPr/>
    </dgm:pt>
    <dgm:pt modelId="{E654E0D4-F86C-4EB8-8C29-B4369D6C00E9}" type="pres">
      <dgm:prSet presAssocID="{D16D92D6-00D4-43F2-8A1A-51CA9906A5C4}" presName="dummy" presStyleCnt="0"/>
      <dgm:spPr/>
    </dgm:pt>
    <dgm:pt modelId="{5AF4590A-662B-4917-B112-4438E0B39B41}" type="pres">
      <dgm:prSet presAssocID="{BE3AFA5E-18D5-4C29-8771-7D014A2D193C}" presName="sibTrans" presStyleLbl="sibTrans2D1" presStyleIdx="3" presStyleCnt="4"/>
      <dgm:spPr/>
    </dgm:pt>
  </dgm:ptLst>
  <dgm:cxnLst>
    <dgm:cxn modelId="{99860306-D8B1-4E77-95E2-3C4B6E7BB31D}" type="presOf" srcId="{00EF3561-3580-40D5-9338-683345A5846D}" destId="{79D658E4-6849-4885-8AB3-0EBC69CBDBEF}" srcOrd="0" destOrd="0" presId="urn:microsoft.com/office/officeart/2005/8/layout/radial6"/>
    <dgm:cxn modelId="{9E678209-B5D0-4F53-8727-C0D356D0478E}" srcId="{DE949A99-B6F5-41F0-9CC8-FAC740C5C076}" destId="{00EF3561-3580-40D5-9338-683345A5846D}" srcOrd="0" destOrd="0" parTransId="{071D82A2-D6C4-439B-94E4-CEAC686162E8}" sibTransId="{F4D8D3FA-A278-46B9-BABC-A6411C6288D9}"/>
    <dgm:cxn modelId="{5FD9F70D-CA00-4787-BCE1-A476380F23A2}" type="presOf" srcId="{DE949A99-B6F5-41F0-9CC8-FAC740C5C076}" destId="{CF5E4CFC-270C-4C09-A277-2E51B128C52B}" srcOrd="0" destOrd="0" presId="urn:microsoft.com/office/officeart/2005/8/layout/radial6"/>
    <dgm:cxn modelId="{086D070F-FAF9-424A-BC32-5E71084AECC5}" type="presOf" srcId="{761048A5-AB94-4537-8C6E-76CFD9B06D33}" destId="{F1052016-1981-4F35-A9FF-049B5ED1645B}" srcOrd="0" destOrd="0" presId="urn:microsoft.com/office/officeart/2005/8/layout/radial6"/>
    <dgm:cxn modelId="{34CBB31C-5806-4A3F-9BDA-83A84A5382D7}" srcId="{00EF3561-3580-40D5-9338-683345A5846D}" destId="{71822357-B94E-45C1-A19E-9D1F18A99499}" srcOrd="1" destOrd="0" parTransId="{059F2549-1C22-4216-BE1E-02830CFFEC92}" sibTransId="{EB76EF95-D68D-4F8C-9349-1547052FA61F}"/>
    <dgm:cxn modelId="{1C07022E-CF9D-4569-924B-FC74F242A709}" type="presOf" srcId="{5FCA50C7-E86B-4F02-9041-62F881727354}" destId="{E4827783-90B3-4DC2-8AA5-9F222B00EF02}" srcOrd="0" destOrd="0" presId="urn:microsoft.com/office/officeart/2005/8/layout/radial6"/>
    <dgm:cxn modelId="{07C75F39-B042-4C5A-9E1E-EEFF392EAD7A}" srcId="{00EF3561-3580-40D5-9338-683345A5846D}" destId="{D16D92D6-00D4-43F2-8A1A-51CA9906A5C4}" srcOrd="3" destOrd="0" parTransId="{AAE3B6E4-62F4-43AF-B881-86E3ACCCB0FE}" sibTransId="{BE3AFA5E-18D5-4C29-8771-7D014A2D193C}"/>
    <dgm:cxn modelId="{DDD06F78-4CED-4A12-BB4A-738561D14236}" type="presOf" srcId="{71822357-B94E-45C1-A19E-9D1F18A99499}" destId="{EF03E0C7-000F-4264-A126-E2FDBEFA51EF}" srcOrd="0" destOrd="0" presId="urn:microsoft.com/office/officeart/2005/8/layout/radial6"/>
    <dgm:cxn modelId="{63D54F7C-9988-463A-A01F-7C7993FAF39D}" type="presOf" srcId="{AABB67DD-02A4-4494-8AB1-C7F84AD5909D}" destId="{8C696305-AEDE-4AFD-876C-DF880015F61F}" srcOrd="0" destOrd="0" presId="urn:microsoft.com/office/officeart/2005/8/layout/radial6"/>
    <dgm:cxn modelId="{EA99ED98-3682-49A8-B1F5-3DC8F161EAFA}" type="presOf" srcId="{784ED424-AD70-408D-AF26-0BF09346C66C}" destId="{A629E5A0-F0E0-4AF5-B8A3-C48CD4A20C69}" srcOrd="0" destOrd="0" presId="urn:microsoft.com/office/officeart/2005/8/layout/radial6"/>
    <dgm:cxn modelId="{84315AA2-D9D5-427A-8B32-7A6072436639}" srcId="{00EF3561-3580-40D5-9338-683345A5846D}" destId="{5FCA50C7-E86B-4F02-9041-62F881727354}" srcOrd="0" destOrd="0" parTransId="{2530FEC2-50B8-4BFA-9909-BC95538CF48B}" sibTransId="{761048A5-AB94-4537-8C6E-76CFD9B06D33}"/>
    <dgm:cxn modelId="{1C42F9C3-3F95-4B55-86E0-4950F2990571}" srcId="{00EF3561-3580-40D5-9338-683345A5846D}" destId="{AABB67DD-02A4-4494-8AB1-C7F84AD5909D}" srcOrd="2" destOrd="0" parTransId="{C9BAA056-A8A0-4664-B048-CCD74B57463D}" sibTransId="{784ED424-AD70-408D-AF26-0BF09346C66C}"/>
    <dgm:cxn modelId="{C75C70C8-B2A1-4875-8770-6B38744078D5}" type="presOf" srcId="{D16D92D6-00D4-43F2-8A1A-51CA9906A5C4}" destId="{10650F0C-01F3-4870-A3D9-48046D734715}" srcOrd="0" destOrd="0" presId="urn:microsoft.com/office/officeart/2005/8/layout/radial6"/>
    <dgm:cxn modelId="{174FA4CA-5E02-4962-A18A-E986CDFF74A7}" type="presOf" srcId="{BE3AFA5E-18D5-4C29-8771-7D014A2D193C}" destId="{5AF4590A-662B-4917-B112-4438E0B39B41}" srcOrd="0" destOrd="0" presId="urn:microsoft.com/office/officeart/2005/8/layout/radial6"/>
    <dgm:cxn modelId="{417B3BD1-622D-48F3-B8EE-65E074680FD5}" type="presOf" srcId="{EB76EF95-D68D-4F8C-9349-1547052FA61F}" destId="{A403CE1B-6B7F-479F-B2CE-7C09365F2786}" srcOrd="0" destOrd="0" presId="urn:microsoft.com/office/officeart/2005/8/layout/radial6"/>
    <dgm:cxn modelId="{4F2BA519-B2A6-47F9-9C9D-90258E37FBD8}" type="presParOf" srcId="{CF5E4CFC-270C-4C09-A277-2E51B128C52B}" destId="{79D658E4-6849-4885-8AB3-0EBC69CBDBEF}" srcOrd="0" destOrd="0" presId="urn:microsoft.com/office/officeart/2005/8/layout/radial6"/>
    <dgm:cxn modelId="{D898DADE-DF79-4DD0-A958-3294CF877162}" type="presParOf" srcId="{CF5E4CFC-270C-4C09-A277-2E51B128C52B}" destId="{E4827783-90B3-4DC2-8AA5-9F222B00EF02}" srcOrd="1" destOrd="0" presId="urn:microsoft.com/office/officeart/2005/8/layout/radial6"/>
    <dgm:cxn modelId="{4772D817-47F1-499B-81F6-731ABE014D62}" type="presParOf" srcId="{CF5E4CFC-270C-4C09-A277-2E51B128C52B}" destId="{24442DAE-B9F9-4A75-BC6D-788255672777}" srcOrd="2" destOrd="0" presId="urn:microsoft.com/office/officeart/2005/8/layout/radial6"/>
    <dgm:cxn modelId="{57F8B43A-6D8B-4917-9992-A484BE35B321}" type="presParOf" srcId="{CF5E4CFC-270C-4C09-A277-2E51B128C52B}" destId="{F1052016-1981-4F35-A9FF-049B5ED1645B}" srcOrd="3" destOrd="0" presId="urn:microsoft.com/office/officeart/2005/8/layout/radial6"/>
    <dgm:cxn modelId="{64551477-ED5E-4A21-8FA9-DC83A2602961}" type="presParOf" srcId="{CF5E4CFC-270C-4C09-A277-2E51B128C52B}" destId="{EF03E0C7-000F-4264-A126-E2FDBEFA51EF}" srcOrd="4" destOrd="0" presId="urn:microsoft.com/office/officeart/2005/8/layout/radial6"/>
    <dgm:cxn modelId="{28322B10-16F4-4C88-BCFE-CB03A7806527}" type="presParOf" srcId="{CF5E4CFC-270C-4C09-A277-2E51B128C52B}" destId="{92A6A7CA-5721-41A9-8044-4A4469BF2EA3}" srcOrd="5" destOrd="0" presId="urn:microsoft.com/office/officeart/2005/8/layout/radial6"/>
    <dgm:cxn modelId="{0E68CE2A-9C08-43B8-BD9C-C3EFE2D0C3A1}" type="presParOf" srcId="{CF5E4CFC-270C-4C09-A277-2E51B128C52B}" destId="{A403CE1B-6B7F-479F-B2CE-7C09365F2786}" srcOrd="6" destOrd="0" presId="urn:microsoft.com/office/officeart/2005/8/layout/radial6"/>
    <dgm:cxn modelId="{FB24B217-5913-4F78-BDA2-0D90725C3FF1}" type="presParOf" srcId="{CF5E4CFC-270C-4C09-A277-2E51B128C52B}" destId="{8C696305-AEDE-4AFD-876C-DF880015F61F}" srcOrd="7" destOrd="0" presId="urn:microsoft.com/office/officeart/2005/8/layout/radial6"/>
    <dgm:cxn modelId="{E1049AC4-0ECD-43C4-8BD0-BA3BCEBEFFEC}" type="presParOf" srcId="{CF5E4CFC-270C-4C09-A277-2E51B128C52B}" destId="{6C3C4793-E745-4C1B-81E2-6A462BB7C334}" srcOrd="8" destOrd="0" presId="urn:microsoft.com/office/officeart/2005/8/layout/radial6"/>
    <dgm:cxn modelId="{16BE7801-B153-46ED-888F-CF6CE35A503C}" type="presParOf" srcId="{CF5E4CFC-270C-4C09-A277-2E51B128C52B}" destId="{A629E5A0-F0E0-4AF5-B8A3-C48CD4A20C69}" srcOrd="9" destOrd="0" presId="urn:microsoft.com/office/officeart/2005/8/layout/radial6"/>
    <dgm:cxn modelId="{4A0216CE-B875-4FAC-9D99-58614C10C6A8}" type="presParOf" srcId="{CF5E4CFC-270C-4C09-A277-2E51B128C52B}" destId="{10650F0C-01F3-4870-A3D9-48046D734715}" srcOrd="10" destOrd="0" presId="urn:microsoft.com/office/officeart/2005/8/layout/radial6"/>
    <dgm:cxn modelId="{F2E5DB75-DDF0-4835-B1C9-4D76EB00C089}" type="presParOf" srcId="{CF5E4CFC-270C-4C09-A277-2E51B128C52B}" destId="{E654E0D4-F86C-4EB8-8C29-B4369D6C00E9}" srcOrd="11" destOrd="0" presId="urn:microsoft.com/office/officeart/2005/8/layout/radial6"/>
    <dgm:cxn modelId="{3F01184E-4A94-42B2-A87E-3175DF671757}" type="presParOf" srcId="{CF5E4CFC-270C-4C09-A277-2E51B128C52B}" destId="{5AF4590A-662B-4917-B112-4438E0B39B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8C45A4-0B00-431A-B2CE-909251F77E89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AC7E785A-982A-42E3-8CDC-3C68E6B5E69F}">
      <dgm:prSet phldrT="[Text]"/>
      <dgm:spPr/>
      <dgm:t>
        <a:bodyPr/>
        <a:lstStyle/>
        <a:p>
          <a:r>
            <a:rPr lang="id-ID" dirty="0"/>
            <a:t>Sidang Pemeriksaan Pendahuluan</a:t>
          </a:r>
        </a:p>
      </dgm:t>
    </dgm:pt>
    <dgm:pt modelId="{7BEF5CCA-8976-4C2B-B3EB-4B3209CBC982}" type="parTrans" cxnId="{D6F505AE-F891-4D6E-A665-F44C3238CD17}">
      <dgm:prSet/>
      <dgm:spPr/>
      <dgm:t>
        <a:bodyPr/>
        <a:lstStyle/>
        <a:p>
          <a:endParaRPr lang="id-ID"/>
        </a:p>
      </dgm:t>
    </dgm:pt>
    <dgm:pt modelId="{8C9A60EF-B43E-40F4-9CF3-D7EAC8117913}" type="sibTrans" cxnId="{D6F505AE-F891-4D6E-A665-F44C3238CD17}">
      <dgm:prSet/>
      <dgm:spPr/>
      <dgm:t>
        <a:bodyPr/>
        <a:lstStyle/>
        <a:p>
          <a:endParaRPr lang="id-ID"/>
        </a:p>
      </dgm:t>
    </dgm:pt>
    <dgm:pt modelId="{E54E2B33-D472-4572-BC78-F37761FF1146}">
      <dgm:prSet phldrT="[Text]"/>
      <dgm:spPr/>
      <dgm:t>
        <a:bodyPr/>
        <a:lstStyle/>
        <a:p>
          <a:r>
            <a:rPr lang="id-ID" dirty="0"/>
            <a:t>Memeriksa kelengkapan dan kejelasan Permohonan;</a:t>
          </a:r>
        </a:p>
      </dgm:t>
    </dgm:pt>
    <dgm:pt modelId="{B6E5677E-4EF2-495B-A92C-6DA28739816F}" type="parTrans" cxnId="{937864AA-3690-4692-8D8E-A2C32ED017AC}">
      <dgm:prSet/>
      <dgm:spPr/>
      <dgm:t>
        <a:bodyPr/>
        <a:lstStyle/>
        <a:p>
          <a:endParaRPr lang="id-ID"/>
        </a:p>
      </dgm:t>
    </dgm:pt>
    <dgm:pt modelId="{04344026-1BE8-4DB4-8848-CFE84746D25C}" type="sibTrans" cxnId="{937864AA-3690-4692-8D8E-A2C32ED017AC}">
      <dgm:prSet/>
      <dgm:spPr/>
      <dgm:t>
        <a:bodyPr/>
        <a:lstStyle/>
        <a:p>
          <a:endParaRPr lang="id-ID"/>
        </a:p>
      </dgm:t>
    </dgm:pt>
    <dgm:pt modelId="{EFD7C3D3-8660-48EE-B39D-3D2A8A840E3B}">
      <dgm:prSet phldrT="[Text]"/>
      <dgm:spPr/>
      <dgm:t>
        <a:bodyPr/>
        <a:lstStyle/>
        <a:p>
          <a:r>
            <a:rPr lang="id-ID" dirty="0"/>
            <a:t>Mengesahkan alat bukti Pemohon;</a:t>
          </a:r>
        </a:p>
        <a:p>
          <a:r>
            <a:rPr lang="id-ID" dirty="0"/>
            <a:t>Dihadiri Pemohon, Termohon, Pihak Terkait, dan Bawaslu;</a:t>
          </a:r>
        </a:p>
        <a:p>
          <a:r>
            <a:rPr lang="id-ID" dirty="0"/>
            <a:t>Ketidakhadiran Pemohon mengakibatkan permohonan gugur.</a:t>
          </a:r>
        </a:p>
      </dgm:t>
    </dgm:pt>
    <dgm:pt modelId="{A557885F-8411-48B9-8612-777B20F7A9EF}" type="parTrans" cxnId="{22F835FD-F550-4A2D-A8D8-7BA477818BAC}">
      <dgm:prSet/>
      <dgm:spPr/>
      <dgm:t>
        <a:bodyPr/>
        <a:lstStyle/>
        <a:p>
          <a:endParaRPr lang="id-ID"/>
        </a:p>
      </dgm:t>
    </dgm:pt>
    <dgm:pt modelId="{992B5140-B4B4-4716-A8CB-34D3C0B2E297}" type="sibTrans" cxnId="{22F835FD-F550-4A2D-A8D8-7BA477818BAC}">
      <dgm:prSet/>
      <dgm:spPr/>
      <dgm:t>
        <a:bodyPr/>
        <a:lstStyle/>
        <a:p>
          <a:endParaRPr lang="id-ID"/>
        </a:p>
      </dgm:t>
    </dgm:pt>
    <dgm:pt modelId="{0BA3F981-A947-48B0-AF91-93CBEAAA5092}">
      <dgm:prSet phldrT="[Text]"/>
      <dgm:spPr/>
      <dgm:t>
        <a:bodyPr/>
        <a:lstStyle/>
        <a:p>
          <a:r>
            <a:rPr lang="id-ID" dirty="0"/>
            <a:t>Sidang Pemeriksaan Persidangan</a:t>
          </a:r>
        </a:p>
      </dgm:t>
    </dgm:pt>
    <dgm:pt modelId="{5AE11DB8-ED9D-4A61-963A-196116F7D184}" type="parTrans" cxnId="{BAA23113-B8C3-47B8-9131-C09B7A6E716C}">
      <dgm:prSet/>
      <dgm:spPr/>
      <dgm:t>
        <a:bodyPr/>
        <a:lstStyle/>
        <a:p>
          <a:endParaRPr lang="id-ID"/>
        </a:p>
      </dgm:t>
    </dgm:pt>
    <dgm:pt modelId="{DB19E54E-45BE-4BCC-AF9A-C69BDB902BCF}" type="sibTrans" cxnId="{BAA23113-B8C3-47B8-9131-C09B7A6E716C}">
      <dgm:prSet/>
      <dgm:spPr/>
      <dgm:t>
        <a:bodyPr/>
        <a:lstStyle/>
        <a:p>
          <a:endParaRPr lang="id-ID"/>
        </a:p>
      </dgm:t>
    </dgm:pt>
    <dgm:pt modelId="{3C578C46-38A4-49FB-82C6-72EB3F3B9FAA}">
      <dgm:prSet phldrT="[Text]"/>
      <dgm:spPr/>
      <dgm:t>
        <a:bodyPr/>
        <a:lstStyle/>
        <a:p>
          <a:r>
            <a:rPr lang="id-ID" dirty="0"/>
            <a:t>Memeriksa Jawaban Termohon, Keterangan Pihak Terkait, dan Keterangan Bawaslu;</a:t>
          </a:r>
        </a:p>
        <a:p>
          <a:r>
            <a:rPr lang="id-ID" dirty="0"/>
            <a:t>Mengesahkan alat bukti;</a:t>
          </a:r>
        </a:p>
        <a:p>
          <a:r>
            <a:rPr lang="id-ID" dirty="0"/>
            <a:t>Memeriksa alat bukti, saksi, dan ahli;</a:t>
          </a:r>
        </a:p>
        <a:p>
          <a:r>
            <a:rPr lang="id-ID" dirty="0"/>
            <a:t>Ketidakhadiran Pemohon dapat mengakibatkan permohonan tidak diterima.</a:t>
          </a:r>
        </a:p>
      </dgm:t>
    </dgm:pt>
    <dgm:pt modelId="{1333EBB0-49E6-4DCA-9946-0290BDCC2779}" type="parTrans" cxnId="{F0000849-9665-49FD-B84F-4E9EE15F39ED}">
      <dgm:prSet/>
      <dgm:spPr/>
      <dgm:t>
        <a:bodyPr/>
        <a:lstStyle/>
        <a:p>
          <a:endParaRPr lang="id-ID"/>
        </a:p>
      </dgm:t>
    </dgm:pt>
    <dgm:pt modelId="{45AD361B-4FA4-414D-AFFE-E6E4A2C5D7AF}" type="sibTrans" cxnId="{F0000849-9665-49FD-B84F-4E9EE15F39ED}">
      <dgm:prSet/>
      <dgm:spPr/>
      <dgm:t>
        <a:bodyPr/>
        <a:lstStyle/>
        <a:p>
          <a:endParaRPr lang="id-ID"/>
        </a:p>
      </dgm:t>
    </dgm:pt>
    <dgm:pt modelId="{C6AB5A9F-E3FE-4AFE-86C2-053F03DBD285}">
      <dgm:prSet phldrT="[Text]"/>
      <dgm:spPr/>
      <dgm:t>
        <a:bodyPr/>
        <a:lstStyle/>
        <a:p>
          <a:r>
            <a:rPr lang="id-ID" dirty="0"/>
            <a:t>Rapat Permusyawaratan Hakim</a:t>
          </a:r>
        </a:p>
      </dgm:t>
    </dgm:pt>
    <dgm:pt modelId="{3CD108AE-0306-4E8A-8168-48CB0813E0F6}" type="parTrans" cxnId="{2F78C5C9-3A76-40C9-9F52-729876D2EAFB}">
      <dgm:prSet/>
      <dgm:spPr/>
      <dgm:t>
        <a:bodyPr/>
        <a:lstStyle/>
        <a:p>
          <a:endParaRPr lang="id-ID"/>
        </a:p>
      </dgm:t>
    </dgm:pt>
    <dgm:pt modelId="{52415FC3-3516-4F2A-A09E-466957298C33}" type="sibTrans" cxnId="{2F78C5C9-3A76-40C9-9F52-729876D2EAFB}">
      <dgm:prSet/>
      <dgm:spPr/>
      <dgm:t>
        <a:bodyPr/>
        <a:lstStyle/>
        <a:p>
          <a:endParaRPr lang="id-ID"/>
        </a:p>
      </dgm:t>
    </dgm:pt>
    <dgm:pt modelId="{BC1B972E-E293-40B7-835C-22FF57A45FA6}">
      <dgm:prSet phldrT="[Text]"/>
      <dgm:spPr/>
      <dgm:t>
        <a:bodyPr/>
        <a:lstStyle/>
        <a:p>
          <a:r>
            <a:rPr lang="id-ID" dirty="0"/>
            <a:t>Sidang tertutup (internal) oleh Majelis Hakim untuk mengambil putusan;</a:t>
          </a:r>
        </a:p>
        <a:p>
          <a:r>
            <a:rPr lang="id-ID" dirty="0"/>
            <a:t>Diikuti oleh 9 hakim atau sekurangnya 7 hakim.</a:t>
          </a:r>
        </a:p>
      </dgm:t>
    </dgm:pt>
    <dgm:pt modelId="{F8D24615-FE6B-474C-912C-3069EB7B72AF}" type="parTrans" cxnId="{022CC774-1C62-4060-8D4C-6ABB072CC928}">
      <dgm:prSet/>
      <dgm:spPr/>
      <dgm:t>
        <a:bodyPr/>
        <a:lstStyle/>
        <a:p>
          <a:endParaRPr lang="id-ID"/>
        </a:p>
      </dgm:t>
    </dgm:pt>
    <dgm:pt modelId="{1F82EA1D-FB3D-40DF-A6ED-FA89B2CCDF7F}" type="sibTrans" cxnId="{022CC774-1C62-4060-8D4C-6ABB072CC928}">
      <dgm:prSet/>
      <dgm:spPr/>
      <dgm:t>
        <a:bodyPr/>
        <a:lstStyle/>
        <a:p>
          <a:endParaRPr lang="id-ID"/>
        </a:p>
      </dgm:t>
    </dgm:pt>
    <dgm:pt modelId="{6B5420DD-9B84-48D4-B2E2-812E3E76F17D}">
      <dgm:prSet/>
      <dgm:spPr/>
      <dgm:t>
        <a:bodyPr/>
        <a:lstStyle/>
        <a:p>
          <a:r>
            <a:rPr lang="id-ID" dirty="0"/>
            <a:t>Sidang Pengucapan Putusan</a:t>
          </a:r>
        </a:p>
      </dgm:t>
    </dgm:pt>
    <dgm:pt modelId="{986818C8-A2AD-43BB-A2DC-143827DC81E2}" type="parTrans" cxnId="{301C68F7-CC28-40A5-AE6F-6C12F41F3547}">
      <dgm:prSet/>
      <dgm:spPr/>
      <dgm:t>
        <a:bodyPr/>
        <a:lstStyle/>
        <a:p>
          <a:endParaRPr lang="id-ID"/>
        </a:p>
      </dgm:t>
    </dgm:pt>
    <dgm:pt modelId="{9B012B74-C5CA-497F-A966-6F69463D0406}" type="sibTrans" cxnId="{301C68F7-CC28-40A5-AE6F-6C12F41F3547}">
      <dgm:prSet/>
      <dgm:spPr/>
      <dgm:t>
        <a:bodyPr/>
        <a:lstStyle/>
        <a:p>
          <a:endParaRPr lang="id-ID"/>
        </a:p>
      </dgm:t>
    </dgm:pt>
    <dgm:pt modelId="{00E0B20C-A681-4218-B70D-0EED853584E2}">
      <dgm:prSet/>
      <dgm:spPr/>
      <dgm:t>
        <a:bodyPr/>
        <a:lstStyle/>
        <a:p>
          <a:r>
            <a:rPr lang="id-ID" dirty="0"/>
            <a:t>Dilaksanakan dalam Sidang Pleno terbuka untuk umum;</a:t>
          </a:r>
        </a:p>
        <a:p>
          <a:r>
            <a:rPr lang="id-ID" dirty="0"/>
            <a:t>Salinan Putusan disampaikan kepada para pihak, MPR, DPR, Presiden/Pemerintah, Bawaslu, dan Parpol peserta Pemilu dalam waktu 3 hari sejak pengucapan putusan.</a:t>
          </a:r>
        </a:p>
      </dgm:t>
    </dgm:pt>
    <dgm:pt modelId="{C5A04DD2-826D-4364-B3A5-AF783D7DA7E5}" type="parTrans" cxnId="{6BAFF972-B91A-448E-872C-E4076B665DAA}">
      <dgm:prSet/>
      <dgm:spPr/>
      <dgm:t>
        <a:bodyPr/>
        <a:lstStyle/>
        <a:p>
          <a:endParaRPr lang="id-ID"/>
        </a:p>
      </dgm:t>
    </dgm:pt>
    <dgm:pt modelId="{B23948F5-9959-49AE-AA5D-82E967938375}" type="sibTrans" cxnId="{6BAFF972-B91A-448E-872C-E4076B665DAA}">
      <dgm:prSet/>
      <dgm:spPr/>
      <dgm:t>
        <a:bodyPr/>
        <a:lstStyle/>
        <a:p>
          <a:endParaRPr lang="id-ID"/>
        </a:p>
      </dgm:t>
    </dgm:pt>
    <dgm:pt modelId="{986745D7-F559-422C-BB8E-F52A601F6BB2}" type="pres">
      <dgm:prSet presAssocID="{6B8C45A4-0B00-431A-B2CE-909251F77E8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443B5BC3-23B1-48BD-B5CE-63AF79406385}" type="pres">
      <dgm:prSet presAssocID="{6B5420DD-9B84-48D4-B2E2-812E3E76F17D}" presName="ChildAccent4" presStyleCnt="0"/>
      <dgm:spPr/>
    </dgm:pt>
    <dgm:pt modelId="{A2B99055-A35A-4E80-88A9-0BAD06EF2D76}" type="pres">
      <dgm:prSet presAssocID="{6B5420DD-9B84-48D4-B2E2-812E3E76F17D}" presName="ChildAccent" presStyleLbl="alignImgPlace1" presStyleIdx="0" presStyleCnt="4"/>
      <dgm:spPr/>
    </dgm:pt>
    <dgm:pt modelId="{789BE3B6-C20B-49A2-994F-B72FC82D35F2}" type="pres">
      <dgm:prSet presAssocID="{6B5420DD-9B84-48D4-B2E2-812E3E76F17D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0C94C23-C26E-4340-97F9-95AB18053F26}" type="pres">
      <dgm:prSet presAssocID="{6B5420DD-9B84-48D4-B2E2-812E3E76F17D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</dgm:pt>
    <dgm:pt modelId="{D4FBC8C7-3886-4A86-B483-1CCEB191D442}" type="pres">
      <dgm:prSet presAssocID="{C6AB5A9F-E3FE-4AFE-86C2-053F03DBD285}" presName="ChildAccent3" presStyleCnt="0"/>
      <dgm:spPr/>
    </dgm:pt>
    <dgm:pt modelId="{7495D953-ACF9-4B38-A347-72DA136099DF}" type="pres">
      <dgm:prSet presAssocID="{C6AB5A9F-E3FE-4AFE-86C2-053F03DBD285}" presName="ChildAccent" presStyleLbl="alignImgPlace1" presStyleIdx="1" presStyleCnt="4"/>
      <dgm:spPr/>
    </dgm:pt>
    <dgm:pt modelId="{A37611AE-4617-40BE-870F-9BCA7E1B82B8}" type="pres">
      <dgm:prSet presAssocID="{C6AB5A9F-E3FE-4AFE-86C2-053F03DBD285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E8FC723-DC5F-454F-97F2-028CE4851866}" type="pres">
      <dgm:prSet presAssocID="{C6AB5A9F-E3FE-4AFE-86C2-053F03DBD285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</dgm:pt>
    <dgm:pt modelId="{F75871D0-AD42-4BC4-B6B3-A7707E6638FB}" type="pres">
      <dgm:prSet presAssocID="{0BA3F981-A947-48B0-AF91-93CBEAAA5092}" presName="ChildAccent2" presStyleCnt="0"/>
      <dgm:spPr/>
    </dgm:pt>
    <dgm:pt modelId="{14ACF409-073B-404A-A306-20B8889F3D43}" type="pres">
      <dgm:prSet presAssocID="{0BA3F981-A947-48B0-AF91-93CBEAAA5092}" presName="ChildAccent" presStyleLbl="alignImgPlace1" presStyleIdx="2" presStyleCnt="4"/>
      <dgm:spPr/>
    </dgm:pt>
    <dgm:pt modelId="{D344C949-DF49-44EA-8A46-B7682C04A92B}" type="pres">
      <dgm:prSet presAssocID="{0BA3F981-A947-48B0-AF91-93CBEAAA5092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A47BABF-B88E-42CD-AB6F-3B54A1F072D5}" type="pres">
      <dgm:prSet presAssocID="{0BA3F981-A947-48B0-AF91-93CBEAAA5092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</dgm:pt>
    <dgm:pt modelId="{DE77618C-197E-4693-9E7A-09C4D9E9A127}" type="pres">
      <dgm:prSet presAssocID="{AC7E785A-982A-42E3-8CDC-3C68E6B5E69F}" presName="ChildAccent1" presStyleCnt="0"/>
      <dgm:spPr/>
    </dgm:pt>
    <dgm:pt modelId="{98E1ABDC-436F-4FE4-9818-13B74A489132}" type="pres">
      <dgm:prSet presAssocID="{AC7E785A-982A-42E3-8CDC-3C68E6B5E69F}" presName="ChildAccent" presStyleLbl="alignImgPlace1" presStyleIdx="3" presStyleCnt="4" custLinFactNeighborX="1476"/>
      <dgm:spPr/>
    </dgm:pt>
    <dgm:pt modelId="{AB235A60-2E25-4509-B13C-21557096F682}" type="pres">
      <dgm:prSet presAssocID="{AC7E785A-982A-42E3-8CDC-3C68E6B5E69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4296CD6-5523-4DB1-8279-1A1ABAA88B49}" type="pres">
      <dgm:prSet presAssocID="{AC7E785A-982A-42E3-8CDC-3C68E6B5E69F}" presName="Parent1" presStyleLbl="node1" presStyleIdx="3" presStyleCnt="4">
        <dgm:presLayoutVars>
          <dgm:chMax val="2"/>
          <dgm:chPref val="1"/>
          <dgm:bulletEnabled val="1"/>
        </dgm:presLayoutVars>
      </dgm:prSet>
      <dgm:spPr/>
    </dgm:pt>
  </dgm:ptLst>
  <dgm:cxnLst>
    <dgm:cxn modelId="{D68F7A02-38EA-46A7-93E3-A05E9129E4A4}" type="presOf" srcId="{0BA3F981-A947-48B0-AF91-93CBEAAA5092}" destId="{9A47BABF-B88E-42CD-AB6F-3B54A1F072D5}" srcOrd="0" destOrd="0" presId="urn:microsoft.com/office/officeart/2011/layout/InterconnectedBlockProcess"/>
    <dgm:cxn modelId="{E4C3150E-C33A-40E9-8218-E434E19743EB}" type="presOf" srcId="{3C578C46-38A4-49FB-82C6-72EB3F3B9FAA}" destId="{14ACF409-073B-404A-A306-20B8889F3D43}" srcOrd="0" destOrd="0" presId="urn:microsoft.com/office/officeart/2011/layout/InterconnectedBlockProcess"/>
    <dgm:cxn modelId="{BAA23113-B8C3-47B8-9131-C09B7A6E716C}" srcId="{6B8C45A4-0B00-431A-B2CE-909251F77E89}" destId="{0BA3F981-A947-48B0-AF91-93CBEAAA5092}" srcOrd="1" destOrd="0" parTransId="{5AE11DB8-ED9D-4A61-963A-196116F7D184}" sibTransId="{DB19E54E-45BE-4BCC-AF9A-C69BDB902BCF}"/>
    <dgm:cxn modelId="{B9BE8225-250D-4279-8766-4DFC232BCBF1}" type="presOf" srcId="{6B5420DD-9B84-48D4-B2E2-812E3E76F17D}" destId="{00C94C23-C26E-4340-97F9-95AB18053F26}" srcOrd="0" destOrd="0" presId="urn:microsoft.com/office/officeart/2011/layout/InterconnectedBlockProcess"/>
    <dgm:cxn modelId="{52C77D3A-4581-4588-8B53-DB160DC0A7FB}" type="presOf" srcId="{C6AB5A9F-E3FE-4AFE-86C2-053F03DBD285}" destId="{1E8FC723-DC5F-454F-97F2-028CE4851866}" srcOrd="0" destOrd="0" presId="urn:microsoft.com/office/officeart/2011/layout/InterconnectedBlockProcess"/>
    <dgm:cxn modelId="{C32CAE3D-F0F9-4DB9-A00D-DF3A647CC2DB}" type="presOf" srcId="{AC7E785A-982A-42E3-8CDC-3C68E6B5E69F}" destId="{54296CD6-5523-4DB1-8279-1A1ABAA88B49}" srcOrd="0" destOrd="0" presId="urn:microsoft.com/office/officeart/2011/layout/InterconnectedBlockProcess"/>
    <dgm:cxn modelId="{B82CB463-CF4C-4F42-856B-C90E400EEBFA}" type="presOf" srcId="{00E0B20C-A681-4218-B70D-0EED853584E2}" destId="{789BE3B6-C20B-49A2-994F-B72FC82D35F2}" srcOrd="1" destOrd="0" presId="urn:microsoft.com/office/officeart/2011/layout/InterconnectedBlockProcess"/>
    <dgm:cxn modelId="{F0000849-9665-49FD-B84F-4E9EE15F39ED}" srcId="{0BA3F981-A947-48B0-AF91-93CBEAAA5092}" destId="{3C578C46-38A4-49FB-82C6-72EB3F3B9FAA}" srcOrd="0" destOrd="0" parTransId="{1333EBB0-49E6-4DCA-9946-0290BDCC2779}" sibTransId="{45AD361B-4FA4-414D-AFFE-E6E4A2C5D7AF}"/>
    <dgm:cxn modelId="{135A1470-79AD-46D6-A980-2B2C6F289EE9}" type="presOf" srcId="{EFD7C3D3-8660-48EE-B39D-3D2A8A840E3B}" destId="{98E1ABDC-436F-4FE4-9818-13B74A489132}" srcOrd="0" destOrd="1" presId="urn:microsoft.com/office/officeart/2011/layout/InterconnectedBlockProcess"/>
    <dgm:cxn modelId="{6BAFF972-B91A-448E-872C-E4076B665DAA}" srcId="{6B5420DD-9B84-48D4-B2E2-812E3E76F17D}" destId="{00E0B20C-A681-4218-B70D-0EED853584E2}" srcOrd="0" destOrd="0" parTransId="{C5A04DD2-826D-4364-B3A5-AF783D7DA7E5}" sibTransId="{B23948F5-9959-49AE-AA5D-82E967938375}"/>
    <dgm:cxn modelId="{D0029354-A8A1-4315-8BA8-204A556340CC}" type="presOf" srcId="{3C578C46-38A4-49FB-82C6-72EB3F3B9FAA}" destId="{D344C949-DF49-44EA-8A46-B7682C04A92B}" srcOrd="1" destOrd="0" presId="urn:microsoft.com/office/officeart/2011/layout/InterconnectedBlockProcess"/>
    <dgm:cxn modelId="{022CC774-1C62-4060-8D4C-6ABB072CC928}" srcId="{C6AB5A9F-E3FE-4AFE-86C2-053F03DBD285}" destId="{BC1B972E-E293-40B7-835C-22FF57A45FA6}" srcOrd="0" destOrd="0" parTransId="{F8D24615-FE6B-474C-912C-3069EB7B72AF}" sibTransId="{1F82EA1D-FB3D-40DF-A6ED-FA89B2CCDF7F}"/>
    <dgm:cxn modelId="{EC7D577F-650C-4A14-BDAA-7E9942541B60}" type="presOf" srcId="{EFD7C3D3-8660-48EE-B39D-3D2A8A840E3B}" destId="{AB235A60-2E25-4509-B13C-21557096F682}" srcOrd="1" destOrd="1" presId="urn:microsoft.com/office/officeart/2011/layout/InterconnectedBlockProcess"/>
    <dgm:cxn modelId="{937864AA-3690-4692-8D8E-A2C32ED017AC}" srcId="{AC7E785A-982A-42E3-8CDC-3C68E6B5E69F}" destId="{E54E2B33-D472-4572-BC78-F37761FF1146}" srcOrd="0" destOrd="0" parTransId="{B6E5677E-4EF2-495B-A92C-6DA28739816F}" sibTransId="{04344026-1BE8-4DB4-8848-CFE84746D25C}"/>
    <dgm:cxn modelId="{D6F505AE-F891-4D6E-A665-F44C3238CD17}" srcId="{6B8C45A4-0B00-431A-B2CE-909251F77E89}" destId="{AC7E785A-982A-42E3-8CDC-3C68E6B5E69F}" srcOrd="0" destOrd="0" parTransId="{7BEF5CCA-8976-4C2B-B3EB-4B3209CBC982}" sibTransId="{8C9A60EF-B43E-40F4-9CF3-D7EAC8117913}"/>
    <dgm:cxn modelId="{80057BAE-2058-4BC9-9C30-688A25A95700}" type="presOf" srcId="{E54E2B33-D472-4572-BC78-F37761FF1146}" destId="{AB235A60-2E25-4509-B13C-21557096F682}" srcOrd="1" destOrd="0" presId="urn:microsoft.com/office/officeart/2011/layout/InterconnectedBlockProcess"/>
    <dgm:cxn modelId="{8BDEB3B2-C56A-44B3-9FB5-308FD1A02E97}" type="presOf" srcId="{6B8C45A4-0B00-431A-B2CE-909251F77E89}" destId="{986745D7-F559-422C-BB8E-F52A601F6BB2}" srcOrd="0" destOrd="0" presId="urn:microsoft.com/office/officeart/2011/layout/InterconnectedBlockProcess"/>
    <dgm:cxn modelId="{0C40ADB5-BB8D-4213-9A18-0F56F582B419}" type="presOf" srcId="{00E0B20C-A681-4218-B70D-0EED853584E2}" destId="{A2B99055-A35A-4E80-88A9-0BAD06EF2D76}" srcOrd="0" destOrd="0" presId="urn:microsoft.com/office/officeart/2011/layout/InterconnectedBlockProcess"/>
    <dgm:cxn modelId="{0DC5FCC1-08D5-4108-A1DA-FD4D03B079F0}" type="presOf" srcId="{BC1B972E-E293-40B7-835C-22FF57A45FA6}" destId="{A37611AE-4617-40BE-870F-9BCA7E1B82B8}" srcOrd="1" destOrd="0" presId="urn:microsoft.com/office/officeart/2011/layout/InterconnectedBlockProcess"/>
    <dgm:cxn modelId="{7666FEC5-398D-4C18-B38E-5D161EDD95FE}" type="presOf" srcId="{E54E2B33-D472-4572-BC78-F37761FF1146}" destId="{98E1ABDC-436F-4FE4-9818-13B74A489132}" srcOrd="0" destOrd="0" presId="urn:microsoft.com/office/officeart/2011/layout/InterconnectedBlockProcess"/>
    <dgm:cxn modelId="{2F78C5C9-3A76-40C9-9F52-729876D2EAFB}" srcId="{6B8C45A4-0B00-431A-B2CE-909251F77E89}" destId="{C6AB5A9F-E3FE-4AFE-86C2-053F03DBD285}" srcOrd="2" destOrd="0" parTransId="{3CD108AE-0306-4E8A-8168-48CB0813E0F6}" sibTransId="{52415FC3-3516-4F2A-A09E-466957298C33}"/>
    <dgm:cxn modelId="{9C4362EC-655C-424A-8E6D-16109579F3C9}" type="presOf" srcId="{BC1B972E-E293-40B7-835C-22FF57A45FA6}" destId="{7495D953-ACF9-4B38-A347-72DA136099DF}" srcOrd="0" destOrd="0" presId="urn:microsoft.com/office/officeart/2011/layout/InterconnectedBlockProcess"/>
    <dgm:cxn modelId="{301C68F7-CC28-40A5-AE6F-6C12F41F3547}" srcId="{6B8C45A4-0B00-431A-B2CE-909251F77E89}" destId="{6B5420DD-9B84-48D4-B2E2-812E3E76F17D}" srcOrd="3" destOrd="0" parTransId="{986818C8-A2AD-43BB-A2DC-143827DC81E2}" sibTransId="{9B012B74-C5CA-497F-A966-6F69463D0406}"/>
    <dgm:cxn modelId="{22F835FD-F550-4A2D-A8D8-7BA477818BAC}" srcId="{AC7E785A-982A-42E3-8CDC-3C68E6B5E69F}" destId="{EFD7C3D3-8660-48EE-B39D-3D2A8A840E3B}" srcOrd="1" destOrd="0" parTransId="{A557885F-8411-48B9-8612-777B20F7A9EF}" sibTransId="{992B5140-B4B4-4716-A8CB-34D3C0B2E297}"/>
    <dgm:cxn modelId="{789A67AC-3A19-4432-B9EE-5FD235775E1A}" type="presParOf" srcId="{986745D7-F559-422C-BB8E-F52A601F6BB2}" destId="{443B5BC3-23B1-48BD-B5CE-63AF79406385}" srcOrd="0" destOrd="0" presId="urn:microsoft.com/office/officeart/2011/layout/InterconnectedBlockProcess"/>
    <dgm:cxn modelId="{1CD2EB17-CFCF-4FF5-B825-90B2EB9BA141}" type="presParOf" srcId="{443B5BC3-23B1-48BD-B5CE-63AF79406385}" destId="{A2B99055-A35A-4E80-88A9-0BAD06EF2D76}" srcOrd="0" destOrd="0" presId="urn:microsoft.com/office/officeart/2011/layout/InterconnectedBlockProcess"/>
    <dgm:cxn modelId="{79511780-367E-48F6-B4B5-E4BDC8DD4758}" type="presParOf" srcId="{986745D7-F559-422C-BB8E-F52A601F6BB2}" destId="{789BE3B6-C20B-49A2-994F-B72FC82D35F2}" srcOrd="1" destOrd="0" presId="urn:microsoft.com/office/officeart/2011/layout/InterconnectedBlockProcess"/>
    <dgm:cxn modelId="{49FEB437-9677-4E77-8E77-072819234B21}" type="presParOf" srcId="{986745D7-F559-422C-BB8E-F52A601F6BB2}" destId="{00C94C23-C26E-4340-97F9-95AB18053F26}" srcOrd="2" destOrd="0" presId="urn:microsoft.com/office/officeart/2011/layout/InterconnectedBlockProcess"/>
    <dgm:cxn modelId="{C43585A1-9307-445C-9680-872CF9291F3A}" type="presParOf" srcId="{986745D7-F559-422C-BB8E-F52A601F6BB2}" destId="{D4FBC8C7-3886-4A86-B483-1CCEB191D442}" srcOrd="3" destOrd="0" presId="urn:microsoft.com/office/officeart/2011/layout/InterconnectedBlockProcess"/>
    <dgm:cxn modelId="{F2FE80C7-A27C-4936-B0B5-273132049DD5}" type="presParOf" srcId="{D4FBC8C7-3886-4A86-B483-1CCEB191D442}" destId="{7495D953-ACF9-4B38-A347-72DA136099DF}" srcOrd="0" destOrd="0" presId="urn:microsoft.com/office/officeart/2011/layout/InterconnectedBlockProcess"/>
    <dgm:cxn modelId="{616928CF-5A33-4A0A-963E-28525065DB1F}" type="presParOf" srcId="{986745D7-F559-422C-BB8E-F52A601F6BB2}" destId="{A37611AE-4617-40BE-870F-9BCA7E1B82B8}" srcOrd="4" destOrd="0" presId="urn:microsoft.com/office/officeart/2011/layout/InterconnectedBlockProcess"/>
    <dgm:cxn modelId="{6F9AC456-A423-4F4D-A0AA-28FBCFC6A8E0}" type="presParOf" srcId="{986745D7-F559-422C-BB8E-F52A601F6BB2}" destId="{1E8FC723-DC5F-454F-97F2-028CE4851866}" srcOrd="5" destOrd="0" presId="urn:microsoft.com/office/officeart/2011/layout/InterconnectedBlockProcess"/>
    <dgm:cxn modelId="{81778990-2608-4F36-8F0B-03C8FFC899D8}" type="presParOf" srcId="{986745D7-F559-422C-BB8E-F52A601F6BB2}" destId="{F75871D0-AD42-4BC4-B6B3-A7707E6638FB}" srcOrd="6" destOrd="0" presId="urn:microsoft.com/office/officeart/2011/layout/InterconnectedBlockProcess"/>
    <dgm:cxn modelId="{D8E36CBE-7073-4550-B565-444B4FC2DC1D}" type="presParOf" srcId="{F75871D0-AD42-4BC4-B6B3-A7707E6638FB}" destId="{14ACF409-073B-404A-A306-20B8889F3D43}" srcOrd="0" destOrd="0" presId="urn:microsoft.com/office/officeart/2011/layout/InterconnectedBlockProcess"/>
    <dgm:cxn modelId="{9B5094C0-8AF2-4E40-89CD-182661A0F3A2}" type="presParOf" srcId="{986745D7-F559-422C-BB8E-F52A601F6BB2}" destId="{D344C949-DF49-44EA-8A46-B7682C04A92B}" srcOrd="7" destOrd="0" presId="urn:microsoft.com/office/officeart/2011/layout/InterconnectedBlockProcess"/>
    <dgm:cxn modelId="{BA4E9B42-BBFA-4EC6-839A-32C0358F3A58}" type="presParOf" srcId="{986745D7-F559-422C-BB8E-F52A601F6BB2}" destId="{9A47BABF-B88E-42CD-AB6F-3B54A1F072D5}" srcOrd="8" destOrd="0" presId="urn:microsoft.com/office/officeart/2011/layout/InterconnectedBlockProcess"/>
    <dgm:cxn modelId="{DF453B0B-26C2-47A0-A7BB-658B463DB0D4}" type="presParOf" srcId="{986745D7-F559-422C-BB8E-F52A601F6BB2}" destId="{DE77618C-197E-4693-9E7A-09C4D9E9A127}" srcOrd="9" destOrd="0" presId="urn:microsoft.com/office/officeart/2011/layout/InterconnectedBlockProcess"/>
    <dgm:cxn modelId="{D013D609-051C-4B9D-9768-44973B2AED4E}" type="presParOf" srcId="{DE77618C-197E-4693-9E7A-09C4D9E9A127}" destId="{98E1ABDC-436F-4FE4-9818-13B74A489132}" srcOrd="0" destOrd="0" presId="urn:microsoft.com/office/officeart/2011/layout/InterconnectedBlockProcess"/>
    <dgm:cxn modelId="{42706E63-2DF8-4725-8E98-F1AB1E44A7C9}" type="presParOf" srcId="{986745D7-F559-422C-BB8E-F52A601F6BB2}" destId="{AB235A60-2E25-4509-B13C-21557096F682}" srcOrd="10" destOrd="0" presId="urn:microsoft.com/office/officeart/2011/layout/InterconnectedBlockProcess"/>
    <dgm:cxn modelId="{1BFCBAF3-2EED-4FEA-9C36-9430EEEFE699}" type="presParOf" srcId="{986745D7-F559-422C-BB8E-F52A601F6BB2}" destId="{54296CD6-5523-4DB1-8279-1A1ABAA88B49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49A99-B6F5-41F0-9CC8-FAC740C5C076}" type="doc">
      <dgm:prSet loTypeId="urn:microsoft.com/office/officeart/2005/8/layout/radial6" loCatId="relationship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id-ID"/>
        </a:p>
      </dgm:t>
    </dgm:pt>
    <dgm:pt modelId="{00EF3561-3580-40D5-9338-683345A5846D}">
      <dgm:prSet phldrT="[Text]"/>
      <dgm:spPr/>
      <dgm:t>
        <a:bodyPr/>
        <a:lstStyle/>
        <a:p>
          <a:r>
            <a:rPr lang="id-ID" dirty="0"/>
            <a:t>PHPU Anggota DPD</a:t>
          </a:r>
        </a:p>
      </dgm:t>
    </dgm:pt>
    <dgm:pt modelId="{071D82A2-D6C4-439B-94E4-CEAC686162E8}" type="parTrans" cxnId="{9E678209-B5D0-4F53-8727-C0D356D0478E}">
      <dgm:prSet/>
      <dgm:spPr/>
      <dgm:t>
        <a:bodyPr/>
        <a:lstStyle/>
        <a:p>
          <a:endParaRPr lang="id-ID"/>
        </a:p>
      </dgm:t>
    </dgm:pt>
    <dgm:pt modelId="{F4D8D3FA-A278-46B9-BABC-A6411C6288D9}" type="sibTrans" cxnId="{9E678209-B5D0-4F53-8727-C0D356D0478E}">
      <dgm:prSet/>
      <dgm:spPr/>
      <dgm:t>
        <a:bodyPr/>
        <a:lstStyle/>
        <a:p>
          <a:endParaRPr lang="id-ID"/>
        </a:p>
      </dgm:t>
    </dgm:pt>
    <dgm:pt modelId="{5FCA50C7-E86B-4F02-9041-62F881727354}">
      <dgm:prSet phldrT="[Text]"/>
      <dgm:spPr/>
      <dgm:t>
        <a:bodyPr/>
        <a:lstStyle/>
        <a:p>
          <a:r>
            <a:rPr lang="id-ID" dirty="0"/>
            <a:t>Pemohon</a:t>
          </a:r>
        </a:p>
      </dgm:t>
    </dgm:pt>
    <dgm:pt modelId="{2530FEC2-50B8-4BFA-9909-BC95538CF48B}" type="parTrans" cxnId="{84315AA2-D9D5-427A-8B32-7A6072436639}">
      <dgm:prSet/>
      <dgm:spPr/>
      <dgm:t>
        <a:bodyPr/>
        <a:lstStyle/>
        <a:p>
          <a:endParaRPr lang="id-ID"/>
        </a:p>
      </dgm:t>
    </dgm:pt>
    <dgm:pt modelId="{761048A5-AB94-4537-8C6E-76CFD9B06D33}" type="sibTrans" cxnId="{84315AA2-D9D5-427A-8B32-7A6072436639}">
      <dgm:prSet/>
      <dgm:spPr/>
      <dgm:t>
        <a:bodyPr/>
        <a:lstStyle/>
        <a:p>
          <a:endParaRPr lang="id-ID"/>
        </a:p>
      </dgm:t>
    </dgm:pt>
    <dgm:pt modelId="{71822357-B94E-45C1-A19E-9D1F18A99499}">
      <dgm:prSet phldrT="[Text]"/>
      <dgm:spPr/>
      <dgm:t>
        <a:bodyPr/>
        <a:lstStyle/>
        <a:p>
          <a:r>
            <a:rPr lang="id-ID" dirty="0"/>
            <a:t>Termohon</a:t>
          </a:r>
        </a:p>
      </dgm:t>
    </dgm:pt>
    <dgm:pt modelId="{059F2549-1C22-4216-BE1E-02830CFFEC92}" type="parTrans" cxnId="{34CBB31C-5806-4A3F-9BDA-83A84A5382D7}">
      <dgm:prSet/>
      <dgm:spPr/>
      <dgm:t>
        <a:bodyPr/>
        <a:lstStyle/>
        <a:p>
          <a:endParaRPr lang="id-ID"/>
        </a:p>
      </dgm:t>
    </dgm:pt>
    <dgm:pt modelId="{EB76EF95-D68D-4F8C-9349-1547052FA61F}" type="sibTrans" cxnId="{34CBB31C-5806-4A3F-9BDA-83A84A5382D7}">
      <dgm:prSet/>
      <dgm:spPr/>
      <dgm:t>
        <a:bodyPr/>
        <a:lstStyle/>
        <a:p>
          <a:endParaRPr lang="id-ID"/>
        </a:p>
      </dgm:t>
    </dgm:pt>
    <dgm:pt modelId="{AABB67DD-02A4-4494-8AB1-C7F84AD5909D}">
      <dgm:prSet phldrT="[Text]"/>
      <dgm:spPr/>
      <dgm:t>
        <a:bodyPr/>
        <a:lstStyle/>
        <a:p>
          <a:r>
            <a:rPr lang="id-ID" dirty="0"/>
            <a:t>Pihak Terkait</a:t>
          </a:r>
        </a:p>
      </dgm:t>
    </dgm:pt>
    <dgm:pt modelId="{C9BAA056-A8A0-4664-B048-CCD74B57463D}" type="parTrans" cxnId="{1C42F9C3-3F95-4B55-86E0-4950F2990571}">
      <dgm:prSet/>
      <dgm:spPr/>
      <dgm:t>
        <a:bodyPr/>
        <a:lstStyle/>
        <a:p>
          <a:endParaRPr lang="id-ID"/>
        </a:p>
      </dgm:t>
    </dgm:pt>
    <dgm:pt modelId="{784ED424-AD70-408D-AF26-0BF09346C66C}" type="sibTrans" cxnId="{1C42F9C3-3F95-4B55-86E0-4950F2990571}">
      <dgm:prSet/>
      <dgm:spPr/>
      <dgm:t>
        <a:bodyPr/>
        <a:lstStyle/>
        <a:p>
          <a:endParaRPr lang="id-ID"/>
        </a:p>
      </dgm:t>
    </dgm:pt>
    <dgm:pt modelId="{D16D92D6-00D4-43F2-8A1A-51CA9906A5C4}">
      <dgm:prSet phldrT="[Text]"/>
      <dgm:spPr/>
      <dgm:t>
        <a:bodyPr/>
        <a:lstStyle/>
        <a:p>
          <a:r>
            <a:rPr lang="id-ID" dirty="0"/>
            <a:t>Bawaslu</a:t>
          </a:r>
        </a:p>
      </dgm:t>
    </dgm:pt>
    <dgm:pt modelId="{AAE3B6E4-62F4-43AF-B881-86E3ACCCB0FE}" type="parTrans" cxnId="{07C75F39-B042-4C5A-9E1E-EEFF392EAD7A}">
      <dgm:prSet/>
      <dgm:spPr/>
      <dgm:t>
        <a:bodyPr/>
        <a:lstStyle/>
        <a:p>
          <a:endParaRPr lang="id-ID"/>
        </a:p>
      </dgm:t>
    </dgm:pt>
    <dgm:pt modelId="{BE3AFA5E-18D5-4C29-8771-7D014A2D193C}" type="sibTrans" cxnId="{07C75F39-B042-4C5A-9E1E-EEFF392EAD7A}">
      <dgm:prSet/>
      <dgm:spPr/>
      <dgm:t>
        <a:bodyPr/>
        <a:lstStyle/>
        <a:p>
          <a:endParaRPr lang="id-ID"/>
        </a:p>
      </dgm:t>
    </dgm:pt>
    <dgm:pt modelId="{CF5E4CFC-270C-4C09-A277-2E51B128C52B}" type="pres">
      <dgm:prSet presAssocID="{DE949A99-B6F5-41F0-9CC8-FAC740C5C0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D658E4-6849-4885-8AB3-0EBC69CBDBEF}" type="pres">
      <dgm:prSet presAssocID="{00EF3561-3580-40D5-9338-683345A5846D}" presName="centerShape" presStyleLbl="node0" presStyleIdx="0" presStyleCnt="1"/>
      <dgm:spPr/>
    </dgm:pt>
    <dgm:pt modelId="{E4827783-90B3-4DC2-8AA5-9F222B00EF02}" type="pres">
      <dgm:prSet presAssocID="{5FCA50C7-E86B-4F02-9041-62F881727354}" presName="node" presStyleLbl="node1" presStyleIdx="0" presStyleCnt="4">
        <dgm:presLayoutVars>
          <dgm:bulletEnabled val="1"/>
        </dgm:presLayoutVars>
      </dgm:prSet>
      <dgm:spPr/>
    </dgm:pt>
    <dgm:pt modelId="{24442DAE-B9F9-4A75-BC6D-788255672777}" type="pres">
      <dgm:prSet presAssocID="{5FCA50C7-E86B-4F02-9041-62F881727354}" presName="dummy" presStyleCnt="0"/>
      <dgm:spPr/>
    </dgm:pt>
    <dgm:pt modelId="{F1052016-1981-4F35-A9FF-049B5ED1645B}" type="pres">
      <dgm:prSet presAssocID="{761048A5-AB94-4537-8C6E-76CFD9B06D33}" presName="sibTrans" presStyleLbl="sibTrans2D1" presStyleIdx="0" presStyleCnt="4"/>
      <dgm:spPr/>
    </dgm:pt>
    <dgm:pt modelId="{EF03E0C7-000F-4264-A126-E2FDBEFA51EF}" type="pres">
      <dgm:prSet presAssocID="{71822357-B94E-45C1-A19E-9D1F18A99499}" presName="node" presStyleLbl="node1" presStyleIdx="1" presStyleCnt="4">
        <dgm:presLayoutVars>
          <dgm:bulletEnabled val="1"/>
        </dgm:presLayoutVars>
      </dgm:prSet>
      <dgm:spPr/>
    </dgm:pt>
    <dgm:pt modelId="{92A6A7CA-5721-41A9-8044-4A4469BF2EA3}" type="pres">
      <dgm:prSet presAssocID="{71822357-B94E-45C1-A19E-9D1F18A99499}" presName="dummy" presStyleCnt="0"/>
      <dgm:spPr/>
    </dgm:pt>
    <dgm:pt modelId="{A403CE1B-6B7F-479F-B2CE-7C09365F2786}" type="pres">
      <dgm:prSet presAssocID="{EB76EF95-D68D-4F8C-9349-1547052FA61F}" presName="sibTrans" presStyleLbl="sibTrans2D1" presStyleIdx="1" presStyleCnt="4"/>
      <dgm:spPr/>
    </dgm:pt>
    <dgm:pt modelId="{8C696305-AEDE-4AFD-876C-DF880015F61F}" type="pres">
      <dgm:prSet presAssocID="{AABB67DD-02A4-4494-8AB1-C7F84AD5909D}" presName="node" presStyleLbl="node1" presStyleIdx="2" presStyleCnt="4">
        <dgm:presLayoutVars>
          <dgm:bulletEnabled val="1"/>
        </dgm:presLayoutVars>
      </dgm:prSet>
      <dgm:spPr/>
    </dgm:pt>
    <dgm:pt modelId="{6C3C4793-E745-4C1B-81E2-6A462BB7C334}" type="pres">
      <dgm:prSet presAssocID="{AABB67DD-02A4-4494-8AB1-C7F84AD5909D}" presName="dummy" presStyleCnt="0"/>
      <dgm:spPr/>
    </dgm:pt>
    <dgm:pt modelId="{A629E5A0-F0E0-4AF5-B8A3-C48CD4A20C69}" type="pres">
      <dgm:prSet presAssocID="{784ED424-AD70-408D-AF26-0BF09346C66C}" presName="sibTrans" presStyleLbl="sibTrans2D1" presStyleIdx="2" presStyleCnt="4"/>
      <dgm:spPr/>
    </dgm:pt>
    <dgm:pt modelId="{10650F0C-01F3-4870-A3D9-48046D734715}" type="pres">
      <dgm:prSet presAssocID="{D16D92D6-00D4-43F2-8A1A-51CA9906A5C4}" presName="node" presStyleLbl="node1" presStyleIdx="3" presStyleCnt="4">
        <dgm:presLayoutVars>
          <dgm:bulletEnabled val="1"/>
        </dgm:presLayoutVars>
      </dgm:prSet>
      <dgm:spPr/>
    </dgm:pt>
    <dgm:pt modelId="{E654E0D4-F86C-4EB8-8C29-B4369D6C00E9}" type="pres">
      <dgm:prSet presAssocID="{D16D92D6-00D4-43F2-8A1A-51CA9906A5C4}" presName="dummy" presStyleCnt="0"/>
      <dgm:spPr/>
    </dgm:pt>
    <dgm:pt modelId="{5AF4590A-662B-4917-B112-4438E0B39B41}" type="pres">
      <dgm:prSet presAssocID="{BE3AFA5E-18D5-4C29-8771-7D014A2D193C}" presName="sibTrans" presStyleLbl="sibTrans2D1" presStyleIdx="3" presStyleCnt="4"/>
      <dgm:spPr/>
    </dgm:pt>
  </dgm:ptLst>
  <dgm:cxnLst>
    <dgm:cxn modelId="{99860306-D8B1-4E77-95E2-3C4B6E7BB31D}" type="presOf" srcId="{00EF3561-3580-40D5-9338-683345A5846D}" destId="{79D658E4-6849-4885-8AB3-0EBC69CBDBEF}" srcOrd="0" destOrd="0" presId="urn:microsoft.com/office/officeart/2005/8/layout/radial6"/>
    <dgm:cxn modelId="{9E678209-B5D0-4F53-8727-C0D356D0478E}" srcId="{DE949A99-B6F5-41F0-9CC8-FAC740C5C076}" destId="{00EF3561-3580-40D5-9338-683345A5846D}" srcOrd="0" destOrd="0" parTransId="{071D82A2-D6C4-439B-94E4-CEAC686162E8}" sibTransId="{F4D8D3FA-A278-46B9-BABC-A6411C6288D9}"/>
    <dgm:cxn modelId="{5FD9F70D-CA00-4787-BCE1-A476380F23A2}" type="presOf" srcId="{DE949A99-B6F5-41F0-9CC8-FAC740C5C076}" destId="{CF5E4CFC-270C-4C09-A277-2E51B128C52B}" srcOrd="0" destOrd="0" presId="urn:microsoft.com/office/officeart/2005/8/layout/radial6"/>
    <dgm:cxn modelId="{086D070F-FAF9-424A-BC32-5E71084AECC5}" type="presOf" srcId="{761048A5-AB94-4537-8C6E-76CFD9B06D33}" destId="{F1052016-1981-4F35-A9FF-049B5ED1645B}" srcOrd="0" destOrd="0" presId="urn:microsoft.com/office/officeart/2005/8/layout/radial6"/>
    <dgm:cxn modelId="{34CBB31C-5806-4A3F-9BDA-83A84A5382D7}" srcId="{00EF3561-3580-40D5-9338-683345A5846D}" destId="{71822357-B94E-45C1-A19E-9D1F18A99499}" srcOrd="1" destOrd="0" parTransId="{059F2549-1C22-4216-BE1E-02830CFFEC92}" sibTransId="{EB76EF95-D68D-4F8C-9349-1547052FA61F}"/>
    <dgm:cxn modelId="{1C07022E-CF9D-4569-924B-FC74F242A709}" type="presOf" srcId="{5FCA50C7-E86B-4F02-9041-62F881727354}" destId="{E4827783-90B3-4DC2-8AA5-9F222B00EF02}" srcOrd="0" destOrd="0" presId="urn:microsoft.com/office/officeart/2005/8/layout/radial6"/>
    <dgm:cxn modelId="{07C75F39-B042-4C5A-9E1E-EEFF392EAD7A}" srcId="{00EF3561-3580-40D5-9338-683345A5846D}" destId="{D16D92D6-00D4-43F2-8A1A-51CA9906A5C4}" srcOrd="3" destOrd="0" parTransId="{AAE3B6E4-62F4-43AF-B881-86E3ACCCB0FE}" sibTransId="{BE3AFA5E-18D5-4C29-8771-7D014A2D193C}"/>
    <dgm:cxn modelId="{DDD06F78-4CED-4A12-BB4A-738561D14236}" type="presOf" srcId="{71822357-B94E-45C1-A19E-9D1F18A99499}" destId="{EF03E0C7-000F-4264-A126-E2FDBEFA51EF}" srcOrd="0" destOrd="0" presId="urn:microsoft.com/office/officeart/2005/8/layout/radial6"/>
    <dgm:cxn modelId="{63D54F7C-9988-463A-A01F-7C7993FAF39D}" type="presOf" srcId="{AABB67DD-02A4-4494-8AB1-C7F84AD5909D}" destId="{8C696305-AEDE-4AFD-876C-DF880015F61F}" srcOrd="0" destOrd="0" presId="urn:microsoft.com/office/officeart/2005/8/layout/radial6"/>
    <dgm:cxn modelId="{EA99ED98-3682-49A8-B1F5-3DC8F161EAFA}" type="presOf" srcId="{784ED424-AD70-408D-AF26-0BF09346C66C}" destId="{A629E5A0-F0E0-4AF5-B8A3-C48CD4A20C69}" srcOrd="0" destOrd="0" presId="urn:microsoft.com/office/officeart/2005/8/layout/radial6"/>
    <dgm:cxn modelId="{84315AA2-D9D5-427A-8B32-7A6072436639}" srcId="{00EF3561-3580-40D5-9338-683345A5846D}" destId="{5FCA50C7-E86B-4F02-9041-62F881727354}" srcOrd="0" destOrd="0" parTransId="{2530FEC2-50B8-4BFA-9909-BC95538CF48B}" sibTransId="{761048A5-AB94-4537-8C6E-76CFD9B06D33}"/>
    <dgm:cxn modelId="{1C42F9C3-3F95-4B55-86E0-4950F2990571}" srcId="{00EF3561-3580-40D5-9338-683345A5846D}" destId="{AABB67DD-02A4-4494-8AB1-C7F84AD5909D}" srcOrd="2" destOrd="0" parTransId="{C9BAA056-A8A0-4664-B048-CCD74B57463D}" sibTransId="{784ED424-AD70-408D-AF26-0BF09346C66C}"/>
    <dgm:cxn modelId="{C75C70C8-B2A1-4875-8770-6B38744078D5}" type="presOf" srcId="{D16D92D6-00D4-43F2-8A1A-51CA9906A5C4}" destId="{10650F0C-01F3-4870-A3D9-48046D734715}" srcOrd="0" destOrd="0" presId="urn:microsoft.com/office/officeart/2005/8/layout/radial6"/>
    <dgm:cxn modelId="{174FA4CA-5E02-4962-A18A-E986CDFF74A7}" type="presOf" srcId="{BE3AFA5E-18D5-4C29-8771-7D014A2D193C}" destId="{5AF4590A-662B-4917-B112-4438E0B39B41}" srcOrd="0" destOrd="0" presId="urn:microsoft.com/office/officeart/2005/8/layout/radial6"/>
    <dgm:cxn modelId="{417B3BD1-622D-48F3-B8EE-65E074680FD5}" type="presOf" srcId="{EB76EF95-D68D-4F8C-9349-1547052FA61F}" destId="{A403CE1B-6B7F-479F-B2CE-7C09365F2786}" srcOrd="0" destOrd="0" presId="urn:microsoft.com/office/officeart/2005/8/layout/radial6"/>
    <dgm:cxn modelId="{4F2BA519-B2A6-47F9-9C9D-90258E37FBD8}" type="presParOf" srcId="{CF5E4CFC-270C-4C09-A277-2E51B128C52B}" destId="{79D658E4-6849-4885-8AB3-0EBC69CBDBEF}" srcOrd="0" destOrd="0" presId="urn:microsoft.com/office/officeart/2005/8/layout/radial6"/>
    <dgm:cxn modelId="{D898DADE-DF79-4DD0-A958-3294CF877162}" type="presParOf" srcId="{CF5E4CFC-270C-4C09-A277-2E51B128C52B}" destId="{E4827783-90B3-4DC2-8AA5-9F222B00EF02}" srcOrd="1" destOrd="0" presId="urn:microsoft.com/office/officeart/2005/8/layout/radial6"/>
    <dgm:cxn modelId="{4772D817-47F1-499B-81F6-731ABE014D62}" type="presParOf" srcId="{CF5E4CFC-270C-4C09-A277-2E51B128C52B}" destId="{24442DAE-B9F9-4A75-BC6D-788255672777}" srcOrd="2" destOrd="0" presId="urn:microsoft.com/office/officeart/2005/8/layout/radial6"/>
    <dgm:cxn modelId="{57F8B43A-6D8B-4917-9992-A484BE35B321}" type="presParOf" srcId="{CF5E4CFC-270C-4C09-A277-2E51B128C52B}" destId="{F1052016-1981-4F35-A9FF-049B5ED1645B}" srcOrd="3" destOrd="0" presId="urn:microsoft.com/office/officeart/2005/8/layout/radial6"/>
    <dgm:cxn modelId="{64551477-ED5E-4A21-8FA9-DC83A2602961}" type="presParOf" srcId="{CF5E4CFC-270C-4C09-A277-2E51B128C52B}" destId="{EF03E0C7-000F-4264-A126-E2FDBEFA51EF}" srcOrd="4" destOrd="0" presId="urn:microsoft.com/office/officeart/2005/8/layout/radial6"/>
    <dgm:cxn modelId="{28322B10-16F4-4C88-BCFE-CB03A7806527}" type="presParOf" srcId="{CF5E4CFC-270C-4C09-A277-2E51B128C52B}" destId="{92A6A7CA-5721-41A9-8044-4A4469BF2EA3}" srcOrd="5" destOrd="0" presId="urn:microsoft.com/office/officeart/2005/8/layout/radial6"/>
    <dgm:cxn modelId="{0E68CE2A-9C08-43B8-BD9C-C3EFE2D0C3A1}" type="presParOf" srcId="{CF5E4CFC-270C-4C09-A277-2E51B128C52B}" destId="{A403CE1B-6B7F-479F-B2CE-7C09365F2786}" srcOrd="6" destOrd="0" presId="urn:microsoft.com/office/officeart/2005/8/layout/radial6"/>
    <dgm:cxn modelId="{FB24B217-5913-4F78-BDA2-0D90725C3FF1}" type="presParOf" srcId="{CF5E4CFC-270C-4C09-A277-2E51B128C52B}" destId="{8C696305-AEDE-4AFD-876C-DF880015F61F}" srcOrd="7" destOrd="0" presId="urn:microsoft.com/office/officeart/2005/8/layout/radial6"/>
    <dgm:cxn modelId="{E1049AC4-0ECD-43C4-8BD0-BA3BCEBEFFEC}" type="presParOf" srcId="{CF5E4CFC-270C-4C09-A277-2E51B128C52B}" destId="{6C3C4793-E745-4C1B-81E2-6A462BB7C334}" srcOrd="8" destOrd="0" presId="urn:microsoft.com/office/officeart/2005/8/layout/radial6"/>
    <dgm:cxn modelId="{16BE7801-B153-46ED-888F-CF6CE35A503C}" type="presParOf" srcId="{CF5E4CFC-270C-4C09-A277-2E51B128C52B}" destId="{A629E5A0-F0E0-4AF5-B8A3-C48CD4A20C69}" srcOrd="9" destOrd="0" presId="urn:microsoft.com/office/officeart/2005/8/layout/radial6"/>
    <dgm:cxn modelId="{4A0216CE-B875-4FAC-9D99-58614C10C6A8}" type="presParOf" srcId="{CF5E4CFC-270C-4C09-A277-2E51B128C52B}" destId="{10650F0C-01F3-4870-A3D9-48046D734715}" srcOrd="10" destOrd="0" presId="urn:microsoft.com/office/officeart/2005/8/layout/radial6"/>
    <dgm:cxn modelId="{F2E5DB75-DDF0-4835-B1C9-4D76EB00C089}" type="presParOf" srcId="{CF5E4CFC-270C-4C09-A277-2E51B128C52B}" destId="{E654E0D4-F86C-4EB8-8C29-B4369D6C00E9}" srcOrd="11" destOrd="0" presId="urn:microsoft.com/office/officeart/2005/8/layout/radial6"/>
    <dgm:cxn modelId="{3F01184E-4A94-42B2-A87E-3175DF671757}" type="presParOf" srcId="{CF5E4CFC-270C-4C09-A277-2E51B128C52B}" destId="{5AF4590A-662B-4917-B112-4438E0B39B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949A99-B6F5-41F0-9CC8-FAC740C5C076}" type="doc">
      <dgm:prSet loTypeId="urn:microsoft.com/office/officeart/2005/8/layout/radial6" loCatId="relationship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00EF3561-3580-40D5-9338-683345A5846D}">
      <dgm:prSet phldrT="[Text]"/>
      <dgm:spPr/>
      <dgm:t>
        <a:bodyPr/>
        <a:lstStyle/>
        <a:p>
          <a:r>
            <a:rPr lang="id-ID" dirty="0"/>
            <a:t>PHPU </a:t>
          </a:r>
          <a:r>
            <a:rPr lang="en-US" dirty="0" err="1"/>
            <a:t>Presiden</a:t>
          </a:r>
          <a:r>
            <a:rPr lang="en-US" dirty="0"/>
            <a:t> dan Wakil </a:t>
          </a:r>
          <a:r>
            <a:rPr lang="en-US" dirty="0" err="1"/>
            <a:t>Presiden</a:t>
          </a:r>
          <a:endParaRPr lang="id-ID" dirty="0"/>
        </a:p>
      </dgm:t>
    </dgm:pt>
    <dgm:pt modelId="{071D82A2-D6C4-439B-94E4-CEAC686162E8}" type="parTrans" cxnId="{9E678209-B5D0-4F53-8727-C0D356D0478E}">
      <dgm:prSet/>
      <dgm:spPr/>
      <dgm:t>
        <a:bodyPr/>
        <a:lstStyle/>
        <a:p>
          <a:endParaRPr lang="id-ID"/>
        </a:p>
      </dgm:t>
    </dgm:pt>
    <dgm:pt modelId="{F4D8D3FA-A278-46B9-BABC-A6411C6288D9}" type="sibTrans" cxnId="{9E678209-B5D0-4F53-8727-C0D356D0478E}">
      <dgm:prSet/>
      <dgm:spPr/>
      <dgm:t>
        <a:bodyPr/>
        <a:lstStyle/>
        <a:p>
          <a:endParaRPr lang="id-ID"/>
        </a:p>
      </dgm:t>
    </dgm:pt>
    <dgm:pt modelId="{5FCA50C7-E86B-4F02-9041-62F881727354}">
      <dgm:prSet phldrT="[Text]"/>
      <dgm:spPr/>
      <dgm:t>
        <a:bodyPr/>
        <a:lstStyle/>
        <a:p>
          <a:r>
            <a:rPr lang="id-ID" dirty="0"/>
            <a:t>Pemohon</a:t>
          </a:r>
        </a:p>
      </dgm:t>
    </dgm:pt>
    <dgm:pt modelId="{2530FEC2-50B8-4BFA-9909-BC95538CF48B}" type="parTrans" cxnId="{84315AA2-D9D5-427A-8B32-7A6072436639}">
      <dgm:prSet/>
      <dgm:spPr/>
      <dgm:t>
        <a:bodyPr/>
        <a:lstStyle/>
        <a:p>
          <a:endParaRPr lang="id-ID"/>
        </a:p>
      </dgm:t>
    </dgm:pt>
    <dgm:pt modelId="{761048A5-AB94-4537-8C6E-76CFD9B06D33}" type="sibTrans" cxnId="{84315AA2-D9D5-427A-8B32-7A6072436639}">
      <dgm:prSet/>
      <dgm:spPr/>
      <dgm:t>
        <a:bodyPr/>
        <a:lstStyle/>
        <a:p>
          <a:endParaRPr lang="id-ID"/>
        </a:p>
      </dgm:t>
    </dgm:pt>
    <dgm:pt modelId="{71822357-B94E-45C1-A19E-9D1F18A99499}">
      <dgm:prSet phldrT="[Text]"/>
      <dgm:spPr/>
      <dgm:t>
        <a:bodyPr/>
        <a:lstStyle/>
        <a:p>
          <a:r>
            <a:rPr lang="id-ID" dirty="0"/>
            <a:t>Termohon</a:t>
          </a:r>
        </a:p>
      </dgm:t>
    </dgm:pt>
    <dgm:pt modelId="{059F2549-1C22-4216-BE1E-02830CFFEC92}" type="parTrans" cxnId="{34CBB31C-5806-4A3F-9BDA-83A84A5382D7}">
      <dgm:prSet/>
      <dgm:spPr/>
      <dgm:t>
        <a:bodyPr/>
        <a:lstStyle/>
        <a:p>
          <a:endParaRPr lang="id-ID"/>
        </a:p>
      </dgm:t>
    </dgm:pt>
    <dgm:pt modelId="{EB76EF95-D68D-4F8C-9349-1547052FA61F}" type="sibTrans" cxnId="{34CBB31C-5806-4A3F-9BDA-83A84A5382D7}">
      <dgm:prSet/>
      <dgm:spPr/>
      <dgm:t>
        <a:bodyPr/>
        <a:lstStyle/>
        <a:p>
          <a:endParaRPr lang="id-ID"/>
        </a:p>
      </dgm:t>
    </dgm:pt>
    <dgm:pt modelId="{AABB67DD-02A4-4494-8AB1-C7F84AD5909D}">
      <dgm:prSet phldrT="[Text]"/>
      <dgm:spPr/>
      <dgm:t>
        <a:bodyPr/>
        <a:lstStyle/>
        <a:p>
          <a:r>
            <a:rPr lang="id-ID" dirty="0"/>
            <a:t>Pihak Terkait</a:t>
          </a:r>
        </a:p>
      </dgm:t>
    </dgm:pt>
    <dgm:pt modelId="{C9BAA056-A8A0-4664-B048-CCD74B57463D}" type="parTrans" cxnId="{1C42F9C3-3F95-4B55-86E0-4950F2990571}">
      <dgm:prSet/>
      <dgm:spPr/>
      <dgm:t>
        <a:bodyPr/>
        <a:lstStyle/>
        <a:p>
          <a:endParaRPr lang="id-ID"/>
        </a:p>
      </dgm:t>
    </dgm:pt>
    <dgm:pt modelId="{784ED424-AD70-408D-AF26-0BF09346C66C}" type="sibTrans" cxnId="{1C42F9C3-3F95-4B55-86E0-4950F2990571}">
      <dgm:prSet/>
      <dgm:spPr/>
      <dgm:t>
        <a:bodyPr/>
        <a:lstStyle/>
        <a:p>
          <a:endParaRPr lang="id-ID"/>
        </a:p>
      </dgm:t>
    </dgm:pt>
    <dgm:pt modelId="{D16D92D6-00D4-43F2-8A1A-51CA9906A5C4}">
      <dgm:prSet phldrT="[Text]"/>
      <dgm:spPr/>
      <dgm:t>
        <a:bodyPr/>
        <a:lstStyle/>
        <a:p>
          <a:r>
            <a:rPr lang="id-ID" dirty="0"/>
            <a:t>Bawaslu</a:t>
          </a:r>
        </a:p>
      </dgm:t>
    </dgm:pt>
    <dgm:pt modelId="{AAE3B6E4-62F4-43AF-B881-86E3ACCCB0FE}" type="parTrans" cxnId="{07C75F39-B042-4C5A-9E1E-EEFF392EAD7A}">
      <dgm:prSet/>
      <dgm:spPr/>
      <dgm:t>
        <a:bodyPr/>
        <a:lstStyle/>
        <a:p>
          <a:endParaRPr lang="id-ID"/>
        </a:p>
      </dgm:t>
    </dgm:pt>
    <dgm:pt modelId="{BE3AFA5E-18D5-4C29-8771-7D014A2D193C}" type="sibTrans" cxnId="{07C75F39-B042-4C5A-9E1E-EEFF392EAD7A}">
      <dgm:prSet/>
      <dgm:spPr/>
      <dgm:t>
        <a:bodyPr/>
        <a:lstStyle/>
        <a:p>
          <a:endParaRPr lang="id-ID"/>
        </a:p>
      </dgm:t>
    </dgm:pt>
    <dgm:pt modelId="{CF5E4CFC-270C-4C09-A277-2E51B128C52B}" type="pres">
      <dgm:prSet presAssocID="{DE949A99-B6F5-41F0-9CC8-FAC740C5C076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9D658E4-6849-4885-8AB3-0EBC69CBDBEF}" type="pres">
      <dgm:prSet presAssocID="{00EF3561-3580-40D5-9338-683345A5846D}" presName="centerShape" presStyleLbl="node0" presStyleIdx="0" presStyleCnt="1"/>
      <dgm:spPr/>
    </dgm:pt>
    <dgm:pt modelId="{E4827783-90B3-4DC2-8AA5-9F222B00EF02}" type="pres">
      <dgm:prSet presAssocID="{5FCA50C7-E86B-4F02-9041-62F881727354}" presName="node" presStyleLbl="node1" presStyleIdx="0" presStyleCnt="4">
        <dgm:presLayoutVars>
          <dgm:bulletEnabled val="1"/>
        </dgm:presLayoutVars>
      </dgm:prSet>
      <dgm:spPr/>
    </dgm:pt>
    <dgm:pt modelId="{24442DAE-B9F9-4A75-BC6D-788255672777}" type="pres">
      <dgm:prSet presAssocID="{5FCA50C7-E86B-4F02-9041-62F881727354}" presName="dummy" presStyleCnt="0"/>
      <dgm:spPr/>
    </dgm:pt>
    <dgm:pt modelId="{F1052016-1981-4F35-A9FF-049B5ED1645B}" type="pres">
      <dgm:prSet presAssocID="{761048A5-AB94-4537-8C6E-76CFD9B06D33}" presName="sibTrans" presStyleLbl="sibTrans2D1" presStyleIdx="0" presStyleCnt="4"/>
      <dgm:spPr/>
    </dgm:pt>
    <dgm:pt modelId="{EF03E0C7-000F-4264-A126-E2FDBEFA51EF}" type="pres">
      <dgm:prSet presAssocID="{71822357-B94E-45C1-A19E-9D1F18A99499}" presName="node" presStyleLbl="node1" presStyleIdx="1" presStyleCnt="4">
        <dgm:presLayoutVars>
          <dgm:bulletEnabled val="1"/>
        </dgm:presLayoutVars>
      </dgm:prSet>
      <dgm:spPr/>
    </dgm:pt>
    <dgm:pt modelId="{92A6A7CA-5721-41A9-8044-4A4469BF2EA3}" type="pres">
      <dgm:prSet presAssocID="{71822357-B94E-45C1-A19E-9D1F18A99499}" presName="dummy" presStyleCnt="0"/>
      <dgm:spPr/>
    </dgm:pt>
    <dgm:pt modelId="{A403CE1B-6B7F-479F-B2CE-7C09365F2786}" type="pres">
      <dgm:prSet presAssocID="{EB76EF95-D68D-4F8C-9349-1547052FA61F}" presName="sibTrans" presStyleLbl="sibTrans2D1" presStyleIdx="1" presStyleCnt="4"/>
      <dgm:spPr/>
    </dgm:pt>
    <dgm:pt modelId="{8C696305-AEDE-4AFD-876C-DF880015F61F}" type="pres">
      <dgm:prSet presAssocID="{AABB67DD-02A4-4494-8AB1-C7F84AD5909D}" presName="node" presStyleLbl="node1" presStyleIdx="2" presStyleCnt="4">
        <dgm:presLayoutVars>
          <dgm:bulletEnabled val="1"/>
        </dgm:presLayoutVars>
      </dgm:prSet>
      <dgm:spPr/>
    </dgm:pt>
    <dgm:pt modelId="{6C3C4793-E745-4C1B-81E2-6A462BB7C334}" type="pres">
      <dgm:prSet presAssocID="{AABB67DD-02A4-4494-8AB1-C7F84AD5909D}" presName="dummy" presStyleCnt="0"/>
      <dgm:spPr/>
    </dgm:pt>
    <dgm:pt modelId="{A629E5A0-F0E0-4AF5-B8A3-C48CD4A20C69}" type="pres">
      <dgm:prSet presAssocID="{784ED424-AD70-408D-AF26-0BF09346C66C}" presName="sibTrans" presStyleLbl="sibTrans2D1" presStyleIdx="2" presStyleCnt="4"/>
      <dgm:spPr/>
    </dgm:pt>
    <dgm:pt modelId="{10650F0C-01F3-4870-A3D9-48046D734715}" type="pres">
      <dgm:prSet presAssocID="{D16D92D6-00D4-43F2-8A1A-51CA9906A5C4}" presName="node" presStyleLbl="node1" presStyleIdx="3" presStyleCnt="4">
        <dgm:presLayoutVars>
          <dgm:bulletEnabled val="1"/>
        </dgm:presLayoutVars>
      </dgm:prSet>
      <dgm:spPr/>
    </dgm:pt>
    <dgm:pt modelId="{E654E0D4-F86C-4EB8-8C29-B4369D6C00E9}" type="pres">
      <dgm:prSet presAssocID="{D16D92D6-00D4-43F2-8A1A-51CA9906A5C4}" presName="dummy" presStyleCnt="0"/>
      <dgm:spPr/>
    </dgm:pt>
    <dgm:pt modelId="{5AF4590A-662B-4917-B112-4438E0B39B41}" type="pres">
      <dgm:prSet presAssocID="{BE3AFA5E-18D5-4C29-8771-7D014A2D193C}" presName="sibTrans" presStyleLbl="sibTrans2D1" presStyleIdx="3" presStyleCnt="4"/>
      <dgm:spPr/>
    </dgm:pt>
  </dgm:ptLst>
  <dgm:cxnLst>
    <dgm:cxn modelId="{99860306-D8B1-4E77-95E2-3C4B6E7BB31D}" type="presOf" srcId="{00EF3561-3580-40D5-9338-683345A5846D}" destId="{79D658E4-6849-4885-8AB3-0EBC69CBDBEF}" srcOrd="0" destOrd="0" presId="urn:microsoft.com/office/officeart/2005/8/layout/radial6"/>
    <dgm:cxn modelId="{9E678209-B5D0-4F53-8727-C0D356D0478E}" srcId="{DE949A99-B6F5-41F0-9CC8-FAC740C5C076}" destId="{00EF3561-3580-40D5-9338-683345A5846D}" srcOrd="0" destOrd="0" parTransId="{071D82A2-D6C4-439B-94E4-CEAC686162E8}" sibTransId="{F4D8D3FA-A278-46B9-BABC-A6411C6288D9}"/>
    <dgm:cxn modelId="{5FD9F70D-CA00-4787-BCE1-A476380F23A2}" type="presOf" srcId="{DE949A99-B6F5-41F0-9CC8-FAC740C5C076}" destId="{CF5E4CFC-270C-4C09-A277-2E51B128C52B}" srcOrd="0" destOrd="0" presId="urn:microsoft.com/office/officeart/2005/8/layout/radial6"/>
    <dgm:cxn modelId="{086D070F-FAF9-424A-BC32-5E71084AECC5}" type="presOf" srcId="{761048A5-AB94-4537-8C6E-76CFD9B06D33}" destId="{F1052016-1981-4F35-A9FF-049B5ED1645B}" srcOrd="0" destOrd="0" presId="urn:microsoft.com/office/officeart/2005/8/layout/radial6"/>
    <dgm:cxn modelId="{34CBB31C-5806-4A3F-9BDA-83A84A5382D7}" srcId="{00EF3561-3580-40D5-9338-683345A5846D}" destId="{71822357-B94E-45C1-A19E-9D1F18A99499}" srcOrd="1" destOrd="0" parTransId="{059F2549-1C22-4216-BE1E-02830CFFEC92}" sibTransId="{EB76EF95-D68D-4F8C-9349-1547052FA61F}"/>
    <dgm:cxn modelId="{1C07022E-CF9D-4569-924B-FC74F242A709}" type="presOf" srcId="{5FCA50C7-E86B-4F02-9041-62F881727354}" destId="{E4827783-90B3-4DC2-8AA5-9F222B00EF02}" srcOrd="0" destOrd="0" presId="urn:microsoft.com/office/officeart/2005/8/layout/radial6"/>
    <dgm:cxn modelId="{07C75F39-B042-4C5A-9E1E-EEFF392EAD7A}" srcId="{00EF3561-3580-40D5-9338-683345A5846D}" destId="{D16D92D6-00D4-43F2-8A1A-51CA9906A5C4}" srcOrd="3" destOrd="0" parTransId="{AAE3B6E4-62F4-43AF-B881-86E3ACCCB0FE}" sibTransId="{BE3AFA5E-18D5-4C29-8771-7D014A2D193C}"/>
    <dgm:cxn modelId="{DDD06F78-4CED-4A12-BB4A-738561D14236}" type="presOf" srcId="{71822357-B94E-45C1-A19E-9D1F18A99499}" destId="{EF03E0C7-000F-4264-A126-E2FDBEFA51EF}" srcOrd="0" destOrd="0" presId="urn:microsoft.com/office/officeart/2005/8/layout/radial6"/>
    <dgm:cxn modelId="{63D54F7C-9988-463A-A01F-7C7993FAF39D}" type="presOf" srcId="{AABB67DD-02A4-4494-8AB1-C7F84AD5909D}" destId="{8C696305-AEDE-4AFD-876C-DF880015F61F}" srcOrd="0" destOrd="0" presId="urn:microsoft.com/office/officeart/2005/8/layout/radial6"/>
    <dgm:cxn modelId="{EA99ED98-3682-49A8-B1F5-3DC8F161EAFA}" type="presOf" srcId="{784ED424-AD70-408D-AF26-0BF09346C66C}" destId="{A629E5A0-F0E0-4AF5-B8A3-C48CD4A20C69}" srcOrd="0" destOrd="0" presId="urn:microsoft.com/office/officeart/2005/8/layout/radial6"/>
    <dgm:cxn modelId="{84315AA2-D9D5-427A-8B32-7A6072436639}" srcId="{00EF3561-3580-40D5-9338-683345A5846D}" destId="{5FCA50C7-E86B-4F02-9041-62F881727354}" srcOrd="0" destOrd="0" parTransId="{2530FEC2-50B8-4BFA-9909-BC95538CF48B}" sibTransId="{761048A5-AB94-4537-8C6E-76CFD9B06D33}"/>
    <dgm:cxn modelId="{1C42F9C3-3F95-4B55-86E0-4950F2990571}" srcId="{00EF3561-3580-40D5-9338-683345A5846D}" destId="{AABB67DD-02A4-4494-8AB1-C7F84AD5909D}" srcOrd="2" destOrd="0" parTransId="{C9BAA056-A8A0-4664-B048-CCD74B57463D}" sibTransId="{784ED424-AD70-408D-AF26-0BF09346C66C}"/>
    <dgm:cxn modelId="{C75C70C8-B2A1-4875-8770-6B38744078D5}" type="presOf" srcId="{D16D92D6-00D4-43F2-8A1A-51CA9906A5C4}" destId="{10650F0C-01F3-4870-A3D9-48046D734715}" srcOrd="0" destOrd="0" presId="urn:microsoft.com/office/officeart/2005/8/layout/radial6"/>
    <dgm:cxn modelId="{174FA4CA-5E02-4962-A18A-E986CDFF74A7}" type="presOf" srcId="{BE3AFA5E-18D5-4C29-8771-7D014A2D193C}" destId="{5AF4590A-662B-4917-B112-4438E0B39B41}" srcOrd="0" destOrd="0" presId="urn:microsoft.com/office/officeart/2005/8/layout/radial6"/>
    <dgm:cxn modelId="{417B3BD1-622D-48F3-B8EE-65E074680FD5}" type="presOf" srcId="{EB76EF95-D68D-4F8C-9349-1547052FA61F}" destId="{A403CE1B-6B7F-479F-B2CE-7C09365F2786}" srcOrd="0" destOrd="0" presId="urn:microsoft.com/office/officeart/2005/8/layout/radial6"/>
    <dgm:cxn modelId="{4F2BA519-B2A6-47F9-9C9D-90258E37FBD8}" type="presParOf" srcId="{CF5E4CFC-270C-4C09-A277-2E51B128C52B}" destId="{79D658E4-6849-4885-8AB3-0EBC69CBDBEF}" srcOrd="0" destOrd="0" presId="urn:microsoft.com/office/officeart/2005/8/layout/radial6"/>
    <dgm:cxn modelId="{D898DADE-DF79-4DD0-A958-3294CF877162}" type="presParOf" srcId="{CF5E4CFC-270C-4C09-A277-2E51B128C52B}" destId="{E4827783-90B3-4DC2-8AA5-9F222B00EF02}" srcOrd="1" destOrd="0" presId="urn:microsoft.com/office/officeart/2005/8/layout/radial6"/>
    <dgm:cxn modelId="{4772D817-47F1-499B-81F6-731ABE014D62}" type="presParOf" srcId="{CF5E4CFC-270C-4C09-A277-2E51B128C52B}" destId="{24442DAE-B9F9-4A75-BC6D-788255672777}" srcOrd="2" destOrd="0" presId="urn:microsoft.com/office/officeart/2005/8/layout/radial6"/>
    <dgm:cxn modelId="{57F8B43A-6D8B-4917-9992-A484BE35B321}" type="presParOf" srcId="{CF5E4CFC-270C-4C09-A277-2E51B128C52B}" destId="{F1052016-1981-4F35-A9FF-049B5ED1645B}" srcOrd="3" destOrd="0" presId="urn:microsoft.com/office/officeart/2005/8/layout/radial6"/>
    <dgm:cxn modelId="{64551477-ED5E-4A21-8FA9-DC83A2602961}" type="presParOf" srcId="{CF5E4CFC-270C-4C09-A277-2E51B128C52B}" destId="{EF03E0C7-000F-4264-A126-E2FDBEFA51EF}" srcOrd="4" destOrd="0" presId="urn:microsoft.com/office/officeart/2005/8/layout/radial6"/>
    <dgm:cxn modelId="{28322B10-16F4-4C88-BCFE-CB03A7806527}" type="presParOf" srcId="{CF5E4CFC-270C-4C09-A277-2E51B128C52B}" destId="{92A6A7CA-5721-41A9-8044-4A4469BF2EA3}" srcOrd="5" destOrd="0" presId="urn:microsoft.com/office/officeart/2005/8/layout/radial6"/>
    <dgm:cxn modelId="{0E68CE2A-9C08-43B8-BD9C-C3EFE2D0C3A1}" type="presParOf" srcId="{CF5E4CFC-270C-4C09-A277-2E51B128C52B}" destId="{A403CE1B-6B7F-479F-B2CE-7C09365F2786}" srcOrd="6" destOrd="0" presId="urn:microsoft.com/office/officeart/2005/8/layout/radial6"/>
    <dgm:cxn modelId="{FB24B217-5913-4F78-BDA2-0D90725C3FF1}" type="presParOf" srcId="{CF5E4CFC-270C-4C09-A277-2E51B128C52B}" destId="{8C696305-AEDE-4AFD-876C-DF880015F61F}" srcOrd="7" destOrd="0" presId="urn:microsoft.com/office/officeart/2005/8/layout/radial6"/>
    <dgm:cxn modelId="{E1049AC4-0ECD-43C4-8BD0-BA3BCEBEFFEC}" type="presParOf" srcId="{CF5E4CFC-270C-4C09-A277-2E51B128C52B}" destId="{6C3C4793-E745-4C1B-81E2-6A462BB7C334}" srcOrd="8" destOrd="0" presId="urn:microsoft.com/office/officeart/2005/8/layout/radial6"/>
    <dgm:cxn modelId="{16BE7801-B153-46ED-888F-CF6CE35A503C}" type="presParOf" srcId="{CF5E4CFC-270C-4C09-A277-2E51B128C52B}" destId="{A629E5A0-F0E0-4AF5-B8A3-C48CD4A20C69}" srcOrd="9" destOrd="0" presId="urn:microsoft.com/office/officeart/2005/8/layout/radial6"/>
    <dgm:cxn modelId="{4A0216CE-B875-4FAC-9D99-58614C10C6A8}" type="presParOf" srcId="{CF5E4CFC-270C-4C09-A277-2E51B128C52B}" destId="{10650F0C-01F3-4870-A3D9-48046D734715}" srcOrd="10" destOrd="0" presId="urn:microsoft.com/office/officeart/2005/8/layout/radial6"/>
    <dgm:cxn modelId="{F2E5DB75-DDF0-4835-B1C9-4D76EB00C089}" type="presParOf" srcId="{CF5E4CFC-270C-4C09-A277-2E51B128C52B}" destId="{E654E0D4-F86C-4EB8-8C29-B4369D6C00E9}" srcOrd="11" destOrd="0" presId="urn:microsoft.com/office/officeart/2005/8/layout/radial6"/>
    <dgm:cxn modelId="{3F01184E-4A94-42B2-A87E-3175DF671757}" type="presParOf" srcId="{CF5E4CFC-270C-4C09-A277-2E51B128C52B}" destId="{5AF4590A-662B-4917-B112-4438E0B39B41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8C45A4-0B00-431A-B2CE-909251F77E89}" type="doc">
      <dgm:prSet loTypeId="urn:microsoft.com/office/officeart/2011/layout/InterconnectedBlockProcess" loCatId="process" qsTypeId="urn:microsoft.com/office/officeart/2005/8/quickstyle/simple1" qsCatId="simple" csTypeId="urn:microsoft.com/office/officeart/2005/8/colors/accent6_4" csCatId="accent6" phldr="1"/>
      <dgm:spPr/>
      <dgm:t>
        <a:bodyPr/>
        <a:lstStyle/>
        <a:p>
          <a:endParaRPr lang="id-ID"/>
        </a:p>
      </dgm:t>
    </dgm:pt>
    <dgm:pt modelId="{AC7E785A-982A-42E3-8CDC-3C68E6B5E69F}">
      <dgm:prSet phldrT="[Text]"/>
      <dgm:spPr/>
      <dgm:t>
        <a:bodyPr/>
        <a:lstStyle/>
        <a:p>
          <a:r>
            <a:rPr lang="id-ID" dirty="0"/>
            <a:t>Sidang Pemeriksaan Pendahuluan</a:t>
          </a:r>
        </a:p>
      </dgm:t>
    </dgm:pt>
    <dgm:pt modelId="{7BEF5CCA-8976-4C2B-B3EB-4B3209CBC982}" type="parTrans" cxnId="{D6F505AE-F891-4D6E-A665-F44C3238CD17}">
      <dgm:prSet/>
      <dgm:spPr/>
      <dgm:t>
        <a:bodyPr/>
        <a:lstStyle/>
        <a:p>
          <a:endParaRPr lang="id-ID"/>
        </a:p>
      </dgm:t>
    </dgm:pt>
    <dgm:pt modelId="{8C9A60EF-B43E-40F4-9CF3-D7EAC8117913}" type="sibTrans" cxnId="{D6F505AE-F891-4D6E-A665-F44C3238CD17}">
      <dgm:prSet/>
      <dgm:spPr/>
      <dgm:t>
        <a:bodyPr/>
        <a:lstStyle/>
        <a:p>
          <a:endParaRPr lang="id-ID"/>
        </a:p>
      </dgm:t>
    </dgm:pt>
    <dgm:pt modelId="{E54E2B33-D472-4572-BC78-F37761FF1146}">
      <dgm:prSet phldrT="[Text]"/>
      <dgm:spPr/>
      <dgm:t>
        <a:bodyPr/>
        <a:lstStyle/>
        <a:p>
          <a:r>
            <a:rPr lang="en-US" dirty="0" err="1"/>
            <a:t>Sidang</a:t>
          </a:r>
          <a:r>
            <a:rPr lang="en-US" dirty="0"/>
            <a:t> </a:t>
          </a:r>
          <a:r>
            <a:rPr lang="en-US" dirty="0" err="1"/>
            <a:t>Pleno</a:t>
          </a:r>
          <a:r>
            <a:rPr lang="en-US" dirty="0"/>
            <a:t>;</a:t>
          </a:r>
        </a:p>
        <a:p>
          <a:r>
            <a:rPr lang="id-ID" dirty="0"/>
            <a:t>Memeriksa kelengkapan dan kejelasan Permohonan;</a:t>
          </a:r>
        </a:p>
      </dgm:t>
    </dgm:pt>
    <dgm:pt modelId="{B6E5677E-4EF2-495B-A92C-6DA28739816F}" type="parTrans" cxnId="{937864AA-3690-4692-8D8E-A2C32ED017AC}">
      <dgm:prSet/>
      <dgm:spPr/>
      <dgm:t>
        <a:bodyPr/>
        <a:lstStyle/>
        <a:p>
          <a:endParaRPr lang="id-ID"/>
        </a:p>
      </dgm:t>
    </dgm:pt>
    <dgm:pt modelId="{04344026-1BE8-4DB4-8848-CFE84746D25C}" type="sibTrans" cxnId="{937864AA-3690-4692-8D8E-A2C32ED017AC}">
      <dgm:prSet/>
      <dgm:spPr/>
      <dgm:t>
        <a:bodyPr/>
        <a:lstStyle/>
        <a:p>
          <a:endParaRPr lang="id-ID"/>
        </a:p>
      </dgm:t>
    </dgm:pt>
    <dgm:pt modelId="{EFD7C3D3-8660-48EE-B39D-3D2A8A840E3B}">
      <dgm:prSet phldrT="[Text]"/>
      <dgm:spPr/>
      <dgm:t>
        <a:bodyPr/>
        <a:lstStyle/>
        <a:p>
          <a:r>
            <a:rPr lang="id-ID" dirty="0"/>
            <a:t>Mengesahkan alat bukti Pemohon;</a:t>
          </a:r>
        </a:p>
        <a:p>
          <a:r>
            <a:rPr lang="id-ID" dirty="0"/>
            <a:t>Dihadiri Pemohon, Termohon, Pihak Terkait, dan Bawaslu;</a:t>
          </a:r>
        </a:p>
        <a:p>
          <a:r>
            <a:rPr lang="id-ID" dirty="0"/>
            <a:t>Ketidakhadiran Pemohon mengakibatkan permohonan gugur.</a:t>
          </a:r>
        </a:p>
      </dgm:t>
    </dgm:pt>
    <dgm:pt modelId="{A557885F-8411-48B9-8612-777B20F7A9EF}" type="parTrans" cxnId="{22F835FD-F550-4A2D-A8D8-7BA477818BAC}">
      <dgm:prSet/>
      <dgm:spPr/>
      <dgm:t>
        <a:bodyPr/>
        <a:lstStyle/>
        <a:p>
          <a:endParaRPr lang="id-ID"/>
        </a:p>
      </dgm:t>
    </dgm:pt>
    <dgm:pt modelId="{992B5140-B4B4-4716-A8CB-34D3C0B2E297}" type="sibTrans" cxnId="{22F835FD-F550-4A2D-A8D8-7BA477818BAC}">
      <dgm:prSet/>
      <dgm:spPr/>
      <dgm:t>
        <a:bodyPr/>
        <a:lstStyle/>
        <a:p>
          <a:endParaRPr lang="id-ID"/>
        </a:p>
      </dgm:t>
    </dgm:pt>
    <dgm:pt modelId="{0BA3F981-A947-48B0-AF91-93CBEAAA5092}">
      <dgm:prSet phldrT="[Text]"/>
      <dgm:spPr/>
      <dgm:t>
        <a:bodyPr/>
        <a:lstStyle/>
        <a:p>
          <a:r>
            <a:rPr lang="id-ID" dirty="0">
              <a:solidFill>
                <a:srgbClr val="C00000"/>
              </a:solidFill>
            </a:rPr>
            <a:t>Sidang Pemeriksaan Persidangan</a:t>
          </a:r>
        </a:p>
      </dgm:t>
    </dgm:pt>
    <dgm:pt modelId="{5AE11DB8-ED9D-4A61-963A-196116F7D184}" type="parTrans" cxnId="{BAA23113-B8C3-47B8-9131-C09B7A6E716C}">
      <dgm:prSet/>
      <dgm:spPr/>
      <dgm:t>
        <a:bodyPr/>
        <a:lstStyle/>
        <a:p>
          <a:endParaRPr lang="id-ID"/>
        </a:p>
      </dgm:t>
    </dgm:pt>
    <dgm:pt modelId="{DB19E54E-45BE-4BCC-AF9A-C69BDB902BCF}" type="sibTrans" cxnId="{BAA23113-B8C3-47B8-9131-C09B7A6E716C}">
      <dgm:prSet/>
      <dgm:spPr/>
      <dgm:t>
        <a:bodyPr/>
        <a:lstStyle/>
        <a:p>
          <a:endParaRPr lang="id-ID"/>
        </a:p>
      </dgm:t>
    </dgm:pt>
    <dgm:pt modelId="{3C578C46-38A4-49FB-82C6-72EB3F3B9FAA}">
      <dgm:prSet phldrT="[Text]"/>
      <dgm:spPr/>
      <dgm:t>
        <a:bodyPr/>
        <a:lstStyle/>
        <a:p>
          <a:r>
            <a:rPr lang="en-US" dirty="0" err="1"/>
            <a:t>Sidang</a:t>
          </a:r>
          <a:r>
            <a:rPr lang="en-US" dirty="0"/>
            <a:t> </a:t>
          </a:r>
          <a:r>
            <a:rPr lang="en-US" dirty="0" err="1"/>
            <a:t>Pleno</a:t>
          </a:r>
          <a:r>
            <a:rPr lang="en-US" dirty="0"/>
            <a:t>;</a:t>
          </a:r>
        </a:p>
        <a:p>
          <a:r>
            <a:rPr lang="id-ID" dirty="0"/>
            <a:t>Memeriksa Jawaban Termohon, Keterangan Pihak Terkait, dan Keterangan Bawaslu;</a:t>
          </a:r>
        </a:p>
        <a:p>
          <a:r>
            <a:rPr lang="id-ID" dirty="0"/>
            <a:t>Mengesahkan alat bukti;</a:t>
          </a:r>
        </a:p>
        <a:p>
          <a:r>
            <a:rPr lang="id-ID" dirty="0"/>
            <a:t>Memeriksa alat bukti, saksi, dan ahli;</a:t>
          </a:r>
        </a:p>
        <a:p>
          <a:r>
            <a:rPr lang="id-ID" dirty="0"/>
            <a:t>Ketidakhadiran Pemohon dapat mengakibatkan permohonan tidak diterima.</a:t>
          </a:r>
        </a:p>
      </dgm:t>
    </dgm:pt>
    <dgm:pt modelId="{1333EBB0-49E6-4DCA-9946-0290BDCC2779}" type="parTrans" cxnId="{F0000849-9665-49FD-B84F-4E9EE15F39ED}">
      <dgm:prSet/>
      <dgm:spPr/>
      <dgm:t>
        <a:bodyPr/>
        <a:lstStyle/>
        <a:p>
          <a:endParaRPr lang="id-ID"/>
        </a:p>
      </dgm:t>
    </dgm:pt>
    <dgm:pt modelId="{45AD361B-4FA4-414D-AFFE-E6E4A2C5D7AF}" type="sibTrans" cxnId="{F0000849-9665-49FD-B84F-4E9EE15F39ED}">
      <dgm:prSet/>
      <dgm:spPr/>
      <dgm:t>
        <a:bodyPr/>
        <a:lstStyle/>
        <a:p>
          <a:endParaRPr lang="id-ID"/>
        </a:p>
      </dgm:t>
    </dgm:pt>
    <dgm:pt modelId="{C6AB5A9F-E3FE-4AFE-86C2-053F03DBD285}">
      <dgm:prSet phldrT="[Text]"/>
      <dgm:spPr/>
      <dgm:t>
        <a:bodyPr/>
        <a:lstStyle/>
        <a:p>
          <a:r>
            <a:rPr lang="id-ID" dirty="0"/>
            <a:t>Rapat Permusyawaratan Hakim</a:t>
          </a:r>
        </a:p>
      </dgm:t>
    </dgm:pt>
    <dgm:pt modelId="{3CD108AE-0306-4E8A-8168-48CB0813E0F6}" type="parTrans" cxnId="{2F78C5C9-3A76-40C9-9F52-729876D2EAFB}">
      <dgm:prSet/>
      <dgm:spPr/>
      <dgm:t>
        <a:bodyPr/>
        <a:lstStyle/>
        <a:p>
          <a:endParaRPr lang="id-ID"/>
        </a:p>
      </dgm:t>
    </dgm:pt>
    <dgm:pt modelId="{52415FC3-3516-4F2A-A09E-466957298C33}" type="sibTrans" cxnId="{2F78C5C9-3A76-40C9-9F52-729876D2EAFB}">
      <dgm:prSet/>
      <dgm:spPr/>
      <dgm:t>
        <a:bodyPr/>
        <a:lstStyle/>
        <a:p>
          <a:endParaRPr lang="id-ID"/>
        </a:p>
      </dgm:t>
    </dgm:pt>
    <dgm:pt modelId="{BC1B972E-E293-40B7-835C-22FF57A45FA6}">
      <dgm:prSet phldrT="[Text]"/>
      <dgm:spPr/>
      <dgm:t>
        <a:bodyPr/>
        <a:lstStyle/>
        <a:p>
          <a:r>
            <a:rPr lang="id-ID" dirty="0"/>
            <a:t>Sidang tertutup (internal) oleh Majelis Hakim untuk mengambil putusan;</a:t>
          </a:r>
        </a:p>
        <a:p>
          <a:r>
            <a:rPr lang="id-ID" dirty="0"/>
            <a:t>Diikuti oleh 9 hakim atau sekurangnya 7 hakim.</a:t>
          </a:r>
        </a:p>
      </dgm:t>
    </dgm:pt>
    <dgm:pt modelId="{F8D24615-FE6B-474C-912C-3069EB7B72AF}" type="parTrans" cxnId="{022CC774-1C62-4060-8D4C-6ABB072CC928}">
      <dgm:prSet/>
      <dgm:spPr/>
      <dgm:t>
        <a:bodyPr/>
        <a:lstStyle/>
        <a:p>
          <a:endParaRPr lang="id-ID"/>
        </a:p>
      </dgm:t>
    </dgm:pt>
    <dgm:pt modelId="{1F82EA1D-FB3D-40DF-A6ED-FA89B2CCDF7F}" type="sibTrans" cxnId="{022CC774-1C62-4060-8D4C-6ABB072CC928}">
      <dgm:prSet/>
      <dgm:spPr/>
      <dgm:t>
        <a:bodyPr/>
        <a:lstStyle/>
        <a:p>
          <a:endParaRPr lang="id-ID"/>
        </a:p>
      </dgm:t>
    </dgm:pt>
    <dgm:pt modelId="{6B5420DD-9B84-48D4-B2E2-812E3E76F17D}">
      <dgm:prSet/>
      <dgm:spPr/>
      <dgm:t>
        <a:bodyPr/>
        <a:lstStyle/>
        <a:p>
          <a:r>
            <a:rPr lang="id-ID" dirty="0"/>
            <a:t>Sidang Pengucapan Putusan</a:t>
          </a:r>
        </a:p>
      </dgm:t>
    </dgm:pt>
    <dgm:pt modelId="{986818C8-A2AD-43BB-A2DC-143827DC81E2}" type="parTrans" cxnId="{301C68F7-CC28-40A5-AE6F-6C12F41F3547}">
      <dgm:prSet/>
      <dgm:spPr/>
      <dgm:t>
        <a:bodyPr/>
        <a:lstStyle/>
        <a:p>
          <a:endParaRPr lang="id-ID"/>
        </a:p>
      </dgm:t>
    </dgm:pt>
    <dgm:pt modelId="{9B012B74-C5CA-497F-A966-6F69463D0406}" type="sibTrans" cxnId="{301C68F7-CC28-40A5-AE6F-6C12F41F3547}">
      <dgm:prSet/>
      <dgm:spPr/>
      <dgm:t>
        <a:bodyPr/>
        <a:lstStyle/>
        <a:p>
          <a:endParaRPr lang="id-ID"/>
        </a:p>
      </dgm:t>
    </dgm:pt>
    <dgm:pt modelId="{00E0B20C-A681-4218-B70D-0EED853584E2}">
      <dgm:prSet/>
      <dgm:spPr/>
      <dgm:t>
        <a:bodyPr/>
        <a:lstStyle/>
        <a:p>
          <a:r>
            <a:rPr lang="id-ID" dirty="0"/>
            <a:t>Dilaksanakan dalam Sidang Pleno terbuka untuk umum;</a:t>
          </a:r>
        </a:p>
        <a:p>
          <a:r>
            <a:rPr lang="id-ID" dirty="0"/>
            <a:t>Salinan Putusan disampaikan kepada para pihak, MPR, DPR, Presiden/Pemerintah, Bawaslu, dan Parpol peserta Pemilu dalam waktu 3 hari sejak pengucapan putusan.</a:t>
          </a:r>
        </a:p>
      </dgm:t>
    </dgm:pt>
    <dgm:pt modelId="{C5A04DD2-826D-4364-B3A5-AF783D7DA7E5}" type="parTrans" cxnId="{6BAFF972-B91A-448E-872C-E4076B665DAA}">
      <dgm:prSet/>
      <dgm:spPr/>
      <dgm:t>
        <a:bodyPr/>
        <a:lstStyle/>
        <a:p>
          <a:endParaRPr lang="id-ID"/>
        </a:p>
      </dgm:t>
    </dgm:pt>
    <dgm:pt modelId="{B23948F5-9959-49AE-AA5D-82E967938375}" type="sibTrans" cxnId="{6BAFF972-B91A-448E-872C-E4076B665DAA}">
      <dgm:prSet/>
      <dgm:spPr/>
      <dgm:t>
        <a:bodyPr/>
        <a:lstStyle/>
        <a:p>
          <a:endParaRPr lang="id-ID"/>
        </a:p>
      </dgm:t>
    </dgm:pt>
    <dgm:pt modelId="{986745D7-F559-422C-BB8E-F52A601F6BB2}" type="pres">
      <dgm:prSet presAssocID="{6B8C45A4-0B00-431A-B2CE-909251F77E89}" presName="Name0" presStyleCnt="0">
        <dgm:presLayoutVars>
          <dgm:chMax val="7"/>
          <dgm:chPref val="5"/>
          <dgm:dir/>
          <dgm:animOne val="branch"/>
          <dgm:animLvl val="lvl"/>
        </dgm:presLayoutVars>
      </dgm:prSet>
      <dgm:spPr/>
    </dgm:pt>
    <dgm:pt modelId="{443B5BC3-23B1-48BD-B5CE-63AF79406385}" type="pres">
      <dgm:prSet presAssocID="{6B5420DD-9B84-48D4-B2E2-812E3E76F17D}" presName="ChildAccent4" presStyleCnt="0"/>
      <dgm:spPr/>
    </dgm:pt>
    <dgm:pt modelId="{A2B99055-A35A-4E80-88A9-0BAD06EF2D76}" type="pres">
      <dgm:prSet presAssocID="{6B5420DD-9B84-48D4-B2E2-812E3E76F17D}" presName="ChildAccent" presStyleLbl="alignImgPlace1" presStyleIdx="0" presStyleCnt="4"/>
      <dgm:spPr/>
    </dgm:pt>
    <dgm:pt modelId="{789BE3B6-C20B-49A2-994F-B72FC82D35F2}" type="pres">
      <dgm:prSet presAssocID="{6B5420DD-9B84-48D4-B2E2-812E3E76F17D}" presName="Child4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00C94C23-C26E-4340-97F9-95AB18053F26}" type="pres">
      <dgm:prSet presAssocID="{6B5420DD-9B84-48D4-B2E2-812E3E76F17D}" presName="Parent4" presStyleLbl="node1" presStyleIdx="0" presStyleCnt="4">
        <dgm:presLayoutVars>
          <dgm:chMax val="2"/>
          <dgm:chPref val="1"/>
          <dgm:bulletEnabled val="1"/>
        </dgm:presLayoutVars>
      </dgm:prSet>
      <dgm:spPr/>
    </dgm:pt>
    <dgm:pt modelId="{D4FBC8C7-3886-4A86-B483-1CCEB191D442}" type="pres">
      <dgm:prSet presAssocID="{C6AB5A9F-E3FE-4AFE-86C2-053F03DBD285}" presName="ChildAccent3" presStyleCnt="0"/>
      <dgm:spPr/>
    </dgm:pt>
    <dgm:pt modelId="{7495D953-ACF9-4B38-A347-72DA136099DF}" type="pres">
      <dgm:prSet presAssocID="{C6AB5A9F-E3FE-4AFE-86C2-053F03DBD285}" presName="ChildAccent" presStyleLbl="alignImgPlace1" presStyleIdx="1" presStyleCnt="4"/>
      <dgm:spPr/>
    </dgm:pt>
    <dgm:pt modelId="{A37611AE-4617-40BE-870F-9BCA7E1B82B8}" type="pres">
      <dgm:prSet presAssocID="{C6AB5A9F-E3FE-4AFE-86C2-053F03DBD285}" presName="Child3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E8FC723-DC5F-454F-97F2-028CE4851866}" type="pres">
      <dgm:prSet presAssocID="{C6AB5A9F-E3FE-4AFE-86C2-053F03DBD285}" presName="Parent3" presStyleLbl="node1" presStyleIdx="1" presStyleCnt="4">
        <dgm:presLayoutVars>
          <dgm:chMax val="2"/>
          <dgm:chPref val="1"/>
          <dgm:bulletEnabled val="1"/>
        </dgm:presLayoutVars>
      </dgm:prSet>
      <dgm:spPr/>
    </dgm:pt>
    <dgm:pt modelId="{F75871D0-AD42-4BC4-B6B3-A7707E6638FB}" type="pres">
      <dgm:prSet presAssocID="{0BA3F981-A947-48B0-AF91-93CBEAAA5092}" presName="ChildAccent2" presStyleCnt="0"/>
      <dgm:spPr/>
    </dgm:pt>
    <dgm:pt modelId="{14ACF409-073B-404A-A306-20B8889F3D43}" type="pres">
      <dgm:prSet presAssocID="{0BA3F981-A947-48B0-AF91-93CBEAAA5092}" presName="ChildAccent" presStyleLbl="alignImgPlace1" presStyleIdx="2" presStyleCnt="4"/>
      <dgm:spPr/>
    </dgm:pt>
    <dgm:pt modelId="{D344C949-DF49-44EA-8A46-B7682C04A92B}" type="pres">
      <dgm:prSet presAssocID="{0BA3F981-A947-48B0-AF91-93CBEAAA5092}" presName="Child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A47BABF-B88E-42CD-AB6F-3B54A1F072D5}" type="pres">
      <dgm:prSet presAssocID="{0BA3F981-A947-48B0-AF91-93CBEAAA5092}" presName="Parent2" presStyleLbl="node1" presStyleIdx="2" presStyleCnt="4">
        <dgm:presLayoutVars>
          <dgm:chMax val="2"/>
          <dgm:chPref val="1"/>
          <dgm:bulletEnabled val="1"/>
        </dgm:presLayoutVars>
      </dgm:prSet>
      <dgm:spPr/>
    </dgm:pt>
    <dgm:pt modelId="{DE77618C-197E-4693-9E7A-09C4D9E9A127}" type="pres">
      <dgm:prSet presAssocID="{AC7E785A-982A-42E3-8CDC-3C68E6B5E69F}" presName="ChildAccent1" presStyleCnt="0"/>
      <dgm:spPr/>
    </dgm:pt>
    <dgm:pt modelId="{98E1ABDC-436F-4FE4-9818-13B74A489132}" type="pres">
      <dgm:prSet presAssocID="{AC7E785A-982A-42E3-8CDC-3C68E6B5E69F}" presName="ChildAccent" presStyleLbl="alignImgPlace1" presStyleIdx="3" presStyleCnt="4" custLinFactNeighborX="1476"/>
      <dgm:spPr/>
    </dgm:pt>
    <dgm:pt modelId="{AB235A60-2E25-4509-B13C-21557096F682}" type="pres">
      <dgm:prSet presAssocID="{AC7E785A-982A-42E3-8CDC-3C68E6B5E69F}" presName="Child1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54296CD6-5523-4DB1-8279-1A1ABAA88B49}" type="pres">
      <dgm:prSet presAssocID="{AC7E785A-982A-42E3-8CDC-3C68E6B5E69F}" presName="Parent1" presStyleLbl="node1" presStyleIdx="3" presStyleCnt="4">
        <dgm:presLayoutVars>
          <dgm:chMax val="2"/>
          <dgm:chPref val="1"/>
          <dgm:bulletEnabled val="1"/>
        </dgm:presLayoutVars>
      </dgm:prSet>
      <dgm:spPr/>
    </dgm:pt>
  </dgm:ptLst>
  <dgm:cxnLst>
    <dgm:cxn modelId="{D68F7A02-38EA-46A7-93E3-A05E9129E4A4}" type="presOf" srcId="{0BA3F981-A947-48B0-AF91-93CBEAAA5092}" destId="{9A47BABF-B88E-42CD-AB6F-3B54A1F072D5}" srcOrd="0" destOrd="0" presId="urn:microsoft.com/office/officeart/2011/layout/InterconnectedBlockProcess"/>
    <dgm:cxn modelId="{E4C3150E-C33A-40E9-8218-E434E19743EB}" type="presOf" srcId="{3C578C46-38A4-49FB-82C6-72EB3F3B9FAA}" destId="{14ACF409-073B-404A-A306-20B8889F3D43}" srcOrd="0" destOrd="0" presId="urn:microsoft.com/office/officeart/2011/layout/InterconnectedBlockProcess"/>
    <dgm:cxn modelId="{BAA23113-B8C3-47B8-9131-C09B7A6E716C}" srcId="{6B8C45A4-0B00-431A-B2CE-909251F77E89}" destId="{0BA3F981-A947-48B0-AF91-93CBEAAA5092}" srcOrd="1" destOrd="0" parTransId="{5AE11DB8-ED9D-4A61-963A-196116F7D184}" sibTransId="{DB19E54E-45BE-4BCC-AF9A-C69BDB902BCF}"/>
    <dgm:cxn modelId="{B9BE8225-250D-4279-8766-4DFC232BCBF1}" type="presOf" srcId="{6B5420DD-9B84-48D4-B2E2-812E3E76F17D}" destId="{00C94C23-C26E-4340-97F9-95AB18053F26}" srcOrd="0" destOrd="0" presId="urn:microsoft.com/office/officeart/2011/layout/InterconnectedBlockProcess"/>
    <dgm:cxn modelId="{52C77D3A-4581-4588-8B53-DB160DC0A7FB}" type="presOf" srcId="{C6AB5A9F-E3FE-4AFE-86C2-053F03DBD285}" destId="{1E8FC723-DC5F-454F-97F2-028CE4851866}" srcOrd="0" destOrd="0" presId="urn:microsoft.com/office/officeart/2011/layout/InterconnectedBlockProcess"/>
    <dgm:cxn modelId="{C32CAE3D-F0F9-4DB9-A00D-DF3A647CC2DB}" type="presOf" srcId="{AC7E785A-982A-42E3-8CDC-3C68E6B5E69F}" destId="{54296CD6-5523-4DB1-8279-1A1ABAA88B49}" srcOrd="0" destOrd="0" presId="urn:microsoft.com/office/officeart/2011/layout/InterconnectedBlockProcess"/>
    <dgm:cxn modelId="{B82CB463-CF4C-4F42-856B-C90E400EEBFA}" type="presOf" srcId="{00E0B20C-A681-4218-B70D-0EED853584E2}" destId="{789BE3B6-C20B-49A2-994F-B72FC82D35F2}" srcOrd="1" destOrd="0" presId="urn:microsoft.com/office/officeart/2011/layout/InterconnectedBlockProcess"/>
    <dgm:cxn modelId="{F0000849-9665-49FD-B84F-4E9EE15F39ED}" srcId="{0BA3F981-A947-48B0-AF91-93CBEAAA5092}" destId="{3C578C46-38A4-49FB-82C6-72EB3F3B9FAA}" srcOrd="0" destOrd="0" parTransId="{1333EBB0-49E6-4DCA-9946-0290BDCC2779}" sibTransId="{45AD361B-4FA4-414D-AFFE-E6E4A2C5D7AF}"/>
    <dgm:cxn modelId="{135A1470-79AD-46D6-A980-2B2C6F289EE9}" type="presOf" srcId="{EFD7C3D3-8660-48EE-B39D-3D2A8A840E3B}" destId="{98E1ABDC-436F-4FE4-9818-13B74A489132}" srcOrd="0" destOrd="1" presId="urn:microsoft.com/office/officeart/2011/layout/InterconnectedBlockProcess"/>
    <dgm:cxn modelId="{6BAFF972-B91A-448E-872C-E4076B665DAA}" srcId="{6B5420DD-9B84-48D4-B2E2-812E3E76F17D}" destId="{00E0B20C-A681-4218-B70D-0EED853584E2}" srcOrd="0" destOrd="0" parTransId="{C5A04DD2-826D-4364-B3A5-AF783D7DA7E5}" sibTransId="{B23948F5-9959-49AE-AA5D-82E967938375}"/>
    <dgm:cxn modelId="{D0029354-A8A1-4315-8BA8-204A556340CC}" type="presOf" srcId="{3C578C46-38A4-49FB-82C6-72EB3F3B9FAA}" destId="{D344C949-DF49-44EA-8A46-B7682C04A92B}" srcOrd="1" destOrd="0" presId="urn:microsoft.com/office/officeart/2011/layout/InterconnectedBlockProcess"/>
    <dgm:cxn modelId="{022CC774-1C62-4060-8D4C-6ABB072CC928}" srcId="{C6AB5A9F-E3FE-4AFE-86C2-053F03DBD285}" destId="{BC1B972E-E293-40B7-835C-22FF57A45FA6}" srcOrd="0" destOrd="0" parTransId="{F8D24615-FE6B-474C-912C-3069EB7B72AF}" sibTransId="{1F82EA1D-FB3D-40DF-A6ED-FA89B2CCDF7F}"/>
    <dgm:cxn modelId="{EC7D577F-650C-4A14-BDAA-7E9942541B60}" type="presOf" srcId="{EFD7C3D3-8660-48EE-B39D-3D2A8A840E3B}" destId="{AB235A60-2E25-4509-B13C-21557096F682}" srcOrd="1" destOrd="1" presId="urn:microsoft.com/office/officeart/2011/layout/InterconnectedBlockProcess"/>
    <dgm:cxn modelId="{937864AA-3690-4692-8D8E-A2C32ED017AC}" srcId="{AC7E785A-982A-42E3-8CDC-3C68E6B5E69F}" destId="{E54E2B33-D472-4572-BC78-F37761FF1146}" srcOrd="0" destOrd="0" parTransId="{B6E5677E-4EF2-495B-A92C-6DA28739816F}" sibTransId="{04344026-1BE8-4DB4-8848-CFE84746D25C}"/>
    <dgm:cxn modelId="{D6F505AE-F891-4D6E-A665-F44C3238CD17}" srcId="{6B8C45A4-0B00-431A-B2CE-909251F77E89}" destId="{AC7E785A-982A-42E3-8CDC-3C68E6B5E69F}" srcOrd="0" destOrd="0" parTransId="{7BEF5CCA-8976-4C2B-B3EB-4B3209CBC982}" sibTransId="{8C9A60EF-B43E-40F4-9CF3-D7EAC8117913}"/>
    <dgm:cxn modelId="{80057BAE-2058-4BC9-9C30-688A25A95700}" type="presOf" srcId="{E54E2B33-D472-4572-BC78-F37761FF1146}" destId="{AB235A60-2E25-4509-B13C-21557096F682}" srcOrd="1" destOrd="0" presId="urn:microsoft.com/office/officeart/2011/layout/InterconnectedBlockProcess"/>
    <dgm:cxn modelId="{8BDEB3B2-C56A-44B3-9FB5-308FD1A02E97}" type="presOf" srcId="{6B8C45A4-0B00-431A-B2CE-909251F77E89}" destId="{986745D7-F559-422C-BB8E-F52A601F6BB2}" srcOrd="0" destOrd="0" presId="urn:microsoft.com/office/officeart/2011/layout/InterconnectedBlockProcess"/>
    <dgm:cxn modelId="{0C40ADB5-BB8D-4213-9A18-0F56F582B419}" type="presOf" srcId="{00E0B20C-A681-4218-B70D-0EED853584E2}" destId="{A2B99055-A35A-4E80-88A9-0BAD06EF2D76}" srcOrd="0" destOrd="0" presId="urn:microsoft.com/office/officeart/2011/layout/InterconnectedBlockProcess"/>
    <dgm:cxn modelId="{0DC5FCC1-08D5-4108-A1DA-FD4D03B079F0}" type="presOf" srcId="{BC1B972E-E293-40B7-835C-22FF57A45FA6}" destId="{A37611AE-4617-40BE-870F-9BCA7E1B82B8}" srcOrd="1" destOrd="0" presId="urn:microsoft.com/office/officeart/2011/layout/InterconnectedBlockProcess"/>
    <dgm:cxn modelId="{7666FEC5-398D-4C18-B38E-5D161EDD95FE}" type="presOf" srcId="{E54E2B33-D472-4572-BC78-F37761FF1146}" destId="{98E1ABDC-436F-4FE4-9818-13B74A489132}" srcOrd="0" destOrd="0" presId="urn:microsoft.com/office/officeart/2011/layout/InterconnectedBlockProcess"/>
    <dgm:cxn modelId="{2F78C5C9-3A76-40C9-9F52-729876D2EAFB}" srcId="{6B8C45A4-0B00-431A-B2CE-909251F77E89}" destId="{C6AB5A9F-E3FE-4AFE-86C2-053F03DBD285}" srcOrd="2" destOrd="0" parTransId="{3CD108AE-0306-4E8A-8168-48CB0813E0F6}" sibTransId="{52415FC3-3516-4F2A-A09E-466957298C33}"/>
    <dgm:cxn modelId="{9C4362EC-655C-424A-8E6D-16109579F3C9}" type="presOf" srcId="{BC1B972E-E293-40B7-835C-22FF57A45FA6}" destId="{7495D953-ACF9-4B38-A347-72DA136099DF}" srcOrd="0" destOrd="0" presId="urn:microsoft.com/office/officeart/2011/layout/InterconnectedBlockProcess"/>
    <dgm:cxn modelId="{301C68F7-CC28-40A5-AE6F-6C12F41F3547}" srcId="{6B8C45A4-0B00-431A-B2CE-909251F77E89}" destId="{6B5420DD-9B84-48D4-B2E2-812E3E76F17D}" srcOrd="3" destOrd="0" parTransId="{986818C8-A2AD-43BB-A2DC-143827DC81E2}" sibTransId="{9B012B74-C5CA-497F-A966-6F69463D0406}"/>
    <dgm:cxn modelId="{22F835FD-F550-4A2D-A8D8-7BA477818BAC}" srcId="{AC7E785A-982A-42E3-8CDC-3C68E6B5E69F}" destId="{EFD7C3D3-8660-48EE-B39D-3D2A8A840E3B}" srcOrd="1" destOrd="0" parTransId="{A557885F-8411-48B9-8612-777B20F7A9EF}" sibTransId="{992B5140-B4B4-4716-A8CB-34D3C0B2E297}"/>
    <dgm:cxn modelId="{789A67AC-3A19-4432-B9EE-5FD235775E1A}" type="presParOf" srcId="{986745D7-F559-422C-BB8E-F52A601F6BB2}" destId="{443B5BC3-23B1-48BD-B5CE-63AF79406385}" srcOrd="0" destOrd="0" presId="urn:microsoft.com/office/officeart/2011/layout/InterconnectedBlockProcess"/>
    <dgm:cxn modelId="{1CD2EB17-CFCF-4FF5-B825-90B2EB9BA141}" type="presParOf" srcId="{443B5BC3-23B1-48BD-B5CE-63AF79406385}" destId="{A2B99055-A35A-4E80-88A9-0BAD06EF2D76}" srcOrd="0" destOrd="0" presId="urn:microsoft.com/office/officeart/2011/layout/InterconnectedBlockProcess"/>
    <dgm:cxn modelId="{79511780-367E-48F6-B4B5-E4BDC8DD4758}" type="presParOf" srcId="{986745D7-F559-422C-BB8E-F52A601F6BB2}" destId="{789BE3B6-C20B-49A2-994F-B72FC82D35F2}" srcOrd="1" destOrd="0" presId="urn:microsoft.com/office/officeart/2011/layout/InterconnectedBlockProcess"/>
    <dgm:cxn modelId="{49FEB437-9677-4E77-8E77-072819234B21}" type="presParOf" srcId="{986745D7-F559-422C-BB8E-F52A601F6BB2}" destId="{00C94C23-C26E-4340-97F9-95AB18053F26}" srcOrd="2" destOrd="0" presId="urn:microsoft.com/office/officeart/2011/layout/InterconnectedBlockProcess"/>
    <dgm:cxn modelId="{C43585A1-9307-445C-9680-872CF9291F3A}" type="presParOf" srcId="{986745D7-F559-422C-BB8E-F52A601F6BB2}" destId="{D4FBC8C7-3886-4A86-B483-1CCEB191D442}" srcOrd="3" destOrd="0" presId="urn:microsoft.com/office/officeart/2011/layout/InterconnectedBlockProcess"/>
    <dgm:cxn modelId="{F2FE80C7-A27C-4936-B0B5-273132049DD5}" type="presParOf" srcId="{D4FBC8C7-3886-4A86-B483-1CCEB191D442}" destId="{7495D953-ACF9-4B38-A347-72DA136099DF}" srcOrd="0" destOrd="0" presId="urn:microsoft.com/office/officeart/2011/layout/InterconnectedBlockProcess"/>
    <dgm:cxn modelId="{616928CF-5A33-4A0A-963E-28525065DB1F}" type="presParOf" srcId="{986745D7-F559-422C-BB8E-F52A601F6BB2}" destId="{A37611AE-4617-40BE-870F-9BCA7E1B82B8}" srcOrd="4" destOrd="0" presId="urn:microsoft.com/office/officeart/2011/layout/InterconnectedBlockProcess"/>
    <dgm:cxn modelId="{6F9AC456-A423-4F4D-A0AA-28FBCFC6A8E0}" type="presParOf" srcId="{986745D7-F559-422C-BB8E-F52A601F6BB2}" destId="{1E8FC723-DC5F-454F-97F2-028CE4851866}" srcOrd="5" destOrd="0" presId="urn:microsoft.com/office/officeart/2011/layout/InterconnectedBlockProcess"/>
    <dgm:cxn modelId="{81778990-2608-4F36-8F0B-03C8FFC899D8}" type="presParOf" srcId="{986745D7-F559-422C-BB8E-F52A601F6BB2}" destId="{F75871D0-AD42-4BC4-B6B3-A7707E6638FB}" srcOrd="6" destOrd="0" presId="urn:microsoft.com/office/officeart/2011/layout/InterconnectedBlockProcess"/>
    <dgm:cxn modelId="{D8E36CBE-7073-4550-B565-444B4FC2DC1D}" type="presParOf" srcId="{F75871D0-AD42-4BC4-B6B3-A7707E6638FB}" destId="{14ACF409-073B-404A-A306-20B8889F3D43}" srcOrd="0" destOrd="0" presId="urn:microsoft.com/office/officeart/2011/layout/InterconnectedBlockProcess"/>
    <dgm:cxn modelId="{9B5094C0-8AF2-4E40-89CD-182661A0F3A2}" type="presParOf" srcId="{986745D7-F559-422C-BB8E-F52A601F6BB2}" destId="{D344C949-DF49-44EA-8A46-B7682C04A92B}" srcOrd="7" destOrd="0" presId="urn:microsoft.com/office/officeart/2011/layout/InterconnectedBlockProcess"/>
    <dgm:cxn modelId="{BA4E9B42-BBFA-4EC6-839A-32C0358F3A58}" type="presParOf" srcId="{986745D7-F559-422C-BB8E-F52A601F6BB2}" destId="{9A47BABF-B88E-42CD-AB6F-3B54A1F072D5}" srcOrd="8" destOrd="0" presId="urn:microsoft.com/office/officeart/2011/layout/InterconnectedBlockProcess"/>
    <dgm:cxn modelId="{DF453B0B-26C2-47A0-A7BB-658B463DB0D4}" type="presParOf" srcId="{986745D7-F559-422C-BB8E-F52A601F6BB2}" destId="{DE77618C-197E-4693-9E7A-09C4D9E9A127}" srcOrd="9" destOrd="0" presId="urn:microsoft.com/office/officeart/2011/layout/InterconnectedBlockProcess"/>
    <dgm:cxn modelId="{D013D609-051C-4B9D-9768-44973B2AED4E}" type="presParOf" srcId="{DE77618C-197E-4693-9E7A-09C4D9E9A127}" destId="{98E1ABDC-436F-4FE4-9818-13B74A489132}" srcOrd="0" destOrd="0" presId="urn:microsoft.com/office/officeart/2011/layout/InterconnectedBlockProcess"/>
    <dgm:cxn modelId="{42706E63-2DF8-4725-8E98-F1AB1E44A7C9}" type="presParOf" srcId="{986745D7-F559-422C-BB8E-F52A601F6BB2}" destId="{AB235A60-2E25-4509-B13C-21557096F682}" srcOrd="10" destOrd="0" presId="urn:microsoft.com/office/officeart/2011/layout/InterconnectedBlockProcess"/>
    <dgm:cxn modelId="{1BFCBAF3-2EED-4FEA-9C36-9430EEEFE699}" type="presParOf" srcId="{986745D7-F559-422C-BB8E-F52A601F6BB2}" destId="{54296CD6-5523-4DB1-8279-1A1ABAA88B49}" srcOrd="11" destOrd="0" presId="urn:microsoft.com/office/officeart/2011/layout/InterconnectedBlock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4590A-662B-4917-B112-4438E0B39B41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29E5A0-F0E0-4AF5-B8A3-C48CD4A20C69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3CE1B-6B7F-479F-B2CE-7C09365F2786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052016-1981-4F35-A9FF-049B5ED1645B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658E4-6849-4885-8AB3-0EBC69CBDBEF}">
      <dsp:nvSpPr>
        <dsp:cNvPr id="0" name=""/>
        <dsp:cNvSpPr/>
      </dsp:nvSpPr>
      <dsp:spPr>
        <a:xfrm>
          <a:off x="2871452" y="1574465"/>
          <a:ext cx="1724694" cy="17246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100" kern="1200" dirty="0"/>
            <a:t>PHPU Anggota DPR/DPRD</a:t>
          </a:r>
        </a:p>
      </dsp:txBody>
      <dsp:txXfrm>
        <a:off x="3124028" y="1827041"/>
        <a:ext cx="1219542" cy="1219542"/>
      </dsp:txXfrm>
    </dsp:sp>
    <dsp:sp modelId="{E4827783-90B3-4DC2-8AA5-9F222B00EF02}">
      <dsp:nvSpPr>
        <dsp:cNvPr id="0" name=""/>
        <dsp:cNvSpPr/>
      </dsp:nvSpPr>
      <dsp:spPr>
        <a:xfrm>
          <a:off x="3130156" y="1741"/>
          <a:ext cx="1207286" cy="12072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Pemohon</a:t>
          </a:r>
        </a:p>
      </dsp:txBody>
      <dsp:txXfrm>
        <a:off x="3306959" y="178544"/>
        <a:ext cx="853680" cy="853680"/>
      </dsp:txXfrm>
    </dsp:sp>
    <dsp:sp modelId="{EF03E0C7-000F-4264-A126-E2FDBEFA51EF}">
      <dsp:nvSpPr>
        <dsp:cNvPr id="0" name=""/>
        <dsp:cNvSpPr/>
      </dsp:nvSpPr>
      <dsp:spPr>
        <a:xfrm>
          <a:off x="4961584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Termohon</a:t>
          </a:r>
        </a:p>
      </dsp:txBody>
      <dsp:txXfrm>
        <a:off x="5138387" y="2009972"/>
        <a:ext cx="853680" cy="853680"/>
      </dsp:txXfrm>
    </dsp:sp>
    <dsp:sp modelId="{8C696305-AEDE-4AFD-876C-DF880015F61F}">
      <dsp:nvSpPr>
        <dsp:cNvPr id="0" name=""/>
        <dsp:cNvSpPr/>
      </dsp:nvSpPr>
      <dsp:spPr>
        <a:xfrm>
          <a:off x="3130156" y="3664597"/>
          <a:ext cx="1207286" cy="12072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Pihak Terkait</a:t>
          </a:r>
        </a:p>
      </dsp:txBody>
      <dsp:txXfrm>
        <a:off x="3306959" y="3841400"/>
        <a:ext cx="853680" cy="853680"/>
      </dsp:txXfrm>
    </dsp:sp>
    <dsp:sp modelId="{10650F0C-01F3-4870-A3D9-48046D734715}">
      <dsp:nvSpPr>
        <dsp:cNvPr id="0" name=""/>
        <dsp:cNvSpPr/>
      </dsp:nvSpPr>
      <dsp:spPr>
        <a:xfrm>
          <a:off x="1298729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Bawaslu</a:t>
          </a:r>
        </a:p>
      </dsp:txBody>
      <dsp:txXfrm>
        <a:off x="1475532" y="2009972"/>
        <a:ext cx="853680" cy="8536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99055-A35A-4E80-88A9-0BAD06EF2D76}">
      <dsp:nvSpPr>
        <dsp:cNvPr id="0" name=""/>
        <dsp:cNvSpPr/>
      </dsp:nvSpPr>
      <dsp:spPr>
        <a:xfrm>
          <a:off x="5393512" y="922089"/>
          <a:ext cx="1659712" cy="3951535"/>
        </a:xfrm>
        <a:prstGeom prst="wedgeRectCallout">
          <a:avLst>
            <a:gd name="adj1" fmla="val 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Dilaksanakan dalam Sidang Pleno terbuka untuk umum;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Salinan Putusan disampaikan kepada para pihak, MPR, DPR, Presiden/Pemerintah, Bawaslu, dan Parpol peserta Pemilu dalam waktu 3 hari sejak pengucapan putusan.</a:t>
          </a:r>
        </a:p>
      </dsp:txBody>
      <dsp:txXfrm>
        <a:off x="5603964" y="922089"/>
        <a:ext cx="1449261" cy="3951535"/>
      </dsp:txXfrm>
    </dsp:sp>
    <dsp:sp modelId="{00C94C23-C26E-4340-97F9-95AB18053F26}">
      <dsp:nvSpPr>
        <dsp:cNvPr id="0" name=""/>
        <dsp:cNvSpPr/>
      </dsp:nvSpPr>
      <dsp:spPr>
        <a:xfrm>
          <a:off x="5393512" y="0"/>
          <a:ext cx="1659712" cy="9220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Sidang Pengucapan Putusan</a:t>
          </a:r>
        </a:p>
      </dsp:txBody>
      <dsp:txXfrm>
        <a:off x="5393512" y="0"/>
        <a:ext cx="1659712" cy="922089"/>
      </dsp:txXfrm>
    </dsp:sp>
    <dsp:sp modelId="{7495D953-ACF9-4B38-A347-72DA136099DF}">
      <dsp:nvSpPr>
        <dsp:cNvPr id="0" name=""/>
        <dsp:cNvSpPr/>
      </dsp:nvSpPr>
      <dsp:spPr>
        <a:xfrm>
          <a:off x="3733799" y="922089"/>
          <a:ext cx="1659712" cy="368835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Sidang tertutup (internal) oleh Majelis Hakim untuk mengambil putusan;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Diikuti oleh 9 hakim atau sekurangnya 7 hakim.</a:t>
          </a:r>
        </a:p>
      </dsp:txBody>
      <dsp:txXfrm>
        <a:off x="3944251" y="922089"/>
        <a:ext cx="1449261" cy="3688359"/>
      </dsp:txXfrm>
    </dsp:sp>
    <dsp:sp modelId="{1E8FC723-DC5F-454F-97F2-028CE4851866}">
      <dsp:nvSpPr>
        <dsp:cNvPr id="0" name=""/>
        <dsp:cNvSpPr/>
      </dsp:nvSpPr>
      <dsp:spPr>
        <a:xfrm>
          <a:off x="3733799" y="134024"/>
          <a:ext cx="1659712" cy="79050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Rapat Permusyawaratan Hakim</a:t>
          </a:r>
        </a:p>
      </dsp:txBody>
      <dsp:txXfrm>
        <a:off x="3733799" y="134024"/>
        <a:ext cx="1659712" cy="790501"/>
      </dsp:txXfrm>
    </dsp:sp>
    <dsp:sp modelId="{14ACF409-073B-404A-A306-20B8889F3D43}">
      <dsp:nvSpPr>
        <dsp:cNvPr id="0" name=""/>
        <dsp:cNvSpPr/>
      </dsp:nvSpPr>
      <dsp:spPr>
        <a:xfrm>
          <a:off x="2074087" y="922089"/>
          <a:ext cx="1659712" cy="342469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Jawaban Termohon, Keterangan Pihak Terkait, dan Keterangan Bawaslu;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Mengesahkan alat bukti;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alat bukti, saksi, dan ahli;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Ketidakhadiran Pemohon dapat mengakibatkan permohonan tidak diterima.</a:t>
          </a:r>
        </a:p>
      </dsp:txBody>
      <dsp:txXfrm>
        <a:off x="2284538" y="922089"/>
        <a:ext cx="1449261" cy="3424696"/>
      </dsp:txXfrm>
    </dsp:sp>
    <dsp:sp modelId="{9A47BABF-B88E-42CD-AB6F-3B54A1F072D5}">
      <dsp:nvSpPr>
        <dsp:cNvPr id="0" name=""/>
        <dsp:cNvSpPr/>
      </dsp:nvSpPr>
      <dsp:spPr>
        <a:xfrm>
          <a:off x="2074087" y="263663"/>
          <a:ext cx="1659712" cy="6584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Sidang Pemeriksaan Persidangan</a:t>
          </a:r>
        </a:p>
      </dsp:txBody>
      <dsp:txXfrm>
        <a:off x="2074087" y="263663"/>
        <a:ext cx="1659712" cy="658426"/>
      </dsp:txXfrm>
    </dsp:sp>
    <dsp:sp modelId="{98E1ABDC-436F-4FE4-9818-13B74A489132}">
      <dsp:nvSpPr>
        <dsp:cNvPr id="0" name=""/>
        <dsp:cNvSpPr/>
      </dsp:nvSpPr>
      <dsp:spPr>
        <a:xfrm>
          <a:off x="438871" y="922089"/>
          <a:ext cx="1659712" cy="3161033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kelengkapan dan kejelasan Permohonan;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Mengesahkan alat bukti Pemohon;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Dihadiri Pemohon, Termohon, Pihak Terkait, dan Bawaslu;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Ketidakhadiran Pemohon mengakibatkan permohonan gugur.</a:t>
          </a:r>
        </a:p>
      </dsp:txBody>
      <dsp:txXfrm>
        <a:off x="649322" y="922089"/>
        <a:ext cx="1449261" cy="3161033"/>
      </dsp:txXfrm>
    </dsp:sp>
    <dsp:sp modelId="{54296CD6-5523-4DB1-8279-1A1ABAA88B49}">
      <dsp:nvSpPr>
        <dsp:cNvPr id="0" name=""/>
        <dsp:cNvSpPr/>
      </dsp:nvSpPr>
      <dsp:spPr>
        <a:xfrm>
          <a:off x="414374" y="395250"/>
          <a:ext cx="1659712" cy="5268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Sidang Pemeriksaan Pendahuluan</a:t>
          </a:r>
        </a:p>
      </dsp:txBody>
      <dsp:txXfrm>
        <a:off x="414374" y="395250"/>
        <a:ext cx="1659712" cy="5268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4590A-662B-4917-B112-4438E0B39B41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29E5A0-F0E0-4AF5-B8A3-C48CD4A20C69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3CE1B-6B7F-479F-B2CE-7C09365F2786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052016-1981-4F35-A9FF-049B5ED1645B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658E4-6849-4885-8AB3-0EBC69CBDBEF}">
      <dsp:nvSpPr>
        <dsp:cNvPr id="0" name=""/>
        <dsp:cNvSpPr/>
      </dsp:nvSpPr>
      <dsp:spPr>
        <a:xfrm>
          <a:off x="2871452" y="1574465"/>
          <a:ext cx="1724694" cy="172469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600" kern="1200" dirty="0"/>
            <a:t>PHPU Anggota DPD</a:t>
          </a:r>
        </a:p>
      </dsp:txBody>
      <dsp:txXfrm>
        <a:off x="3124028" y="1827041"/>
        <a:ext cx="1219542" cy="1219542"/>
      </dsp:txXfrm>
    </dsp:sp>
    <dsp:sp modelId="{E4827783-90B3-4DC2-8AA5-9F222B00EF02}">
      <dsp:nvSpPr>
        <dsp:cNvPr id="0" name=""/>
        <dsp:cNvSpPr/>
      </dsp:nvSpPr>
      <dsp:spPr>
        <a:xfrm>
          <a:off x="3130156" y="1741"/>
          <a:ext cx="1207286" cy="120728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Pemohon</a:t>
          </a:r>
        </a:p>
      </dsp:txBody>
      <dsp:txXfrm>
        <a:off x="3306959" y="178544"/>
        <a:ext cx="853680" cy="853680"/>
      </dsp:txXfrm>
    </dsp:sp>
    <dsp:sp modelId="{EF03E0C7-000F-4264-A126-E2FDBEFA51EF}">
      <dsp:nvSpPr>
        <dsp:cNvPr id="0" name=""/>
        <dsp:cNvSpPr/>
      </dsp:nvSpPr>
      <dsp:spPr>
        <a:xfrm>
          <a:off x="4961584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Termohon</a:t>
          </a:r>
        </a:p>
      </dsp:txBody>
      <dsp:txXfrm>
        <a:off x="5138387" y="2009972"/>
        <a:ext cx="853680" cy="853680"/>
      </dsp:txXfrm>
    </dsp:sp>
    <dsp:sp modelId="{8C696305-AEDE-4AFD-876C-DF880015F61F}">
      <dsp:nvSpPr>
        <dsp:cNvPr id="0" name=""/>
        <dsp:cNvSpPr/>
      </dsp:nvSpPr>
      <dsp:spPr>
        <a:xfrm>
          <a:off x="3130156" y="3664597"/>
          <a:ext cx="1207286" cy="1207286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Pihak Terkait</a:t>
          </a:r>
        </a:p>
      </dsp:txBody>
      <dsp:txXfrm>
        <a:off x="3306959" y="3841400"/>
        <a:ext cx="853680" cy="853680"/>
      </dsp:txXfrm>
    </dsp:sp>
    <dsp:sp modelId="{10650F0C-01F3-4870-A3D9-48046D734715}">
      <dsp:nvSpPr>
        <dsp:cNvPr id="0" name=""/>
        <dsp:cNvSpPr/>
      </dsp:nvSpPr>
      <dsp:spPr>
        <a:xfrm>
          <a:off x="1298729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Bawaslu</a:t>
          </a:r>
        </a:p>
      </dsp:txBody>
      <dsp:txXfrm>
        <a:off x="1475532" y="2009972"/>
        <a:ext cx="853680" cy="8536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F4590A-662B-4917-B112-4438E0B39B41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0800000"/>
            <a:gd name="adj2" fmla="val 16200000"/>
            <a:gd name="adj3" fmla="val 4636"/>
          </a:avLst>
        </a:prstGeom>
        <a:gradFill rotWithShape="0">
          <a:gsLst>
            <a:gs pos="0">
              <a:schemeClr val="accent5">
                <a:hueOff val="-12233612"/>
                <a:satOff val="84076"/>
                <a:lumOff val="-8236"/>
                <a:alphaOff val="0"/>
                <a:shade val="51000"/>
                <a:satMod val="130000"/>
              </a:schemeClr>
            </a:gs>
            <a:gs pos="80000">
              <a:schemeClr val="accent5">
                <a:hueOff val="-12233612"/>
                <a:satOff val="84076"/>
                <a:lumOff val="-8236"/>
                <a:alphaOff val="0"/>
                <a:shade val="93000"/>
                <a:satMod val="130000"/>
              </a:schemeClr>
            </a:gs>
            <a:gs pos="100000">
              <a:schemeClr val="accent5">
                <a:hueOff val="-12233612"/>
                <a:satOff val="84076"/>
                <a:lumOff val="-82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629E5A0-F0E0-4AF5-B8A3-C48CD4A20C69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5400000"/>
            <a:gd name="adj2" fmla="val 10800000"/>
            <a:gd name="adj3" fmla="val 4636"/>
          </a:avLst>
        </a:prstGeom>
        <a:gradFill rotWithShape="0">
          <a:gsLst>
            <a:gs pos="0">
              <a:schemeClr val="accent5">
                <a:hueOff val="-8155742"/>
                <a:satOff val="56051"/>
                <a:lumOff val="-5491"/>
                <a:alphaOff val="0"/>
                <a:shade val="51000"/>
                <a:satMod val="130000"/>
              </a:schemeClr>
            </a:gs>
            <a:gs pos="80000">
              <a:schemeClr val="accent5">
                <a:hueOff val="-8155742"/>
                <a:satOff val="56051"/>
                <a:lumOff val="-5491"/>
                <a:alphaOff val="0"/>
                <a:shade val="93000"/>
                <a:satMod val="130000"/>
              </a:schemeClr>
            </a:gs>
            <a:gs pos="100000">
              <a:schemeClr val="accent5">
                <a:hueOff val="-8155742"/>
                <a:satOff val="56051"/>
                <a:lumOff val="-54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403CE1B-6B7F-479F-B2CE-7C09365F2786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0"/>
            <a:gd name="adj2" fmla="val 5400000"/>
            <a:gd name="adj3" fmla="val 4636"/>
          </a:avLst>
        </a:prstGeom>
        <a:gradFill rotWithShape="0">
          <a:gsLst>
            <a:gs pos="0">
              <a:schemeClr val="accent5">
                <a:hueOff val="-4077871"/>
                <a:satOff val="28025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5">
                <a:hueOff val="-4077871"/>
                <a:satOff val="28025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5">
                <a:hueOff val="-4077871"/>
                <a:satOff val="28025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052016-1981-4F35-A9FF-049B5ED1645B}">
      <dsp:nvSpPr>
        <dsp:cNvPr id="0" name=""/>
        <dsp:cNvSpPr/>
      </dsp:nvSpPr>
      <dsp:spPr>
        <a:xfrm>
          <a:off x="1858910" y="561922"/>
          <a:ext cx="3749779" cy="3749779"/>
        </a:xfrm>
        <a:prstGeom prst="blockArc">
          <a:avLst>
            <a:gd name="adj1" fmla="val 16200000"/>
            <a:gd name="adj2" fmla="val 0"/>
            <a:gd name="adj3" fmla="val 4636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D658E4-6849-4885-8AB3-0EBC69CBDBEF}">
      <dsp:nvSpPr>
        <dsp:cNvPr id="0" name=""/>
        <dsp:cNvSpPr/>
      </dsp:nvSpPr>
      <dsp:spPr>
        <a:xfrm>
          <a:off x="2871452" y="1574465"/>
          <a:ext cx="1724694" cy="172469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PHPU </a:t>
          </a:r>
          <a:r>
            <a:rPr lang="en-US" sz="2000" kern="1200" dirty="0" err="1"/>
            <a:t>Presiden</a:t>
          </a:r>
          <a:r>
            <a:rPr lang="en-US" sz="2000" kern="1200" dirty="0"/>
            <a:t> dan Wakil </a:t>
          </a:r>
          <a:r>
            <a:rPr lang="en-US" sz="2000" kern="1200" dirty="0" err="1"/>
            <a:t>Presiden</a:t>
          </a:r>
          <a:endParaRPr lang="id-ID" sz="2000" kern="1200" dirty="0"/>
        </a:p>
      </dsp:txBody>
      <dsp:txXfrm>
        <a:off x="3124028" y="1827041"/>
        <a:ext cx="1219542" cy="1219542"/>
      </dsp:txXfrm>
    </dsp:sp>
    <dsp:sp modelId="{E4827783-90B3-4DC2-8AA5-9F222B00EF02}">
      <dsp:nvSpPr>
        <dsp:cNvPr id="0" name=""/>
        <dsp:cNvSpPr/>
      </dsp:nvSpPr>
      <dsp:spPr>
        <a:xfrm>
          <a:off x="3130156" y="1741"/>
          <a:ext cx="1207286" cy="1207286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Pemohon</a:t>
          </a:r>
        </a:p>
      </dsp:txBody>
      <dsp:txXfrm>
        <a:off x="3306959" y="178544"/>
        <a:ext cx="853680" cy="853680"/>
      </dsp:txXfrm>
    </dsp:sp>
    <dsp:sp modelId="{EF03E0C7-000F-4264-A126-E2FDBEFA51EF}">
      <dsp:nvSpPr>
        <dsp:cNvPr id="0" name=""/>
        <dsp:cNvSpPr/>
      </dsp:nvSpPr>
      <dsp:spPr>
        <a:xfrm>
          <a:off x="4961584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5">
                <a:hueOff val="-4077871"/>
                <a:satOff val="28025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5">
                <a:hueOff val="-4077871"/>
                <a:satOff val="28025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5">
                <a:hueOff val="-4077871"/>
                <a:satOff val="28025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Termohon</a:t>
          </a:r>
        </a:p>
      </dsp:txBody>
      <dsp:txXfrm>
        <a:off x="5138387" y="2009972"/>
        <a:ext cx="853680" cy="853680"/>
      </dsp:txXfrm>
    </dsp:sp>
    <dsp:sp modelId="{8C696305-AEDE-4AFD-876C-DF880015F61F}">
      <dsp:nvSpPr>
        <dsp:cNvPr id="0" name=""/>
        <dsp:cNvSpPr/>
      </dsp:nvSpPr>
      <dsp:spPr>
        <a:xfrm>
          <a:off x="3130156" y="3664597"/>
          <a:ext cx="1207286" cy="1207286"/>
        </a:xfrm>
        <a:prstGeom prst="ellipse">
          <a:avLst/>
        </a:prstGeom>
        <a:gradFill rotWithShape="0">
          <a:gsLst>
            <a:gs pos="0">
              <a:schemeClr val="accent5">
                <a:hueOff val="-8155742"/>
                <a:satOff val="56051"/>
                <a:lumOff val="-5491"/>
                <a:alphaOff val="0"/>
                <a:shade val="51000"/>
                <a:satMod val="130000"/>
              </a:schemeClr>
            </a:gs>
            <a:gs pos="80000">
              <a:schemeClr val="accent5">
                <a:hueOff val="-8155742"/>
                <a:satOff val="56051"/>
                <a:lumOff val="-5491"/>
                <a:alphaOff val="0"/>
                <a:shade val="93000"/>
                <a:satMod val="130000"/>
              </a:schemeClr>
            </a:gs>
            <a:gs pos="100000">
              <a:schemeClr val="accent5">
                <a:hueOff val="-8155742"/>
                <a:satOff val="56051"/>
                <a:lumOff val="-5491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Pihak Terkait</a:t>
          </a:r>
        </a:p>
      </dsp:txBody>
      <dsp:txXfrm>
        <a:off x="3306959" y="3841400"/>
        <a:ext cx="853680" cy="853680"/>
      </dsp:txXfrm>
    </dsp:sp>
    <dsp:sp modelId="{10650F0C-01F3-4870-A3D9-48046D734715}">
      <dsp:nvSpPr>
        <dsp:cNvPr id="0" name=""/>
        <dsp:cNvSpPr/>
      </dsp:nvSpPr>
      <dsp:spPr>
        <a:xfrm>
          <a:off x="1298729" y="1833169"/>
          <a:ext cx="1207286" cy="1207286"/>
        </a:xfrm>
        <a:prstGeom prst="ellipse">
          <a:avLst/>
        </a:prstGeom>
        <a:gradFill rotWithShape="0">
          <a:gsLst>
            <a:gs pos="0">
              <a:schemeClr val="accent5">
                <a:hueOff val="-12233612"/>
                <a:satOff val="84076"/>
                <a:lumOff val="-8236"/>
                <a:alphaOff val="0"/>
                <a:shade val="51000"/>
                <a:satMod val="130000"/>
              </a:schemeClr>
            </a:gs>
            <a:gs pos="80000">
              <a:schemeClr val="accent5">
                <a:hueOff val="-12233612"/>
                <a:satOff val="84076"/>
                <a:lumOff val="-8236"/>
                <a:alphaOff val="0"/>
                <a:shade val="93000"/>
                <a:satMod val="130000"/>
              </a:schemeClr>
            </a:gs>
            <a:gs pos="100000">
              <a:schemeClr val="accent5">
                <a:hueOff val="-12233612"/>
                <a:satOff val="84076"/>
                <a:lumOff val="-823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Bawaslu</a:t>
          </a:r>
        </a:p>
      </dsp:txBody>
      <dsp:txXfrm>
        <a:off x="1475532" y="2009972"/>
        <a:ext cx="853680" cy="853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B99055-A35A-4E80-88A9-0BAD06EF2D76}">
      <dsp:nvSpPr>
        <dsp:cNvPr id="0" name=""/>
        <dsp:cNvSpPr/>
      </dsp:nvSpPr>
      <dsp:spPr>
        <a:xfrm>
          <a:off x="5393512" y="922089"/>
          <a:ext cx="1659712" cy="3951535"/>
        </a:xfrm>
        <a:prstGeom prst="wedgeRectCallout">
          <a:avLst>
            <a:gd name="adj1" fmla="val 0"/>
            <a:gd name="adj2" fmla="val 0"/>
          </a:avLst>
        </a:prstGeom>
        <a:solidFill>
          <a:schemeClr val="accent6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Dilaksanakan dalam Sidang Pleno terbuka untuk umum;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Salinan Putusan disampaikan kepada para pihak, MPR, DPR, Presiden/Pemerintah, Bawaslu, dan Parpol peserta Pemilu dalam waktu 3 hari sejak pengucapan putusan.</a:t>
          </a:r>
        </a:p>
      </dsp:txBody>
      <dsp:txXfrm>
        <a:off x="5603964" y="922089"/>
        <a:ext cx="1449261" cy="3951535"/>
      </dsp:txXfrm>
    </dsp:sp>
    <dsp:sp modelId="{00C94C23-C26E-4340-97F9-95AB18053F26}">
      <dsp:nvSpPr>
        <dsp:cNvPr id="0" name=""/>
        <dsp:cNvSpPr/>
      </dsp:nvSpPr>
      <dsp:spPr>
        <a:xfrm>
          <a:off x="5393512" y="0"/>
          <a:ext cx="1659712" cy="922089"/>
        </a:xfrm>
        <a:prstGeom prst="rect">
          <a:avLst/>
        </a:prstGeom>
        <a:solidFill>
          <a:schemeClr val="accent6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Sidang Pengucapan Putusan</a:t>
          </a:r>
        </a:p>
      </dsp:txBody>
      <dsp:txXfrm>
        <a:off x="5393512" y="0"/>
        <a:ext cx="1659712" cy="922089"/>
      </dsp:txXfrm>
    </dsp:sp>
    <dsp:sp modelId="{7495D953-ACF9-4B38-A347-72DA136099DF}">
      <dsp:nvSpPr>
        <dsp:cNvPr id="0" name=""/>
        <dsp:cNvSpPr/>
      </dsp:nvSpPr>
      <dsp:spPr>
        <a:xfrm>
          <a:off x="3733799" y="922089"/>
          <a:ext cx="1659712" cy="3688359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tint val="50000"/>
            <a:hueOff val="171"/>
            <a:satOff val="113"/>
            <a:lumOff val="-98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Sidang tertutup (internal) oleh Majelis Hakim untuk mengambil putusan;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Diikuti oleh 9 hakim atau sekurangnya 7 hakim.</a:t>
          </a:r>
        </a:p>
      </dsp:txBody>
      <dsp:txXfrm>
        <a:off x="3944251" y="922089"/>
        <a:ext cx="1449261" cy="3688359"/>
      </dsp:txXfrm>
    </dsp:sp>
    <dsp:sp modelId="{1E8FC723-DC5F-454F-97F2-028CE4851866}">
      <dsp:nvSpPr>
        <dsp:cNvPr id="0" name=""/>
        <dsp:cNvSpPr/>
      </dsp:nvSpPr>
      <dsp:spPr>
        <a:xfrm>
          <a:off x="3733799" y="134024"/>
          <a:ext cx="1659712" cy="790501"/>
        </a:xfrm>
        <a:prstGeom prst="rect">
          <a:avLst/>
        </a:prstGeom>
        <a:solidFill>
          <a:schemeClr val="accent6">
            <a:shade val="50000"/>
            <a:hueOff val="-108550"/>
            <a:satOff val="-44166"/>
            <a:lumOff val="28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Rapat Permusyawaratan Hakim</a:t>
          </a:r>
        </a:p>
      </dsp:txBody>
      <dsp:txXfrm>
        <a:off x="3733799" y="134024"/>
        <a:ext cx="1659712" cy="790501"/>
      </dsp:txXfrm>
    </dsp:sp>
    <dsp:sp modelId="{14ACF409-073B-404A-A306-20B8889F3D43}">
      <dsp:nvSpPr>
        <dsp:cNvPr id="0" name=""/>
        <dsp:cNvSpPr/>
      </dsp:nvSpPr>
      <dsp:spPr>
        <a:xfrm>
          <a:off x="2074087" y="922089"/>
          <a:ext cx="1659712" cy="3424696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tint val="50000"/>
            <a:hueOff val="343"/>
            <a:satOff val="225"/>
            <a:lumOff val="-19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Sidang</a:t>
          </a:r>
          <a:r>
            <a:rPr lang="en-US" sz="1200" kern="1200" dirty="0"/>
            <a:t> </a:t>
          </a:r>
          <a:r>
            <a:rPr lang="en-US" sz="1200" kern="1200" dirty="0" err="1"/>
            <a:t>Pleno</a:t>
          </a:r>
          <a:r>
            <a:rPr lang="en-US" sz="1200" kern="1200" dirty="0"/>
            <a:t>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Jawaban Termohon, Keterangan Pihak Terkait, dan Keterangan Bawaslu;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Mengesahkan alat bukti;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alat bukti, saksi, dan ahli;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Ketidakhadiran Pemohon dapat mengakibatkan permohonan tidak diterima.</a:t>
          </a:r>
        </a:p>
      </dsp:txBody>
      <dsp:txXfrm>
        <a:off x="2284538" y="922089"/>
        <a:ext cx="1449261" cy="3424696"/>
      </dsp:txXfrm>
    </dsp:sp>
    <dsp:sp modelId="{9A47BABF-B88E-42CD-AB6F-3B54A1F072D5}">
      <dsp:nvSpPr>
        <dsp:cNvPr id="0" name=""/>
        <dsp:cNvSpPr/>
      </dsp:nvSpPr>
      <dsp:spPr>
        <a:xfrm>
          <a:off x="2074087" y="263663"/>
          <a:ext cx="1659712" cy="658426"/>
        </a:xfrm>
        <a:prstGeom prst="rect">
          <a:avLst/>
        </a:prstGeom>
        <a:solidFill>
          <a:schemeClr val="accent6">
            <a:shade val="50000"/>
            <a:hueOff val="-217100"/>
            <a:satOff val="-88332"/>
            <a:lumOff val="570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>
              <a:solidFill>
                <a:srgbClr val="C00000"/>
              </a:solidFill>
            </a:rPr>
            <a:t>Sidang Pemeriksaan Persidangan</a:t>
          </a:r>
        </a:p>
      </dsp:txBody>
      <dsp:txXfrm>
        <a:off x="2074087" y="263663"/>
        <a:ext cx="1659712" cy="658426"/>
      </dsp:txXfrm>
    </dsp:sp>
    <dsp:sp modelId="{98E1ABDC-436F-4FE4-9818-13B74A489132}">
      <dsp:nvSpPr>
        <dsp:cNvPr id="0" name=""/>
        <dsp:cNvSpPr/>
      </dsp:nvSpPr>
      <dsp:spPr>
        <a:xfrm>
          <a:off x="438871" y="922089"/>
          <a:ext cx="1659712" cy="3161033"/>
        </a:xfrm>
        <a:prstGeom prst="wedgeRectCallout">
          <a:avLst>
            <a:gd name="adj1" fmla="val 62500"/>
            <a:gd name="adj2" fmla="val 20830"/>
          </a:avLst>
        </a:prstGeom>
        <a:solidFill>
          <a:schemeClr val="accent6">
            <a:tint val="50000"/>
            <a:hueOff val="514"/>
            <a:satOff val="338"/>
            <a:lumOff val="-29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/>
            <a:t>Sidang</a:t>
          </a:r>
          <a:r>
            <a:rPr lang="en-US" sz="1200" kern="1200" dirty="0"/>
            <a:t> </a:t>
          </a:r>
          <a:r>
            <a:rPr lang="en-US" sz="1200" kern="1200" dirty="0" err="1"/>
            <a:t>Pleno</a:t>
          </a:r>
          <a:r>
            <a:rPr lang="en-US" sz="1200" kern="1200" dirty="0"/>
            <a:t>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Memeriksa kelengkapan dan kejelasan Permohonan;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Mengesahkan alat bukti Pemohon;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Dihadiri Pemohon, Termohon, Pihak Terkait, dan Bawaslu;</a:t>
          </a:r>
        </a:p>
        <a:p>
          <a:pPr marL="0" lvl="0" indent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200" kern="1200" dirty="0"/>
            <a:t>Ketidakhadiran Pemohon mengakibatkan permohonan gugur.</a:t>
          </a:r>
        </a:p>
      </dsp:txBody>
      <dsp:txXfrm>
        <a:off x="649322" y="922089"/>
        <a:ext cx="1449261" cy="3161033"/>
      </dsp:txXfrm>
    </dsp:sp>
    <dsp:sp modelId="{54296CD6-5523-4DB1-8279-1A1ABAA88B49}">
      <dsp:nvSpPr>
        <dsp:cNvPr id="0" name=""/>
        <dsp:cNvSpPr/>
      </dsp:nvSpPr>
      <dsp:spPr>
        <a:xfrm>
          <a:off x="414374" y="395250"/>
          <a:ext cx="1659712" cy="526838"/>
        </a:xfrm>
        <a:prstGeom prst="rect">
          <a:avLst/>
        </a:prstGeom>
        <a:solidFill>
          <a:schemeClr val="accent6">
            <a:shade val="50000"/>
            <a:hueOff val="-108550"/>
            <a:satOff val="-44166"/>
            <a:lumOff val="2852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625" tIns="47625" rIns="47625" bIns="476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500" kern="1200" dirty="0"/>
            <a:t>Sidang Pemeriksaan Pendahuluan</a:t>
          </a:r>
        </a:p>
      </dsp:txBody>
      <dsp:txXfrm>
        <a:off x="414374" y="395250"/>
        <a:ext cx="1659712" cy="5268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1/layout/InterconnectedBlockProcess">
  <dgm:title val="Interconnected Block Process"/>
  <dgm:desc val="Use to show sequential steps in a process. Works best with small amounts of Level 1 text and medium amounts of Level 2 text."/>
  <dgm:catLst>
    <dgm:cat type="process" pri="5500"/>
    <dgm:cat type="officeonline" pri="3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  <dgm:pt modelId="40">
          <dgm:prSet phldr="1"/>
        </dgm:pt>
        <dgm:pt modelId="4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  <dgm:cxn modelId="70" srcId="0" destId="40" srcOrd="2" destOrd="0"/>
        <dgm:cxn modelId="42" srcId="40" destId="41" srcOrd="0" destOrd="0"/>
      </dgm:cxnLst>
      <dgm:bg/>
      <dgm:whole/>
    </dgm:dataModel>
  </dgm:clrData>
  <dgm:layoutNode name="Name0">
    <dgm:varLst>
      <dgm:chMax val="7"/>
      <dgm:chPref val="5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.127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5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Accent1" refType="w" fact="0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Child1" refType="w" fact="0.063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Parent1" refType="w" fact="0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.5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Child2" refType="w" fact="0.5635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Parent2" refType="w" fact="0.5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6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Accent1" refType="w" fact="0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Child1" refType="w" fact="0.0423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Parent1" refType="w" fact="0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Child2" refType="w" fact="0.3756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.6667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Child3" refType="w" fact="0.709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Parent3" refType="w" fact="0.6667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7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Accent1" refType="w" fact="0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Child1" refType="w" fact="0.0317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Parent1" refType="w" fact="0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2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Child2" refType="w" fact="0.2817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Parent2" refType="w" fact="0.2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Child3" refType="w" fact="0.5317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Parent3" refType="w" fact="0.5"/>
              <dgm:constr type="t" for="ch" forName="Parent3" refType="h" fact="0.0275"/>
              <dgm:constr type="w" for="ch" forName="Parent3" refType="w" fact="0.25"/>
              <dgm:constr type="h" for="ch" forName="Parent3" refType="h" fact="0.1622"/>
              <dgm:constr type="l" for="ch" forName="ChildAccent4" refType="w" fact="0.75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Child4" refType="w" fact="0.7817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Parent4" refType="w" fact="0.75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8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Accent1" refType="w" fact="0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Child1" refType="w" fact="0.0254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Parent1" refType="w" fact="0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2001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Child2" refType="w" fact="0.2255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Parent2" refType="w" fact="0.2001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Child3" refType="w" fact="0.4256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6003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Child4" refType="w" fact="0.6257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Parent4" refType="w" fact="0.6003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.7999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Child5" refType="w" fact="0.8253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Parent5" refType="w" fact="0.7999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9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Accent1" refType="w" fact="0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Child1" refType="w" fact="0.0212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Parent1" refType="w" fact="0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167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Child2" refType="w" fact="0.1888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Parent2" refType="w" fact="0.167"/>
              <dgm:constr type="t" for="ch" forName="Parent2" refType="h" fact="0.0923"/>
              <dgm:constr type="w" for="ch" forName="Parent2" refType="w" fact="0.167"/>
              <dgm:constr type="h" for="ch" forName="Parent2" refType="h" fact="0.1164"/>
              <dgm:constr type="l" for="ch" forName="ChildAccent3" refType="w" fact="0.333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Child3" refType="w" fact="0.3551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Parent3" refType="w" fact="0.3339"/>
              <dgm:constr type="t" for="ch" forName="Parent3" refType="h" fact="0.0698"/>
              <dgm:constr type="w" for="ch" forName="Parent3" refType="w" fact="0.167"/>
              <dgm:constr type="h" for="ch" forName="Parent3" refType="h" fact="0.1396"/>
              <dgm:constr type="l" for="ch" forName="ChildAccent4" refType="w" fact="0.500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Child4" refType="w" fact="0.5221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Parent4" refType="w" fact="0.501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6674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Child5" refType="w" fact="0.6886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Parent5" refType="w" fact="0.668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.833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Child6" refType="w" fact="0.8542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Parent6" refType="w" fact="0.835"/>
              <dgm:constr type="t" for="ch" forName="Parent6" refType="h" fact="0"/>
              <dgm:constr type="w" for="ch" forName="Parent6" refType="w" fact="0.165"/>
              <dgm:constr type="h" for="ch" forName="Parent6" refType="h" fact="0.2095"/>
            </dgm:constrLst>
          </dgm:if>
          <dgm:else name="Name10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Accent1" refType="w" fact="0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Child1" refType="w" fact="0.0182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Parent1" refType="w" fact="0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1432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Child2" refType="w" fact="0.1614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Parent2" refType="w" fact="0.1432"/>
              <dgm:constr type="t" for="ch" forName="Parent2" refType="h" fact="0.108"/>
              <dgm:constr type="w" for="ch" forName="Parent2" refType="w" fact="0.1432"/>
              <dgm:constr type="h" for="ch" forName="Parent2" refType="h" fact="0.1088"/>
              <dgm:constr type="l" for="ch" forName="ChildAccent3" refType="w" fact="0.2865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Child3" refType="w" fact="0.3047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Parent3" refType="w" fact="0.2865"/>
              <dgm:constr type="t" for="ch" forName="Parent3" refType="h" fact="0.087"/>
              <dgm:constr type="w" for="ch" forName="Parent3" refType="w" fact="0.143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Child4" refType="w" fact="0.4479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5726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Child5" refType="w" fact="0.5908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Parent5" refType="w" fact="0.5726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7147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Child6" refType="w" fact="0.7329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Parent6" refType="w" fact="0.716"/>
              <dgm:constr type="t" for="ch" forName="Parent6" refType="h" fact="0.0217"/>
              <dgm:constr type="w" for="ch" forName="Parent6" refType="w" fact="0.1424"/>
              <dgm:constr type="h" for="ch" forName="Parent6" refType="h" fact="0.1958"/>
              <dgm:constr type="l" for="ch" forName="ChildAccent7" refType="w" fact="0.8568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Child7" refType="w" fact="0.875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Parent7" refType="w" fact="0.8577"/>
              <dgm:constr type="t" for="ch" forName="Parent7" refType="h" fact="0"/>
              <dgm:constr type="w" for="ch" forName="Parent7" refType="w" fact="0.1423"/>
              <dgm:constr type="h" for="ch" forName="Parent7" refType="h" fact="0.2175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0.45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Accent1" refType="w" fact="0"/>
              <dgm:constr type="t" for="ch" forName="ChildAccent1" refType="h" fact="0.1429"/>
              <dgm:constr type="w" for="ch" forName="ChildAccent1" refType="w"/>
              <dgm:constr type="h" for="ch" forName="ChildAccent1" refType="h" fact="0.8571"/>
              <dgm:constr type="l" for="ch" forName="Child1" refType="w" fact="0"/>
              <dgm:constr type="t" for="ch" forName="Child1" refType="h" fact="0.1429"/>
              <dgm:constr type="w" for="ch" forName="Child1" refType="w" fact="0.873"/>
              <dgm:constr type="h" for="ch" forName="Child1" refType="h" fact="0.8571"/>
              <dgm:constr type="l" for="ch" forName="Parent1" refType="w" fact="0"/>
              <dgm:constr type="t" for="ch" forName="Parent1" refType="h" fact="0"/>
              <dgm:constr type="w" for="ch" forName="Parent1" refType="w"/>
              <dgm:constr type="h" for="ch" forName="Parent1" refType="h" fact="0.1429"/>
            </dgm:constrLst>
          </dgm:if>
          <dgm:if name="Name14" axis="ch" ptType="node" func="cnt" op="equ" val="2">
            <dgm:alg type="composite">
              <dgm:param type="ar" val="0.8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Child2" refType="w" fact="0"/>
              <dgm:constr type="t" for="ch" forName="Child2" refType="h" fact="0.1613"/>
              <dgm:constr type="w" for="ch" forName="Child2" refType="w" fact="0.4365"/>
              <dgm:constr type="h" for="ch" forName="Child2" refType="h" fact="0.8387"/>
              <dgm:constr type="l" for="ch" forName="Child1" refType="w" fact="0.5"/>
              <dgm:constr type="t" for="ch" forName="Child1" refType="h" fact="0.1613"/>
              <dgm:constr type="w" for="ch" forName="Child1" refType="w" fact="0.4365"/>
              <dgm:constr type="h" for="ch" forName="Child1" refType="h" fact="0.7742"/>
              <dgm:constr type="l" for="ch" forName="ChildAccent1" refType="w" fact="0.5"/>
              <dgm:constr type="t" for="ch" forName="ChildAccent1" refType="h" fact="0.1613"/>
              <dgm:constr type="w" for="ch" forName="ChildAccent1" refType="w" fact="0.5"/>
              <dgm:constr type="h" for="ch" forName="ChildAccent1" refType="h" fact="0.7742"/>
              <dgm:constr type="l" for="ch" forName="Parent1" refType="w" fact="0.5"/>
              <dgm:constr type="t" for="ch" forName="Parent1" refType="h" fact="0.0323"/>
              <dgm:constr type="w" for="ch" forName="Parent1" refType="w" fact="0.5"/>
              <dgm:constr type="h" for="ch" forName="Parent1" refType="h" fact="0.129"/>
              <dgm:constr type="l" for="ch" forName="ChildAccent2" refType="w" fact="0"/>
              <dgm:constr type="t" for="ch" forName="ChildAccent2" refType="h" fact="0.1613"/>
              <dgm:constr type="w" for="ch" forName="ChildAccent2" refType="w" fact="0.5"/>
              <dgm:constr type="h" for="ch" forName="ChildAccent2" refType="h" fact="0.8387"/>
              <dgm:constr type="l" for="ch" forName="Parent2" refType="w" fact="0"/>
              <dgm:constr type="t" for="ch" forName="Parent2" refType="h" fact="0"/>
              <dgm:constr type="w" for="ch" forName="Parent2" refType="w" fact="0.5"/>
              <dgm:constr type="h" for="ch" forName="Parent2" refType="h" fact="0.1613"/>
            </dgm:constrLst>
          </dgm:if>
          <dgm:if name="Name15" axis="ch" ptType="node" func="cnt" op="equ" val="3">
            <dgm:alg type="composite">
              <dgm:param type="ar" val="1.112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Child3" refType="w" fact="0"/>
              <dgm:constr type="t" for="ch" forName="Child3" refType="h" fact="0.1757"/>
              <dgm:constr type="w" for="ch" forName="Child3" refType="w" fact="0.291"/>
              <dgm:constr type="h" for="ch" forName="Child3" refType="h" fact="0.8243"/>
              <dgm:constr type="l" for="ch" forName="Child2" refType="w" fact="0.3333"/>
              <dgm:constr type="t" for="ch" forName="Child2" refType="h" fact="0.1757"/>
              <dgm:constr type="w" for="ch" forName="Child2" refType="w" fact="0.291"/>
              <dgm:constr type="h" for="ch" forName="Child2" refType="h" fact="0.7655"/>
              <dgm:constr type="l" for="ch" forName="Child1" refType="w" fact="0.6667"/>
              <dgm:constr type="t" for="ch" forName="Child1" refType="h" fact="0.1757"/>
              <dgm:constr type="w" for="ch" forName="Child1" refType="w" fact="0.291"/>
              <dgm:constr type="h" for="ch" forName="Child1" refType="h" fact="0.7066"/>
              <dgm:constr type="l" for="ch" forName="ChildAccent1" refType="w" fact="0.6667"/>
              <dgm:constr type="t" for="ch" forName="ChildAccent1" refType="h" fact="0.1757"/>
              <dgm:constr type="w" for="ch" forName="ChildAccent1" refType="w" fact="0.3333"/>
              <dgm:constr type="h" for="ch" forName="ChildAccent1" refType="h" fact="0.7066"/>
              <dgm:constr type="l" for="ch" forName="Parent1" refType="w" fact="0.6667"/>
              <dgm:constr type="t" for="ch" forName="Parent1" refType="h" fact="0.0579"/>
              <dgm:constr type="w" for="ch" forName="Parent1" refType="w" fact="0.3333"/>
              <dgm:constr type="h" for="ch" forName="Parent1" refType="h" fact="0.1178"/>
              <dgm:constr type="l" for="ch" forName="ChildAccent2" refType="w" fact="0.3333"/>
              <dgm:constr type="t" for="ch" forName="ChildAccent2" refType="h" fact="0.1757"/>
              <dgm:constr type="w" for="ch" forName="ChildAccent2" refType="w" fact="0.3333"/>
              <dgm:constr type="h" for="ch" forName="ChildAccent2" refType="h" fact="0.7655"/>
              <dgm:constr type="l" for="ch" forName="Parent2" refType="w" fact="0.3333"/>
              <dgm:constr type="t" for="ch" forName="Parent2" refType="h" fact="0.0285"/>
              <dgm:constr type="w" for="ch" forName="Parent2" refType="w" fact="0.3333"/>
              <dgm:constr type="h" for="ch" forName="Parent2" refType="h" fact="0.1472"/>
              <dgm:constr type="l" for="ch" forName="ChildAccent3" refType="w" fact="0"/>
              <dgm:constr type="t" for="ch" forName="ChildAccent3" refType="h" fact="0.1757"/>
              <dgm:constr type="w" for="ch" forName="ChildAccent3" refType="w" fact="0.3333"/>
              <dgm:constr type="h" for="ch" forName="ChildAccent3" refType="h" fact="0.8243"/>
              <dgm:constr type="l" for="ch" forName="Parent3" refType="w" fact="0"/>
              <dgm:constr type="t" for="ch" forName="Parent3" refType="h" fact="0"/>
              <dgm:constr type="w" for="ch" forName="Parent3" refType="w" fact="0.3333"/>
              <dgm:constr type="h" for="ch" forName="Parent3" refType="h" fact="0.176"/>
            </dgm:constrLst>
          </dgm:if>
          <dgm:if name="Name16" axis="ch" ptType="node" func="cnt" op="equ" val="4">
            <dgm:alg type="composite">
              <dgm:param type="ar" val="1.362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Child4" refType="w" fact="0"/>
              <dgm:constr type="t" for="ch" forName="Child4" refType="h" fact="0.1892"/>
              <dgm:constr type="w" for="ch" forName="Child4" refType="w" fact="0.2183"/>
              <dgm:constr type="h" for="ch" forName="Child4" refType="h" fact="0.8108"/>
              <dgm:constr type="l" for="ch" forName="Child3" refType="w" fact="0.25"/>
              <dgm:constr type="t" for="ch" forName="Child3" refType="h" fact="0.1892"/>
              <dgm:constr type="w" for="ch" forName="Child3" refType="w" fact="0.2183"/>
              <dgm:constr type="h" for="ch" forName="Child3" refType="h" fact="0.7568"/>
              <dgm:constr type="l" for="ch" forName="Child2" refType="w" fact="0.5"/>
              <dgm:constr type="t" for="ch" forName="Child2" refType="h" fact="0.1892"/>
              <dgm:constr type="w" for="ch" forName="Child2" refType="w" fact="0.2183"/>
              <dgm:constr type="h" for="ch" forName="Child2" refType="h" fact="0.7027"/>
              <dgm:constr type="l" for="ch" forName="Child1" refType="w" fact="0.75"/>
              <dgm:constr type="t" for="ch" forName="Child1" refType="h" fact="0.1892"/>
              <dgm:constr type="w" for="ch" forName="Child1" refType="w" fact="0.2183"/>
              <dgm:constr type="h" for="ch" forName="Child1" refType="h" fact="0.6486"/>
              <dgm:constr type="l" for="ch" forName="ChildAccent1" refType="w" fact="0.75"/>
              <dgm:constr type="t" for="ch" forName="ChildAccent1" refType="h" fact="0.1892"/>
              <dgm:constr type="w" for="ch" forName="ChildAccent1" refType="w" fact="0.25"/>
              <dgm:constr type="h" for="ch" forName="ChildAccent1" refType="h" fact="0.6486"/>
              <dgm:constr type="l" for="ch" forName="Parent1" refType="w" fact="0.75"/>
              <dgm:constr type="t" for="ch" forName="Parent1" refType="h" fact="0.0811"/>
              <dgm:constr type="w" for="ch" forName="Parent1" refType="w" fact="0.25"/>
              <dgm:constr type="h" for="ch" forName="Parent1" refType="h" fact="0.1081"/>
              <dgm:constr type="l" for="ch" forName="ChildAccent2" refType="w" fact="0.5"/>
              <dgm:constr type="t" for="ch" forName="ChildAccent2" refType="h" fact="0.1892"/>
              <dgm:constr type="w" for="ch" forName="ChildAccent2" refType="w" fact="0.25"/>
              <dgm:constr type="h" for="ch" forName="ChildAccent2" refType="h" fact="0.7027"/>
              <dgm:constr type="l" for="ch" forName="Parent2" refType="w" fact="0.5"/>
              <dgm:constr type="t" for="ch" forName="Parent2" refType="h" fact="0.0541"/>
              <dgm:constr type="w" for="ch" forName="Parent2" refType="w" fact="0.25"/>
              <dgm:constr type="h" for="ch" forName="Parent2" refType="h" fact="0.1351"/>
              <dgm:constr type="l" for="ch" forName="ChildAccent3" refType="w" fact="0.25"/>
              <dgm:constr type="t" for="ch" forName="ChildAccent3" refType="h" fact="0.1892"/>
              <dgm:constr type="w" for="ch" forName="ChildAccent3" refType="w" fact="0.25"/>
              <dgm:constr type="h" for="ch" forName="ChildAccent3" refType="h" fact="0.7568"/>
              <dgm:constr type="l" for="ch" forName="Parent3" refType="w" fact="0.25"/>
              <dgm:constr type="t" for="ch" forName="Parent3" refType="h" fact="0.0279"/>
              <dgm:constr type="w" for="ch" forName="Parent3" refType="w" fact="0.25"/>
              <dgm:constr type="h" for="ch" forName="Parent3" refType="h" fact="0.161"/>
              <dgm:constr type="l" for="ch" forName="ChildAccent4" refType="w" fact="0"/>
              <dgm:constr type="t" for="ch" forName="ChildAccent4" refType="h" fact="0.1892"/>
              <dgm:constr type="w" for="ch" forName="ChildAccent4" refType="w" fact="0.25"/>
              <dgm:constr type="h" for="ch" forName="ChildAccent4" refType="h" fact="0.8108"/>
              <dgm:constr type="l" for="ch" forName="Parent4" refType="w" fact="0"/>
              <dgm:constr type="t" for="ch" forName="Parent4" refType="h" fact="0"/>
              <dgm:constr type="w" for="ch" forName="Parent4" refType="w" fact="0.25"/>
              <dgm:constr type="h" for="ch" forName="Parent4" refType="h" fact="0.1892"/>
            </dgm:constrLst>
          </dgm:if>
          <dgm:if name="Name17" axis="ch" ptType="node" func="cnt" op="equ" val="5">
            <dgm:alg type="composite">
              <dgm:param type="ar" val="1.5742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Child5" refType="w" fact="0"/>
              <dgm:constr type="t" for="ch" forName="Child5" refType="h" fact="0.2"/>
              <dgm:constr type="w" for="ch" forName="Child5" refType="w" fact="0.1747"/>
              <dgm:constr type="h" for="ch" forName="Child5" refType="h" fact="0.8"/>
              <dgm:constr type="l" for="ch" forName="Child4" refType="w" fact="0.2001"/>
              <dgm:constr type="t" for="ch" forName="Child4" refType="h" fact="0.2"/>
              <dgm:constr type="w" for="ch" forName="Child4" refType="w" fact="0.1747"/>
              <dgm:constr type="h" for="ch" forName="Child4" refType="h" fact="0.75"/>
              <dgm:constr type="l" for="ch" forName="Child3" refType="w" fact="0.4002"/>
              <dgm:constr type="t" for="ch" forName="Child3" refType="h" fact="0.2"/>
              <dgm:constr type="w" for="ch" forName="Child3" refType="w" fact="0.1747"/>
              <dgm:constr type="h" for="ch" forName="Child3" refType="h" fact="0.7"/>
              <dgm:constr type="l" for="ch" forName="Child2" refType="w" fact="0.6003"/>
              <dgm:constr type="t" for="ch" forName="Child2" refType="h" fact="0.2"/>
              <dgm:constr type="w" for="ch" forName="Child2" refType="w" fact="0.1747"/>
              <dgm:constr type="h" for="ch" forName="Child2" refType="h" fact="0.65"/>
              <dgm:constr type="l" for="ch" forName="Child1" refType="w" fact="0.7999"/>
              <dgm:constr type="t" for="ch" forName="Child1" refType="h" fact="0.2"/>
              <dgm:constr type="w" for="ch" forName="Child1" refType="w" fact="0.1747"/>
              <dgm:constr type="h" for="ch" forName="Child1" refType="h" fact="0.6"/>
              <dgm:constr type="l" for="ch" forName="ChildAccent1" refType="w" fact="0.7999"/>
              <dgm:constr type="t" for="ch" forName="ChildAccent1" refType="h" fact="0.2"/>
              <dgm:constr type="w" for="ch" forName="ChildAccent1" refType="w" fact="0.2001"/>
              <dgm:constr type="h" for="ch" forName="ChildAccent1" refType="h" fact="0.6"/>
              <dgm:constr type="l" for="ch" forName="Parent1" refType="w" fact="0.7999"/>
              <dgm:constr type="t" for="ch" forName="Parent1" refType="h" fact="0.1"/>
              <dgm:constr type="w" for="ch" forName="Parent1" refType="w" fact="0.2001"/>
              <dgm:constr type="h" for="ch" forName="Parent1" refType="h" fact="0.1"/>
              <dgm:constr type="l" for="ch" forName="ChildAccent2" refType="w" fact="0.6003"/>
              <dgm:constr type="t" for="ch" forName="ChildAccent2" refType="h" fact="0.2"/>
              <dgm:constr type="w" for="ch" forName="ChildAccent2" refType="w" fact="0.2001"/>
              <dgm:constr type="h" for="ch" forName="ChildAccent2" refType="h" fact="0.65"/>
              <dgm:constr type="l" for="ch" forName="Parent2" refType="w" fact="0.6003"/>
              <dgm:constr type="t" for="ch" forName="Parent2" refType="h" fact="0.075"/>
              <dgm:constr type="w" for="ch" forName="Parent2" refType="w" fact="0.2001"/>
              <dgm:constr type="h" for="ch" forName="Parent2" refType="h" fact="0.125"/>
              <dgm:constr type="l" for="ch" forName="ChildAccent3" refType="w" fact="0.4002"/>
              <dgm:constr type="t" for="ch" forName="ChildAccent3" refType="h" fact="0.2"/>
              <dgm:constr type="w" for="ch" forName="ChildAccent3" refType="w" fact="0.2001"/>
              <dgm:constr type="h" for="ch" forName="ChildAccent3" refType="h" fact="0.7"/>
              <dgm:constr type="l" for="ch" forName="Parent3" refType="w" fact="0.4002"/>
              <dgm:constr type="t" for="ch" forName="Parent3" refType="h" fact="0.0508"/>
              <dgm:constr type="w" for="ch" forName="Parent3" refType="w" fact="0.2001"/>
              <dgm:constr type="h" for="ch" forName="Parent3" refType="h" fact="0.15"/>
              <dgm:constr type="l" for="ch" forName="ChildAccent4" refType="w" fact="0.2001"/>
              <dgm:constr type="t" for="ch" forName="ChildAccent4" refType="h" fact="0.2"/>
              <dgm:constr type="w" for="ch" forName="ChildAccent4" refType="w" fact="0.2001"/>
              <dgm:constr type="h" for="ch" forName="ChildAccent4" refType="h" fact="0.75"/>
              <dgm:constr type="l" for="ch" forName="Parent4" refType="w" fact="0.2001"/>
              <dgm:constr type="t" for="ch" forName="Parent4" refType="h" fact="0.025"/>
              <dgm:constr type="w" for="ch" forName="Parent4" refType="w" fact="0.2001"/>
              <dgm:constr type="h" for="ch" forName="Parent4" refType="h" fact="0.175"/>
              <dgm:constr type="l" for="ch" forName="ChildAccent5" refType="w" fact="0"/>
              <dgm:constr type="t" for="ch" forName="ChildAccent5" refType="h" fact="0.2"/>
              <dgm:constr type="w" for="ch" forName="ChildAccent5" refType="w" fact="0.2001"/>
              <dgm:constr type="h" for="ch" forName="ChildAccent5" refType="h" fact="0.8"/>
              <dgm:constr type="l" for="ch" forName="Parent5" refType="w" fact="0"/>
              <dgm:constr type="t" for="ch" forName="Parent5" refType="h" fact="0"/>
              <dgm:constr type="w" for="ch" forName="Parent5" refType="w" fact="0.2001"/>
              <dgm:constr type="h" for="ch" forName="Parent5" refType="h" fact="0.2"/>
            </dgm:constrLst>
          </dgm:if>
          <dgm:if name="Name18" axis="ch" ptType="node" func="cnt" op="equ" val="6">
            <dgm:alg type="composite">
              <dgm:param type="ar" val="1.756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Child6" refType="w" fact="0"/>
              <dgm:constr type="t" for="ch" forName="Child6" refType="h" fact="0.2087"/>
              <dgm:constr type="w" for="ch" forName="Child6" refType="w" fact="0.1458"/>
              <dgm:constr type="h" for="ch" forName="Child6" refType="h" fact="0.7913"/>
              <dgm:constr type="l" for="ch" forName="Child5" refType="w" fact="0.167"/>
              <dgm:constr type="t" for="ch" forName="Child5" refType="h" fact="0.2087"/>
              <dgm:constr type="w" for="ch" forName="Child5" refType="w" fact="0.1458"/>
              <dgm:constr type="h" for="ch" forName="Child5" refType="h" fact="0.7448"/>
              <dgm:constr type="l" for="ch" forName="Child4" refType="w" fact="0.3339"/>
              <dgm:constr type="t" for="ch" forName="Child4" refType="h" fact="0.2087"/>
              <dgm:constr type="w" for="ch" forName="Child4" refType="w" fact="0.1458"/>
              <dgm:constr type="h" for="ch" forName="Child4" refType="h" fact="0.6982"/>
              <dgm:constr type="l" for="ch" forName="Child3" refType="w" fact="0.5009"/>
              <dgm:constr type="t" for="ch" forName="Child3" refType="h" fact="0.2087"/>
              <dgm:constr type="w" for="ch" forName="Child3" refType="w" fact="0.1458"/>
              <dgm:constr type="h" for="ch" forName="Child3" refType="h" fact="0.6517"/>
              <dgm:constr type="l" for="ch" forName="Child2" refType="w" fact="0.6674"/>
              <dgm:constr type="t" for="ch" forName="Child2" refType="h" fact="0.2087"/>
              <dgm:constr type="w" for="ch" forName="Child2" refType="w" fact="0.1458"/>
              <dgm:constr type="h" for="ch" forName="Child2" refType="h" fact="0.6051"/>
              <dgm:constr type="l" for="ch" forName="Child1" refType="w" fact="0.833"/>
              <dgm:constr type="t" for="ch" forName="Child1" refType="h" fact="0.2087"/>
              <dgm:constr type="w" for="ch" forName="Child1" refType="w" fact="0.1458"/>
              <dgm:constr type="h" for="ch" forName="Child1" refType="h" fact="0.5586"/>
              <dgm:constr type="l" for="ch" forName="ChildAccent1" refType="w" fact="0.833"/>
              <dgm:constr type="t" for="ch" forName="ChildAccent1" refType="h" fact="0.2087"/>
              <dgm:constr type="w" for="ch" forName="ChildAccent1" refType="w" fact="0.167"/>
              <dgm:constr type="h" for="ch" forName="ChildAccent1" refType="h" fact="0.5586"/>
              <dgm:constr type="l" for="ch" forName="Parent1" refType="w" fact="0.833"/>
              <dgm:constr type="t" for="ch" forName="Parent1" refType="h" fact="0.1156"/>
              <dgm:constr type="w" for="ch" forName="Parent1" refType="w" fact="0.167"/>
              <dgm:constr type="h" for="ch" forName="Parent1" refType="h" fact="0.0931"/>
              <dgm:constr type="l" for="ch" forName="ChildAccent2" refType="w" fact="0.6674"/>
              <dgm:constr type="t" for="ch" forName="ChildAccent2" refType="h" fact="0.2087"/>
              <dgm:constr type="w" for="ch" forName="ChildAccent2" refType="w" fact="0.167"/>
              <dgm:constr type="h" for="ch" forName="ChildAccent2" refType="h" fact="0.6051"/>
              <dgm:constr type="l" for="ch" forName="Parent2" refType="w" fact="0.6674"/>
              <dgm:constr type="t" for="ch" forName="Parent2" refType="h" fact="0.0923"/>
              <dgm:constr type="w" for="ch" forName="Parent2" refType="w" fact="0.165"/>
              <dgm:constr type="h" for="ch" forName="Parent2" refType="h" fact="0.1164"/>
              <dgm:constr type="l" for="ch" forName="ChildAccent3" refType="w" fact="0.5009"/>
              <dgm:constr type="t" for="ch" forName="ChildAccent3" refType="h" fact="0.2087"/>
              <dgm:constr type="w" for="ch" forName="ChildAccent3" refType="w" fact="0.167"/>
              <dgm:constr type="h" for="ch" forName="ChildAccent3" refType="h" fact="0.6517"/>
              <dgm:constr type="l" for="ch" forName="Parent3" refType="w" fact="0.5009"/>
              <dgm:constr type="t" for="ch" forName="Parent3" refType="h" fact="0.0698"/>
              <dgm:constr type="w" for="ch" forName="Parent3" refType="w" fact="0.166"/>
              <dgm:constr type="h" for="ch" forName="Parent3" refType="h" fact="0.1396"/>
              <dgm:constr type="l" for="ch" forName="ChildAccent4" refType="w" fact="0.3339"/>
              <dgm:constr type="t" for="ch" forName="ChildAccent4" refType="h" fact="0.2087"/>
              <dgm:constr type="w" for="ch" forName="ChildAccent4" refType="w" fact="0.167"/>
              <dgm:constr type="h" for="ch" forName="ChildAccent4" refType="h" fact="0.6982"/>
              <dgm:constr type="l" for="ch" forName="Parent4" refType="w" fact="0.3339"/>
              <dgm:constr type="t" for="ch" forName="Parent4" refType="h" fact="0.0458"/>
              <dgm:constr type="w" for="ch" forName="Parent4" refType="w" fact="0.167"/>
              <dgm:constr type="h" for="ch" forName="Parent4" refType="h" fact="0.1629"/>
              <dgm:constr type="l" for="ch" forName="ChildAccent5" refType="w" fact="0.167"/>
              <dgm:constr type="t" for="ch" forName="ChildAccent5" refType="h" fact="0.2087"/>
              <dgm:constr type="w" for="ch" forName="ChildAccent5" refType="w" fact="0.167"/>
              <dgm:constr type="h" for="ch" forName="ChildAccent5" refType="h" fact="0.7448"/>
              <dgm:constr type="l" for="ch" forName="Parent5" refType="w" fact="0.167"/>
              <dgm:constr type="t" for="ch" forName="Parent5" refType="h" fact="0.0225"/>
              <dgm:constr type="w" for="ch" forName="Parent5" refType="w" fact="0.167"/>
              <dgm:constr type="h" for="ch" forName="Parent5" refType="h" fact="0.1862"/>
              <dgm:constr type="l" for="ch" forName="ChildAccent6" refType="w" fact="0"/>
              <dgm:constr type="t" for="ch" forName="ChildAccent6" refType="h" fact="0.2087"/>
              <dgm:constr type="w" for="ch" forName="ChildAccent6" refType="w" fact="0.167"/>
              <dgm:constr type="h" for="ch" forName="ChildAccent6" refType="h" fact="0.7913"/>
              <dgm:constr type="l" for="ch" forName="Parent6" refType="w" fact="0"/>
              <dgm:constr type="t" for="ch" forName="Parent6" refType="h" fact="0"/>
              <dgm:constr type="w" for="ch" forName="Parent6" refType="w" fact="0.167"/>
              <dgm:constr type="h" for="ch" forName="Parent6" refType="h" fact="0.2095"/>
            </dgm:constrLst>
          </dgm:if>
          <dgm:else name="Name19">
            <dgm:alg type="composite">
              <dgm:param type="ar" val="1.9137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Child7" refType="w" fact="0"/>
              <dgm:constr type="t" for="ch" forName="Child7" refType="h" fact="0.2168"/>
              <dgm:constr type="w" for="ch" forName="Child7" refType="w" fact="0.125"/>
              <dgm:constr type="h" for="ch" forName="Child7" refType="h" fact="0.7832"/>
              <dgm:constr type="l" for="ch" forName="Child6" refType="w" fact="0.1432"/>
              <dgm:constr type="t" for="ch" forName="Child6" refType="h" fact="0.2168"/>
              <dgm:constr type="w" for="ch" forName="Child6" refType="w" fact="0.125"/>
              <dgm:constr type="h" for="ch" forName="Child6" refType="h" fact="0.7397"/>
              <dgm:constr type="l" for="ch" forName="Child5" refType="w" fact="0.2865"/>
              <dgm:constr type="t" for="ch" forName="Child5" refType="h" fact="0.2168"/>
              <dgm:constr type="w" for="ch" forName="Child5" refType="w" fact="0.125"/>
              <dgm:constr type="h" for="ch" forName="Child5" refType="h" fact="0.6962"/>
              <dgm:constr type="l" for="ch" forName="Child4" refType="w" fact="0.4297"/>
              <dgm:constr type="t" for="ch" forName="Child4" refType="h" fact="0.2168"/>
              <dgm:constr type="w" for="ch" forName="Child4" refType="w" fact="0.125"/>
              <dgm:constr type="h" for="ch" forName="Child4" refType="h" fact="0.6526"/>
              <dgm:constr type="l" for="ch" forName="Child3" refType="w" fact="0.5726"/>
              <dgm:constr type="t" for="ch" forName="Child3" refType="h" fact="0.2168"/>
              <dgm:constr type="w" for="ch" forName="Child3" refType="w" fact="0.125"/>
              <dgm:constr type="h" for="ch" forName="Child3" refType="h" fact="0.6091"/>
              <dgm:constr type="l" for="ch" forName="Child2" refType="w" fact="0.7147"/>
              <dgm:constr type="t" for="ch" forName="Child2" refType="h" fact="0.2168"/>
              <dgm:constr type="w" for="ch" forName="Child2" refType="w" fact="0.125"/>
              <dgm:constr type="h" for="ch" forName="Child2" refType="h" fact="0.5656"/>
              <dgm:constr type="l" for="ch" forName="Child1" refType="w" fact="0.8568"/>
              <dgm:constr type="t" for="ch" forName="Child1" refType="h" fact="0.2168"/>
              <dgm:constr type="w" for="ch" forName="Child1" refType="w" fact="0.125"/>
              <dgm:constr type="h" for="ch" forName="Child1" refType="h" fact="0.5221"/>
              <dgm:constr type="l" for="ch" forName="ChildAccent1" refType="w" fact="0.8568"/>
              <dgm:constr type="t" for="ch" forName="ChildAccent1" refType="h" fact="0.2168"/>
              <dgm:constr type="w" for="ch" forName="ChildAccent1" refType="w" fact="0.1432"/>
              <dgm:constr type="h" for="ch" forName="ChildAccent1" refType="h" fact="0.5221"/>
              <dgm:constr type="l" for="ch" forName="Parent1" refType="w" fact="0.8568"/>
              <dgm:constr type="t" for="ch" forName="Parent1" refType="h" fact="0.1298"/>
              <dgm:constr type="w" for="ch" forName="Parent1" refType="w" fact="0.1432"/>
              <dgm:constr type="h" for="ch" forName="Parent1" refType="h" fact="0.087"/>
              <dgm:constr type="l" for="ch" forName="ChildAccent2" refType="w" fact="0.7147"/>
              <dgm:constr type="t" for="ch" forName="ChildAccent2" refType="h" fact="0.2168"/>
              <dgm:constr type="w" for="ch" forName="ChildAccent2" refType="w" fact="0.1432"/>
              <dgm:constr type="h" for="ch" forName="ChildAccent2" refType="h" fact="0.5656"/>
              <dgm:constr type="l" for="ch" forName="Parent2" refType="w" fact="0.7147"/>
              <dgm:constr type="t" for="ch" forName="Parent2" refType="h" fact="0.108"/>
              <dgm:constr type="w" for="ch" forName="Parent2" refType="w" fact="0.1425"/>
              <dgm:constr type="h" for="ch" forName="Parent2" refType="h" fact="0.1088"/>
              <dgm:constr type="l" for="ch" forName="ChildAccent3" refType="w" fact="0.5726"/>
              <dgm:constr type="t" for="ch" forName="ChildAccent3" refType="h" fact="0.2168"/>
              <dgm:constr type="w" for="ch" forName="ChildAccent3" refType="w" fact="0.1432"/>
              <dgm:constr type="h" for="ch" forName="ChildAccent3" refType="h" fact="0.6091"/>
              <dgm:constr type="l" for="ch" forName="Parent3" refType="w" fact="0.5726"/>
              <dgm:constr type="t" for="ch" forName="Parent3" refType="h" fact="0.087"/>
              <dgm:constr type="w" for="ch" forName="Parent3" refType="w" fact="0.142"/>
              <dgm:constr type="h" for="ch" forName="Parent3" refType="h" fact="0.1305"/>
              <dgm:constr type="l" for="ch" forName="ChildAccent4" refType="w" fact="0.4297"/>
              <dgm:constr type="t" for="ch" forName="ChildAccent4" refType="h" fact="0.2168"/>
              <dgm:constr type="w" for="ch" forName="ChildAccent4" refType="w" fact="0.1432"/>
              <dgm:constr type="h" for="ch" forName="ChildAccent4" refType="h" fact="0.6526"/>
              <dgm:constr type="l" for="ch" forName="Parent4" refType="w" fact="0.4297"/>
              <dgm:constr type="t" for="ch" forName="Parent4" refType="h" fact="0.0645"/>
              <dgm:constr type="w" for="ch" forName="Parent4" refType="w" fact="0.1432"/>
              <dgm:constr type="h" for="ch" forName="Parent4" refType="h" fact="0.1523"/>
              <dgm:constr type="l" for="ch" forName="ChildAccent5" refType="w" fact="0.2865"/>
              <dgm:constr type="t" for="ch" forName="ChildAccent5" refType="h" fact="0.2168"/>
              <dgm:constr type="w" for="ch" forName="ChildAccent5" refType="w" fact="0.1432"/>
              <dgm:constr type="h" for="ch" forName="ChildAccent5" refType="h" fact="0.6962"/>
              <dgm:constr type="l" for="ch" forName="Parent5" refType="w" fact="0.2865"/>
              <dgm:constr type="t" for="ch" forName="Parent5" refType="h" fact="0.0428"/>
              <dgm:constr type="w" for="ch" forName="Parent5" refType="w" fact="0.1432"/>
              <dgm:constr type="h" for="ch" forName="Parent5" refType="h" fact="0.174"/>
              <dgm:constr type="l" for="ch" forName="ChildAccent6" refType="w" fact="0.1432"/>
              <dgm:constr type="t" for="ch" forName="ChildAccent6" refType="h" fact="0.2168"/>
              <dgm:constr type="w" for="ch" forName="ChildAccent6" refType="w" fact="0.1432"/>
              <dgm:constr type="h" for="ch" forName="ChildAccent6" refType="h" fact="0.7397"/>
              <dgm:constr type="l" for="ch" forName="Parent6" refType="w" fact="0.1432"/>
              <dgm:constr type="t" for="ch" forName="Parent6" refType="h" fact="0.0217"/>
              <dgm:constr type="w" for="ch" forName="Parent6" refType="w" fact="0.1432"/>
              <dgm:constr type="h" for="ch" forName="Parent6" refType="h" fact="0.1958"/>
              <dgm:constr type="l" for="ch" forName="ChildAccent7" refType="w" fact="0"/>
              <dgm:constr type="t" for="ch" forName="ChildAccent7" refType="h" fact="0.2168"/>
              <dgm:constr type="w" for="ch" forName="ChildAccent7" refType="w" fact="0.1432"/>
              <dgm:constr type="h" for="ch" forName="ChildAccent7" refType="h" fact="0.7832"/>
              <dgm:constr type="l" for="ch" forName="Parent7" refType="w" fact="0"/>
              <dgm:constr type="t" for="ch" forName="Parent7" refType="h" fact="0"/>
              <dgm:constr type="w" for="ch" forName="Parent7" refType="w" fact="0.1432"/>
              <dgm:constr type="h" for="ch" forName="Parent7" refType="h" fact="0.2175"/>
            </dgm:constrLst>
          </dgm:else>
        </dgm:choose>
      </dgm:else>
    </dgm:choose>
    <dgm:forEach name="wrapper" axis="self" ptType="parTrans">
      <dgm:forEach name="accentRepeat" axis="self">
        <dgm:layoutNode name="ChildAccent" styleLbl="alignImgPlace1">
          <dgm:alg type="sp"/>
          <dgm:choose name="Name20">
            <dgm:if name="Name21" axis="followSib" ptType="node" func="cnt" op="equ" val="0">
              <dgm:shape xmlns:r="http://schemas.openxmlformats.org/officeDocument/2006/relationships" type="wedgeRectCallout" r:blip="">
                <dgm:adjLst>
                  <dgm:adj idx="1" val="0"/>
                  <dgm:adj idx="2" val="0"/>
                </dgm:adjLst>
              </dgm:shape>
            </dgm:if>
            <dgm:else name="Name22">
              <dgm:choose name="Name23">
                <dgm:if name="Name24" axis="precedSib" ptType="node" func="cnt" op="equ" val="6">
                  <dgm:shape xmlns:r="http://schemas.openxmlformats.org/officeDocument/2006/relationships" type="wedgeRectCallout" r:blip="">
                    <dgm:adjLst>
                      <dgm:adj idx="1" val="0"/>
                      <dgm:adj idx="2" val="0"/>
                    </dgm:adjLst>
                  </dgm:shape>
                </dgm:if>
                <dgm:else name="Name25">
                  <dgm:choose name="Name26">
                    <dgm:if name="Name27" func="var" arg="dir" op="equ" val="norm">
                      <dgm:shape xmlns:r="http://schemas.openxmlformats.org/officeDocument/2006/relationships" type="wedgeRectCallout" r:blip="">
                        <dgm:adjLst>
                          <dgm:adj idx="1" val="0.625"/>
                          <dgm:adj idx="2" val="0.2083"/>
                        </dgm:adjLst>
                      </dgm:shape>
                    </dgm:if>
                    <dgm:else name="Name28">
                      <dgm:shape xmlns:r="http://schemas.openxmlformats.org/officeDocument/2006/relationships" type="wedgeRectCallout" r:blip="">
                        <dgm:adjLst>
                          <dgm:adj idx="1" val="-0.625"/>
                          <dgm:adj idx="2" val="0.2083"/>
                        </dgm:adjLst>
                      </dgm:shape>
                    </dgm:else>
                  </dgm:choose>
                </dgm:else>
              </dgm:choose>
            </dgm:else>
          </dgm:choose>
          <dgm:presOf axis="des" ptType="node"/>
        </dgm:layoutNode>
      </dgm:forEach>
    </dgm:forEach>
    <dgm:forEach name="Name29" axis="ch" ptType="node" st="7" cnt="1">
      <dgm:layoutNode name="ChildAccent7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7" styleLbl="revTx">
        <dgm:varLst>
          <dgm:chMax val="0"/>
          <dgm:chPref val="0"/>
          <dgm:bulletEnabled val="1"/>
        </dgm:varLst>
        <dgm:choose name="Name31">
          <dgm:if name="Name3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7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4" axis="ch" ptType="node" st="6" cnt="1">
      <dgm:layoutNode name="ChildAccent6">
        <dgm:alg type="sp"/>
        <dgm:shape xmlns:r="http://schemas.openxmlformats.org/officeDocument/2006/relationships" r:blip="">
          <dgm:adjLst/>
        </dgm:shape>
        <dgm:presOf/>
        <dgm:constrLst/>
        <dgm:forEach name="Name35" ref="accentRepeat"/>
      </dgm:layoutNode>
      <dgm:layoutNode name="Child6" styleLbl="revTx">
        <dgm:varLst>
          <dgm:chMax val="0"/>
          <dgm:chPref val="0"/>
          <dgm:bulletEnabled val="1"/>
        </dgm:varLst>
        <dgm:choose name="Name36">
          <dgm:if name="Name3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3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6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39" axis="ch" ptType="node" st="5" cnt="1">
      <dgm:layoutNode name="ChildAccent5">
        <dgm:alg type="sp"/>
        <dgm:shape xmlns:r="http://schemas.openxmlformats.org/officeDocument/2006/relationships" r:blip="">
          <dgm:adjLst/>
        </dgm:shape>
        <dgm:presOf/>
        <dgm:constrLst/>
        <dgm:forEach name="Name40" ref="accentRepeat"/>
      </dgm:layoutNode>
      <dgm:layoutNode name="Child5" styleLbl="revTx">
        <dgm:varLst>
          <dgm:chMax val="0"/>
          <dgm:chPref val="0"/>
          <dgm:bulletEnabled val="1"/>
        </dgm:varLst>
        <dgm:choose name="Name41">
          <dgm:if name="Name4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5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4" axis="ch" ptType="node" st="4" cnt="1">
      <dgm:layoutNode name="ChildAccent4">
        <dgm:alg type="sp"/>
        <dgm:shape xmlns:r="http://schemas.openxmlformats.org/officeDocument/2006/relationships" r:blip="">
          <dgm:adjLst/>
        </dgm:shape>
        <dgm:presOf/>
        <dgm:constrLst/>
        <dgm:forEach name="Name45" ref="accentRepeat"/>
      </dgm:layoutNode>
      <dgm:layoutNode name="Child4" styleLbl="revTx">
        <dgm:varLst>
          <dgm:chMax val="0"/>
          <dgm:chPref val="0"/>
          <dgm:bulletEnabled val="1"/>
        </dgm:varLst>
        <dgm:choose name="Name46">
          <dgm:if name="Name4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4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4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49" axis="ch" ptType="node" st="3" cnt="1">
      <dgm:layoutNode name="ChildAccent3">
        <dgm:alg type="sp"/>
        <dgm:shape xmlns:r="http://schemas.openxmlformats.org/officeDocument/2006/relationships" r:blip="">
          <dgm:adjLst/>
        </dgm:shape>
        <dgm:presOf/>
        <dgm:constrLst/>
        <dgm:forEach name="Name50" ref="accentRepeat"/>
      </dgm:layoutNode>
      <dgm:layoutNode name="Child3" styleLbl="revTx">
        <dgm:varLst>
          <dgm:chMax val="0"/>
          <dgm:chPref val="0"/>
          <dgm:bulletEnabled val="1"/>
        </dgm:varLst>
        <dgm:choose name="Name51">
          <dgm:if name="Name5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3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4" axis="ch" ptType="node" st="2" cnt="1">
      <dgm:layoutNode name="ChildAccent2">
        <dgm:alg type="sp"/>
        <dgm:shape xmlns:r="http://schemas.openxmlformats.org/officeDocument/2006/relationships" r:blip="">
          <dgm:adjLst/>
        </dgm:shape>
        <dgm:presOf/>
        <dgm:constrLst/>
        <dgm:forEach name="Name55" ref="accentRepeat"/>
      </dgm:layoutNode>
      <dgm:layoutNode name="Child2" styleLbl="revTx">
        <dgm:varLst>
          <dgm:chMax val="0"/>
          <dgm:chPref val="0"/>
          <dgm:bulletEnabled val="1"/>
        </dgm:varLst>
        <dgm:choose name="Name56">
          <dgm:if name="Name57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58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2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  <dgm:forEach name="Name59" axis="ch" ptType="node" cnt="1">
      <dgm:layoutNode name="ChildAccent1">
        <dgm:alg type="sp"/>
        <dgm:shape xmlns:r="http://schemas.openxmlformats.org/officeDocument/2006/relationships" r:blip="">
          <dgm:adjLst/>
        </dgm:shape>
        <dgm:presOf/>
        <dgm:constrLst/>
        <dgm:forEach name="Name60" ref="accentRepeat"/>
      </dgm:layoutNode>
      <dgm:layoutNode name="Child1" styleLbl="revTx">
        <dgm:varLst>
          <dgm:chMax val="0"/>
          <dgm:chPref val="0"/>
          <dgm:bulletEnabled val="1"/>
        </dgm:varLst>
        <dgm:choose name="Name61">
          <dgm:if name="Name62" func="var" arg="dir" op="equ" val="norm">
            <dgm:alg type="tx">
              <dgm:param type="parTxLTRAlign" val="r"/>
              <dgm:param type="shpTxLTRAlignCh" val="r"/>
              <dgm:param type="txAnchorVert" val="t"/>
            </dgm:alg>
          </dgm:if>
          <dgm:else name="Name63">
            <dgm:alg type="tx">
              <dgm:param type="parTxLTRAlign" val="l"/>
              <dgm:param type="shpTxLTRAlignCh" val="l"/>
              <dgm:param type="txAnchorVert" val="t"/>
            </dgm:alg>
          </dgm:else>
        </dgm:choose>
        <dgm:shape xmlns:r="http://schemas.openxmlformats.org/officeDocument/2006/relationships" type="rect" r:blip="" hideGeom="1">
          <dgm:adjLst/>
        </dgm:shape>
        <dgm:presOf axis="des" ptType="node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  <dgm:layoutNode name="Parent1" styleLbl="node1">
        <dgm:varLst>
          <dgm:chMax val="2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25"/>
          <dgm:constr type="rMarg" refType="primFontSz" fact="0.25"/>
          <dgm:constr type="tMarg" refType="primFontSz" fact="0.25"/>
          <dgm:constr type="bMarg" refType="primFontSz" fact="0.2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d-ID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08792F-7194-4D7A-B7D7-FBD95216C8A0}" type="datetimeFigureOut">
              <a:rPr lang="id-ID" smtClean="0"/>
              <a:t>26/11/2018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D902AB-3F60-4F12-85FE-3AB45BE98B27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id-ID" sz="4000" b="0" dirty="0">
                <a:solidFill>
                  <a:schemeClr val="bg1"/>
                </a:solidFill>
              </a:rPr>
              <a:t>Hukum </a:t>
            </a:r>
            <a:r>
              <a:rPr lang="en-US" sz="4000" b="0" dirty="0">
                <a:solidFill>
                  <a:schemeClr val="bg1"/>
                </a:solidFill>
              </a:rPr>
              <a:t>A</a:t>
            </a:r>
            <a:r>
              <a:rPr lang="id-ID" sz="4000" b="0" dirty="0">
                <a:solidFill>
                  <a:schemeClr val="bg1"/>
                </a:solidFill>
              </a:rPr>
              <a:t>cara </a:t>
            </a:r>
            <a:r>
              <a:rPr lang="en-US" sz="4000" b="0" dirty="0">
                <a:solidFill>
                  <a:schemeClr val="bg1"/>
                </a:solidFill>
              </a:rPr>
              <a:t>P</a:t>
            </a:r>
            <a:r>
              <a:rPr lang="id-ID" sz="4000" b="0" dirty="0">
                <a:solidFill>
                  <a:schemeClr val="bg1"/>
                </a:solidFill>
              </a:rPr>
              <a:t>erselisihan </a:t>
            </a:r>
            <a:r>
              <a:rPr lang="en-US" sz="4000" b="0" dirty="0">
                <a:solidFill>
                  <a:schemeClr val="bg1"/>
                </a:solidFill>
              </a:rPr>
              <a:t>H</a:t>
            </a:r>
            <a:r>
              <a:rPr lang="id-ID" sz="4000" b="0" dirty="0">
                <a:solidFill>
                  <a:schemeClr val="bg1"/>
                </a:solidFill>
              </a:rPr>
              <a:t>asil </a:t>
            </a:r>
            <a:r>
              <a:rPr lang="en-US" sz="4000" b="0" dirty="0">
                <a:solidFill>
                  <a:schemeClr val="bg1"/>
                </a:solidFill>
              </a:rPr>
              <a:t>P</a:t>
            </a:r>
            <a:r>
              <a:rPr lang="id-ID" sz="4000" b="0" dirty="0">
                <a:solidFill>
                  <a:schemeClr val="bg1"/>
                </a:solidFill>
              </a:rPr>
              <a:t>emilu </a:t>
            </a:r>
            <a:r>
              <a:rPr lang="en-US" sz="4000" b="0" dirty="0">
                <a:solidFill>
                  <a:schemeClr val="bg1"/>
                </a:solidFill>
              </a:rPr>
              <a:t>A</a:t>
            </a:r>
            <a:r>
              <a:rPr lang="id-ID" sz="4000" b="0" dirty="0">
                <a:solidFill>
                  <a:schemeClr val="bg1"/>
                </a:solidFill>
              </a:rPr>
              <a:t>nggota </a:t>
            </a:r>
            <a:r>
              <a:rPr lang="en-US" sz="4000" b="0" dirty="0">
                <a:solidFill>
                  <a:schemeClr val="bg1"/>
                </a:solidFill>
              </a:rPr>
              <a:t>DPR</a:t>
            </a:r>
            <a:r>
              <a:rPr lang="id-ID" sz="4000" b="0" dirty="0">
                <a:solidFill>
                  <a:schemeClr val="bg1"/>
                </a:solidFill>
              </a:rPr>
              <a:t>, </a:t>
            </a:r>
            <a:r>
              <a:rPr lang="en-US" sz="4000" b="0" dirty="0">
                <a:solidFill>
                  <a:schemeClr val="bg1"/>
                </a:solidFill>
              </a:rPr>
              <a:t>DPD</a:t>
            </a:r>
            <a:r>
              <a:rPr lang="id-ID" sz="4000" b="0" dirty="0">
                <a:solidFill>
                  <a:schemeClr val="bg1"/>
                </a:solidFill>
              </a:rPr>
              <a:t>, dan </a:t>
            </a:r>
            <a:r>
              <a:rPr lang="en-US" sz="4000" b="0" dirty="0">
                <a:solidFill>
                  <a:schemeClr val="bg1"/>
                </a:solidFill>
              </a:rPr>
              <a:t>DPRD</a:t>
            </a:r>
            <a:endParaRPr lang="id-ID" sz="4000" b="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100" b="0" dirty="0">
                <a:solidFill>
                  <a:schemeClr val="bg1"/>
                </a:solidFill>
              </a:rPr>
              <a:t>Bimbingan Teknis Hukum Acara </a:t>
            </a:r>
            <a:r>
              <a:rPr lang="en-US" sz="2100" b="0" dirty="0" err="1">
                <a:solidFill>
                  <a:schemeClr val="bg1"/>
                </a:solidFill>
              </a:rPr>
              <a:t>Penyelesaian</a:t>
            </a:r>
            <a:r>
              <a:rPr lang="en-US" sz="2100" b="0" dirty="0">
                <a:solidFill>
                  <a:schemeClr val="bg1"/>
                </a:solidFill>
              </a:rPr>
              <a:t> PHPU </a:t>
            </a:r>
            <a:r>
              <a:rPr lang="en-US" sz="2100" b="0" dirty="0" err="1">
                <a:solidFill>
                  <a:schemeClr val="bg1"/>
                </a:solidFill>
              </a:rPr>
              <a:t>Tahun</a:t>
            </a:r>
            <a:r>
              <a:rPr lang="en-US" sz="2100" b="0" dirty="0">
                <a:solidFill>
                  <a:schemeClr val="bg1"/>
                </a:solidFill>
              </a:rPr>
              <a:t> 2019 </a:t>
            </a:r>
            <a:r>
              <a:rPr lang="en-US" sz="2100" b="0" dirty="0" err="1">
                <a:solidFill>
                  <a:schemeClr val="bg1"/>
                </a:solidFill>
              </a:rPr>
              <a:t>bagi</a:t>
            </a:r>
            <a:r>
              <a:rPr lang="en-US" sz="2100" b="0" dirty="0">
                <a:solidFill>
                  <a:schemeClr val="bg1"/>
                </a:solidFill>
              </a:rPr>
              <a:t> </a:t>
            </a:r>
            <a:r>
              <a:rPr lang="en-US" sz="2100" b="0" dirty="0" err="1">
                <a:solidFill>
                  <a:schemeClr val="bg1"/>
                </a:solidFill>
              </a:rPr>
              <a:t>Pengurus</a:t>
            </a:r>
            <a:r>
              <a:rPr lang="en-US" sz="2100" b="0" dirty="0">
                <a:solidFill>
                  <a:schemeClr val="bg1"/>
                </a:solidFill>
              </a:rPr>
              <a:t> </a:t>
            </a:r>
            <a:r>
              <a:rPr lang="en-US" sz="2100" b="0" dirty="0" err="1">
                <a:solidFill>
                  <a:schemeClr val="bg1"/>
                </a:solidFill>
              </a:rPr>
              <a:t>Partai</a:t>
            </a:r>
            <a:r>
              <a:rPr lang="en-US" sz="2100" b="0" dirty="0">
                <a:solidFill>
                  <a:schemeClr val="bg1"/>
                </a:solidFill>
              </a:rPr>
              <a:t> </a:t>
            </a:r>
            <a:r>
              <a:rPr lang="en-US" sz="2100" b="0" dirty="0" err="1">
                <a:solidFill>
                  <a:schemeClr val="bg1"/>
                </a:solidFill>
              </a:rPr>
              <a:t>Demokrasi</a:t>
            </a:r>
            <a:r>
              <a:rPr lang="en-US" sz="2100" b="0" dirty="0">
                <a:solidFill>
                  <a:schemeClr val="bg1"/>
                </a:solidFill>
              </a:rPr>
              <a:t> Indonesia </a:t>
            </a:r>
            <a:r>
              <a:rPr lang="en-US" sz="2100" b="0" dirty="0" err="1">
                <a:solidFill>
                  <a:schemeClr val="bg1"/>
                </a:solidFill>
              </a:rPr>
              <a:t>Perjuangan</a:t>
            </a:r>
            <a:r>
              <a:rPr lang="en-US" sz="2100" b="0" dirty="0">
                <a:solidFill>
                  <a:schemeClr val="bg1"/>
                </a:solidFill>
              </a:rPr>
              <a:t>.</a:t>
            </a:r>
          </a:p>
          <a:p>
            <a:r>
              <a:rPr lang="en-US" dirty="0">
                <a:solidFill>
                  <a:schemeClr val="bg1"/>
                </a:solidFill>
              </a:rPr>
              <a:t>Bogor, 26 November 2018</a:t>
            </a:r>
            <a:endParaRPr lang="id-ID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6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Selanjutnya Permohonan diunggah dalam laman MK; dan</a:t>
            </a:r>
          </a:p>
          <a:p>
            <a:r>
              <a:rPr lang="id-ID" dirty="0"/>
              <a:t>Salinan Permohonan diserahkan oleh MK kepada Termohon, Parpol lain, dan Bawaslu satu hari setelah registrasi permohonan.</a:t>
            </a:r>
          </a:p>
        </p:txBody>
      </p:sp>
    </p:spTree>
    <p:extLst>
      <p:ext uri="{BB962C8B-B14F-4D97-AF65-F5344CB8AC3E}">
        <p14:creationId xmlns:p14="http://schemas.microsoft.com/office/powerpoint/2010/main" val="1907854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Jawaban Termohon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Jawaban Termohon diserahkan kepada MK selambatnya 2 hari sebelum sidang Pemeriksaan Pendahuluan.</a:t>
            </a:r>
          </a:p>
          <a:p>
            <a:r>
              <a:rPr lang="id-ID" dirty="0"/>
              <a:t>Isi Jawaban Termohon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Termohon;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Kewenangan Mahkamah;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Kedudukan hukum Pemohon;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Tenggang waktu pengajuan Permohonan;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d. 	Keputusan Termohon mengenai penetapan perolehan suara yang menjadi objek permohonan; dan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e. 	Petitum.</a:t>
            </a:r>
          </a:p>
          <a:p>
            <a:r>
              <a:rPr lang="id-ID" dirty="0"/>
              <a:t>Jawaban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381035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Keterangan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Permohonan untuk menjadi Pihak Terkait dan Keterangan Pihak Terkait diajukan kepada MK selambatnya 2 hari sebelum sidang Pemeriksaan Pendahuluan.</a:t>
            </a:r>
          </a:p>
          <a:p>
            <a:r>
              <a:rPr lang="id-ID" dirty="0"/>
              <a:t>Permohonan menjadi Pihak Terkait diajukan oleh DPP Partai Politik.</a:t>
            </a:r>
          </a:p>
          <a:p>
            <a:r>
              <a:rPr lang="id-ID" dirty="0"/>
              <a:t>Isi Keterangan Pihak Terkait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Pihak Terkait;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Pihak Terkait adalah Partai Politik peserta Pemilu;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Tanggapan terhadap dalil Pemohon mengenai Kewenangan Mahkamah, kedudukan hukum Pemohon, tenggang waktu pengajuan Permohonan, dan pokok Permohonan;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Petitum.</a:t>
            </a:r>
          </a:p>
          <a:p>
            <a:r>
              <a:rPr lang="id-ID" dirty="0"/>
              <a:t>Keterangan Pihak Terkait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682092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Pihak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Bawaslu adalah salah satu pihak yang dimintai keterangan oleh Mahkamah.</a:t>
            </a:r>
          </a:p>
          <a:p>
            <a:r>
              <a:rPr lang="id-ID" dirty="0"/>
              <a:t>Selain Pemohon, Termohon, Pihak Terkait, dan Bawaslu, Mahkamah dapat juga meminta keterangan pihak lain seperti Kepolisian, Kementerian Dalam Negeri, dsb, selama berkaitan dengan pelaksanaan Pemilu.</a:t>
            </a:r>
          </a:p>
        </p:txBody>
      </p:sp>
    </p:spTree>
    <p:extLst>
      <p:ext uri="{BB962C8B-B14F-4D97-AF65-F5344CB8AC3E}">
        <p14:creationId xmlns:p14="http://schemas.microsoft.com/office/powerpoint/2010/main" val="1871393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Mekanisme Pemeriksaan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23725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4375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96CD6-5523-4DB1-8279-1A1ABAA88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4">
                                            <p:graphicEl>
                                              <a:dgm id="{54296CD6-5523-4DB1-8279-1A1ABAA88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BABF-B88E-42CD-AB6F-3B54A1F07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4">
                                            <p:graphicEl>
                                              <a:dgm id="{9A47BABF-B88E-42CD-AB6F-3B54A1F07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FC723-DC5F-454F-97F2-028CE4851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4">
                                            <p:graphicEl>
                                              <a:dgm id="{1E8FC723-DC5F-454F-97F2-028CE4851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C94C23-C26E-4340-97F9-95AB18053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4">
                                            <p:graphicEl>
                                              <a:dgm id="{00C94C23-C26E-4340-97F9-95AB18053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1ABDC-436F-4FE4-9818-13B74A489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4">
                                            <p:graphicEl>
                                              <a:dgm id="{98E1ABDC-436F-4FE4-9818-13B74A489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CF409-073B-404A-A306-20B8889F3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4">
                                            <p:graphicEl>
                                              <a:dgm id="{14ACF409-073B-404A-A306-20B8889F3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95D953-ACF9-4B38-A347-72DA13609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4">
                                            <p:graphicEl>
                                              <a:dgm id="{7495D953-ACF9-4B38-A347-72DA13609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99055-A35A-4E80-88A9-0BAD06EF2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4">
                                            <p:graphicEl>
                                              <a:dgm id="{A2B99055-A35A-4E80-88A9-0BAD06EF2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Alat Bukti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Surat atau tulisan;</a:t>
            </a:r>
          </a:p>
          <a:p>
            <a:r>
              <a:rPr lang="id-ID" dirty="0"/>
              <a:t>Keterangan para pihak;</a:t>
            </a:r>
          </a:p>
          <a:p>
            <a:r>
              <a:rPr lang="id-ID" dirty="0"/>
              <a:t>Keterangan saksi;</a:t>
            </a:r>
          </a:p>
          <a:p>
            <a:r>
              <a:rPr lang="id-ID" dirty="0"/>
              <a:t>Keterangan ahli;</a:t>
            </a:r>
          </a:p>
          <a:p>
            <a:r>
              <a:rPr lang="id-ID" dirty="0"/>
              <a:t>Keterangan pihak lain;</a:t>
            </a:r>
          </a:p>
          <a:p>
            <a:r>
              <a:rPr lang="id-ID" dirty="0"/>
              <a:t>Alat bukti lain; dan/atau</a:t>
            </a:r>
          </a:p>
          <a:p>
            <a:r>
              <a:rPr lang="id-ID" dirty="0"/>
              <a:t>Petunjuk.</a:t>
            </a:r>
          </a:p>
        </p:txBody>
      </p:sp>
    </p:spTree>
    <p:extLst>
      <p:ext uri="{BB962C8B-B14F-4D97-AF65-F5344CB8AC3E}">
        <p14:creationId xmlns:p14="http://schemas.microsoft.com/office/powerpoint/2010/main" val="388298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Putusan Mahkamah Konstitusi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Perkara PHPU Anggota DPR dan DPRD diputus Mahkamah dalam waktu 30 hari kerja sejak Permohonan dicatat dalam BRPK.</a:t>
            </a:r>
          </a:p>
          <a:p>
            <a:r>
              <a:rPr lang="id-ID" dirty="0"/>
              <a:t>Putusan Mahkamah dapat berupa: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a. 	Putusan;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b. 	Putusan Sela; atau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c. 	Ketetapan.</a:t>
            </a:r>
          </a:p>
        </p:txBody>
      </p:sp>
    </p:spTree>
    <p:extLst>
      <p:ext uri="{BB962C8B-B14F-4D97-AF65-F5344CB8AC3E}">
        <p14:creationId xmlns:p14="http://schemas.microsoft.com/office/powerpoint/2010/main" val="1473275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40DA79-BDDD-4663-B27F-7A28C3D88A43}"/>
              </a:ext>
            </a:extLst>
          </p:cNvPr>
          <p:cNvSpPr txBox="1">
            <a:spLocks/>
          </p:cNvSpPr>
          <p:nvPr/>
        </p:nvSpPr>
        <p:spPr>
          <a:xfrm>
            <a:off x="2286000" y="3124200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>
                <a:solidFill>
                  <a:schemeClr val="bg1"/>
                </a:solidFill>
              </a:rPr>
              <a:t>Hukum </a:t>
            </a:r>
            <a:r>
              <a:rPr lang="en-US" sz="4000" dirty="0">
                <a:solidFill>
                  <a:schemeClr val="bg1"/>
                </a:solidFill>
              </a:rPr>
              <a:t>A</a:t>
            </a:r>
            <a:r>
              <a:rPr lang="id-ID" sz="4000" dirty="0">
                <a:solidFill>
                  <a:schemeClr val="bg1"/>
                </a:solidFill>
              </a:rPr>
              <a:t>cara </a:t>
            </a:r>
            <a:r>
              <a:rPr lang="en-US" sz="4000" dirty="0">
                <a:solidFill>
                  <a:schemeClr val="bg1"/>
                </a:solidFill>
              </a:rPr>
              <a:t>P</a:t>
            </a:r>
            <a:r>
              <a:rPr lang="id-ID" sz="4000" dirty="0">
                <a:solidFill>
                  <a:schemeClr val="bg1"/>
                </a:solidFill>
              </a:rPr>
              <a:t>erselisihan </a:t>
            </a:r>
            <a:r>
              <a:rPr lang="en-US" sz="4000" dirty="0">
                <a:solidFill>
                  <a:schemeClr val="bg1"/>
                </a:solidFill>
              </a:rPr>
              <a:t>H</a:t>
            </a:r>
            <a:r>
              <a:rPr lang="id-ID" sz="4000" dirty="0">
                <a:solidFill>
                  <a:schemeClr val="bg1"/>
                </a:solidFill>
              </a:rPr>
              <a:t>asil </a:t>
            </a:r>
            <a:r>
              <a:rPr lang="en-US" sz="4000" dirty="0">
                <a:solidFill>
                  <a:schemeClr val="bg1"/>
                </a:solidFill>
              </a:rPr>
              <a:t>P</a:t>
            </a:r>
            <a:r>
              <a:rPr lang="id-ID" sz="4000" dirty="0">
                <a:solidFill>
                  <a:schemeClr val="bg1"/>
                </a:solidFill>
              </a:rPr>
              <a:t>emilu </a:t>
            </a:r>
            <a:r>
              <a:rPr lang="en-US" sz="4000" dirty="0">
                <a:solidFill>
                  <a:schemeClr val="bg1"/>
                </a:solidFill>
              </a:rPr>
              <a:t>A</a:t>
            </a:r>
            <a:r>
              <a:rPr lang="id-ID" sz="4000" dirty="0">
                <a:solidFill>
                  <a:schemeClr val="bg1"/>
                </a:solidFill>
              </a:rPr>
              <a:t>nggota </a:t>
            </a:r>
            <a:r>
              <a:rPr lang="en-US" sz="4000" dirty="0">
                <a:solidFill>
                  <a:schemeClr val="bg1"/>
                </a:solidFill>
              </a:rPr>
              <a:t>DPD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41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Objek 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Objek Perkara</a:t>
            </a:r>
            <a:r>
              <a:rPr lang="id-ID" dirty="0"/>
              <a:t> PHPU Anggota </a:t>
            </a:r>
            <a:r>
              <a:rPr lang="en-US" dirty="0"/>
              <a:t>DPD</a:t>
            </a:r>
            <a:r>
              <a:rPr lang="id-ID" dirty="0"/>
              <a:t> adalah:</a:t>
            </a:r>
          </a:p>
          <a:p>
            <a:pPr marL="0" indent="0">
              <a:buNone/>
            </a:pPr>
            <a:r>
              <a:rPr lang="id-ID" dirty="0"/>
              <a:t>Keputusan Termohon tentang penetapan perolehan suara hasil Pemilu anggota </a:t>
            </a:r>
            <a:r>
              <a:rPr lang="en-US" dirty="0"/>
              <a:t>DPD </a:t>
            </a:r>
            <a:r>
              <a:rPr lang="id-ID" dirty="0"/>
              <a:t>secara nasional yang memengaruhi </a:t>
            </a:r>
            <a:r>
              <a:rPr lang="en-US" dirty="0" err="1"/>
              <a:t>terpilihnya</a:t>
            </a:r>
            <a:r>
              <a:rPr lang="en-US" dirty="0"/>
              <a:t> </a:t>
            </a:r>
            <a:r>
              <a:rPr lang="id-ID" dirty="0"/>
              <a:t>Pemohon.</a:t>
            </a:r>
          </a:p>
        </p:txBody>
      </p:sp>
    </p:spTree>
    <p:extLst>
      <p:ext uri="{BB962C8B-B14F-4D97-AF65-F5344CB8AC3E}">
        <p14:creationId xmlns:p14="http://schemas.microsoft.com/office/powerpoint/2010/main" val="414291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39263023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45292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Kewenangan Mahkamah Konstitusi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Undang-Undang Nomor 24 Tahun 2003 tentang Mahkamah Konstitusi sebagaimana telah diubah dengan Undang-Undang Nomor 8 Tahun 2011;</a:t>
            </a:r>
          </a:p>
          <a:p>
            <a:r>
              <a:rPr lang="id-ID" dirty="0"/>
              <a:t>Undang-Undang Nomor 48 Tahun 2009 tentang Kekuasaan Kehakiman; dan</a:t>
            </a:r>
          </a:p>
          <a:p>
            <a:r>
              <a:rPr lang="id-ID" dirty="0"/>
              <a:t>Undang-Undang Nomor 7 Tahun 2017 tentang Pemilihan Umum;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10951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1. 	Pemohon</a:t>
            </a:r>
            <a:endParaRPr lang="en-US" b="1" dirty="0"/>
          </a:p>
          <a:p>
            <a:pPr marL="354013" indent="-12700">
              <a:buNone/>
              <a:tabLst>
                <a:tab pos="354013" algn="l"/>
              </a:tabLst>
            </a:pPr>
            <a:r>
              <a:rPr lang="en-US" altLang="id-ID" dirty="0" err="1"/>
              <a:t>Perseorangan</a:t>
            </a:r>
            <a:r>
              <a:rPr lang="en-US" altLang="id-ID" dirty="0"/>
              <a:t> p</a:t>
            </a:r>
            <a:r>
              <a:rPr lang="id-ID" altLang="id-ID" dirty="0"/>
              <a:t>eserta Pemilu untuk pengisian keanggotaan DPD</a:t>
            </a:r>
            <a:r>
              <a:rPr lang="en-US" altLang="id-ID" dirty="0"/>
              <a:t>.</a:t>
            </a:r>
            <a:endParaRPr lang="id-ID" altLang="id-ID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2. 	Termohon</a:t>
            </a:r>
          </a:p>
          <a:p>
            <a:pPr marL="354013" indent="0">
              <a:buNone/>
            </a:pPr>
            <a:r>
              <a:rPr lang="id-ID" dirty="0"/>
              <a:t>Komisi Pemilihan Umum (KPU)</a:t>
            </a:r>
            <a:endParaRPr lang="en-US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3. 	Pihak Terkait</a:t>
            </a:r>
            <a:endParaRPr lang="en-US" b="1" dirty="0"/>
          </a:p>
          <a:p>
            <a:pPr marL="354013" indent="-12700">
              <a:buNone/>
              <a:tabLst>
                <a:tab pos="354013" algn="l"/>
              </a:tabLst>
            </a:pPr>
            <a:r>
              <a:rPr lang="en-US" altLang="id-ID" dirty="0" err="1"/>
              <a:t>Perseorangan</a:t>
            </a:r>
            <a:r>
              <a:rPr lang="en-US" altLang="id-ID" dirty="0"/>
              <a:t> p</a:t>
            </a:r>
            <a:r>
              <a:rPr lang="id-ID" altLang="id-ID" dirty="0"/>
              <a:t>eserta Pemilu untuk pengisian keanggotaan DPD</a:t>
            </a:r>
            <a:r>
              <a:rPr lang="en-US" altLang="id-ID" dirty="0"/>
              <a:t> yang </a:t>
            </a:r>
            <a:r>
              <a:rPr lang="en-US" altLang="id-ID" dirty="0" err="1"/>
              <a:t>berkepentingan</a:t>
            </a:r>
            <a:r>
              <a:rPr lang="en-US" altLang="id-ID" dirty="0"/>
              <a:t> </a:t>
            </a:r>
            <a:r>
              <a:rPr lang="en-US" altLang="id-ID" dirty="0" err="1"/>
              <a:t>terhadap</a:t>
            </a:r>
            <a:r>
              <a:rPr lang="en-US" altLang="id-ID" dirty="0"/>
              <a:t> </a:t>
            </a:r>
            <a:r>
              <a:rPr lang="en-US" altLang="id-ID" dirty="0" err="1"/>
              <a:t>permohonan</a:t>
            </a:r>
            <a:r>
              <a:rPr lang="en-US" altLang="id-ID" dirty="0"/>
              <a:t> </a:t>
            </a:r>
            <a:r>
              <a:rPr lang="en-US" altLang="id-ID" dirty="0" err="1"/>
              <a:t>Pemohon</a:t>
            </a:r>
            <a:r>
              <a:rPr lang="en-US" altLang="id-ID" dirty="0"/>
              <a:t>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4. 	Pemberi Keterangan</a:t>
            </a:r>
          </a:p>
          <a:p>
            <a:pPr marL="354013" indent="0">
              <a:buNone/>
            </a:pPr>
            <a:r>
              <a:rPr lang="id-ID" dirty="0"/>
              <a:t>Badan Pengawas Pemilu (Bawaslu)</a:t>
            </a:r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*) Pemohon, Termohon, Pihak Terkait</a:t>
            </a:r>
            <a:r>
              <a:rPr lang="en-US" dirty="0"/>
              <a:t>, dan </a:t>
            </a:r>
            <a:r>
              <a:rPr lang="en-US" dirty="0" err="1"/>
              <a:t>Bawaslu</a:t>
            </a:r>
            <a:r>
              <a:rPr lang="id-ID" dirty="0"/>
              <a:t> dapat diwakili oleh kuasa hukum.</a:t>
            </a:r>
          </a:p>
          <a:p>
            <a:pPr marL="35401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597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/>
              <a:t>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Permohonan diajukan dalam jangka waktu paling lama 3 x 24 (tiga kali dua puluh empat) jam sejak diumumkan penetapan perolehan suara hasil Pemilu anggota DP</a:t>
            </a:r>
            <a:r>
              <a:rPr lang="en-US" dirty="0"/>
              <a:t>D</a:t>
            </a:r>
            <a:r>
              <a:rPr lang="id-ID" dirty="0"/>
              <a:t> secara nasional oleh Termohon.</a:t>
            </a:r>
          </a:p>
        </p:txBody>
      </p:sp>
    </p:spTree>
    <p:extLst>
      <p:ext uri="{BB962C8B-B14F-4D97-AF65-F5344CB8AC3E}">
        <p14:creationId xmlns:p14="http://schemas.microsoft.com/office/powerpoint/2010/main" val="67665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040DA79-BDDD-4663-B27F-7A28C3D88A43}"/>
              </a:ext>
            </a:extLst>
          </p:cNvPr>
          <p:cNvSpPr txBox="1">
            <a:spLocks/>
          </p:cNvSpPr>
          <p:nvPr/>
        </p:nvSpPr>
        <p:spPr>
          <a:xfrm>
            <a:off x="2286000" y="3124200"/>
            <a:ext cx="6172200" cy="189436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d-ID" sz="4000" dirty="0">
                <a:solidFill>
                  <a:schemeClr val="bg1"/>
                </a:solidFill>
              </a:rPr>
              <a:t>Hukum </a:t>
            </a:r>
            <a:r>
              <a:rPr lang="en-US" sz="4000" dirty="0">
                <a:solidFill>
                  <a:schemeClr val="bg1"/>
                </a:solidFill>
              </a:rPr>
              <a:t>A</a:t>
            </a:r>
            <a:r>
              <a:rPr lang="id-ID" sz="4000" dirty="0">
                <a:solidFill>
                  <a:schemeClr val="bg1"/>
                </a:solidFill>
              </a:rPr>
              <a:t>cara </a:t>
            </a:r>
            <a:r>
              <a:rPr lang="en-US" sz="4000" dirty="0">
                <a:solidFill>
                  <a:schemeClr val="bg1"/>
                </a:solidFill>
              </a:rPr>
              <a:t>P</a:t>
            </a:r>
            <a:r>
              <a:rPr lang="id-ID" sz="4000" dirty="0">
                <a:solidFill>
                  <a:schemeClr val="bg1"/>
                </a:solidFill>
              </a:rPr>
              <a:t>erselisihan </a:t>
            </a:r>
            <a:r>
              <a:rPr lang="en-US" sz="4000" dirty="0">
                <a:solidFill>
                  <a:schemeClr val="bg1"/>
                </a:solidFill>
              </a:rPr>
              <a:t>H</a:t>
            </a:r>
            <a:r>
              <a:rPr lang="id-ID" sz="4000" dirty="0">
                <a:solidFill>
                  <a:schemeClr val="bg1"/>
                </a:solidFill>
              </a:rPr>
              <a:t>asil </a:t>
            </a:r>
            <a:r>
              <a:rPr lang="en-US" sz="4000" dirty="0">
                <a:solidFill>
                  <a:schemeClr val="bg1"/>
                </a:solidFill>
              </a:rPr>
              <a:t>P</a:t>
            </a:r>
            <a:r>
              <a:rPr lang="id-ID" sz="4000" dirty="0">
                <a:solidFill>
                  <a:schemeClr val="bg1"/>
                </a:solidFill>
              </a:rPr>
              <a:t>emilu </a:t>
            </a:r>
            <a:r>
              <a:rPr lang="en-US" sz="4000" dirty="0" err="1">
                <a:solidFill>
                  <a:schemeClr val="bg1"/>
                </a:solidFill>
              </a:rPr>
              <a:t>Presiden</a:t>
            </a:r>
            <a:r>
              <a:rPr lang="en-US" sz="4000" dirty="0">
                <a:solidFill>
                  <a:schemeClr val="bg1"/>
                </a:solidFill>
              </a:rPr>
              <a:t> dan Wakil </a:t>
            </a:r>
            <a:r>
              <a:rPr lang="en-US" sz="4000" dirty="0" err="1">
                <a:solidFill>
                  <a:schemeClr val="bg1"/>
                </a:solidFill>
              </a:rPr>
              <a:t>Presiden</a:t>
            </a:r>
            <a:endParaRPr lang="id-ID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810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Objek 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Objek Perkara</a:t>
            </a:r>
            <a:r>
              <a:rPr lang="id-ID" dirty="0"/>
              <a:t> PHPU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id-ID" dirty="0"/>
              <a:t>adalah:</a:t>
            </a:r>
          </a:p>
          <a:p>
            <a:pPr marL="0" indent="0">
              <a:buNone/>
            </a:pPr>
            <a:r>
              <a:rPr lang="id-ID" dirty="0"/>
              <a:t>Keputusan Termohon tentang penetapan perolehan suara hasil Pemilu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id-ID" dirty="0"/>
              <a:t>yang memengaruhi</a:t>
            </a:r>
            <a:r>
              <a:rPr lang="en-US" dirty="0"/>
              <a:t>:</a:t>
            </a:r>
          </a:p>
          <a:p>
            <a:pPr marL="341313" indent="-341313">
              <a:buNone/>
              <a:tabLst>
                <a:tab pos="341313" algn="l"/>
              </a:tabLst>
            </a:pPr>
            <a:r>
              <a:rPr lang="en-US" dirty="0"/>
              <a:t>a. 	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calo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 yang </a:t>
            </a:r>
            <a:r>
              <a:rPr lang="en-US" dirty="0" err="1"/>
              <a:t>berhak</a:t>
            </a:r>
            <a:r>
              <a:rPr lang="en-US" dirty="0"/>
              <a:t> </a:t>
            </a:r>
            <a:r>
              <a:rPr lang="en-US" dirty="0" err="1"/>
              <a:t>mengikuti</a:t>
            </a:r>
            <a:r>
              <a:rPr lang="en-US" dirty="0"/>
              <a:t>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Pemilu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; </a:t>
            </a:r>
            <a:r>
              <a:rPr lang="en-US" dirty="0" err="1"/>
              <a:t>atau</a:t>
            </a:r>
            <a:endParaRPr lang="en-US" dirty="0"/>
          </a:p>
          <a:p>
            <a:pPr marL="341313" indent="-341313">
              <a:buNone/>
              <a:tabLst>
                <a:tab pos="341313" algn="l"/>
              </a:tabLst>
            </a:pPr>
            <a:r>
              <a:rPr lang="en-US" dirty="0"/>
              <a:t>b. 	</a:t>
            </a:r>
            <a:r>
              <a:rPr lang="en-US" dirty="0" err="1"/>
              <a:t>Terpilihnya</a:t>
            </a:r>
            <a:r>
              <a:rPr lang="en-US" dirty="0"/>
              <a:t>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42505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8736496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36088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1. 	Pemohon</a:t>
            </a:r>
            <a:endParaRPr lang="en-US" b="1" dirty="0"/>
          </a:p>
          <a:p>
            <a:pPr marL="354013" indent="-12700">
              <a:buNone/>
              <a:tabLst>
                <a:tab pos="354013" algn="l"/>
              </a:tabLst>
            </a:pPr>
            <a:r>
              <a:rPr lang="en-US" altLang="id-ID" dirty="0" err="1"/>
              <a:t>Pasangan</a:t>
            </a:r>
            <a:r>
              <a:rPr lang="en-US" altLang="id-ID" dirty="0"/>
              <a:t> </a:t>
            </a:r>
            <a:r>
              <a:rPr lang="en-US" altLang="id-ID" dirty="0" err="1"/>
              <a:t>calon</a:t>
            </a:r>
            <a:r>
              <a:rPr lang="en-US" altLang="id-ID" dirty="0"/>
              <a:t> </a:t>
            </a:r>
            <a:r>
              <a:rPr lang="en-US" altLang="id-ID" dirty="0" err="1"/>
              <a:t>Presiden</a:t>
            </a:r>
            <a:r>
              <a:rPr lang="en-US" altLang="id-ID" dirty="0"/>
              <a:t> dan Wakil </a:t>
            </a:r>
            <a:r>
              <a:rPr lang="en-US" altLang="id-ID" dirty="0" err="1"/>
              <a:t>Presiden</a:t>
            </a:r>
            <a:endParaRPr lang="id-ID" altLang="id-ID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2. 	Termohon</a:t>
            </a:r>
          </a:p>
          <a:p>
            <a:pPr marL="354013" indent="0">
              <a:buNone/>
            </a:pPr>
            <a:r>
              <a:rPr lang="id-ID" dirty="0"/>
              <a:t>Komisi Pemilihan Umum (KPU)</a:t>
            </a:r>
            <a:endParaRPr lang="en-US" dirty="0"/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3. 	Pihak Terkait</a:t>
            </a:r>
            <a:endParaRPr lang="en-US" b="1" dirty="0"/>
          </a:p>
          <a:p>
            <a:pPr marL="354013" indent="-12700">
              <a:buNone/>
              <a:tabLst>
                <a:tab pos="354013" algn="l"/>
              </a:tabLst>
            </a:pPr>
            <a:r>
              <a:rPr lang="en-US" altLang="id-ID" dirty="0" err="1"/>
              <a:t>Pasangan</a:t>
            </a:r>
            <a:r>
              <a:rPr lang="en-US" altLang="id-ID" dirty="0"/>
              <a:t> </a:t>
            </a:r>
            <a:r>
              <a:rPr lang="en-US" altLang="id-ID" dirty="0" err="1"/>
              <a:t>calon</a:t>
            </a:r>
            <a:r>
              <a:rPr lang="en-US" altLang="id-ID" dirty="0"/>
              <a:t> </a:t>
            </a:r>
            <a:r>
              <a:rPr lang="en-US" altLang="id-ID" dirty="0" err="1"/>
              <a:t>Presiden</a:t>
            </a:r>
            <a:r>
              <a:rPr lang="en-US" altLang="id-ID" dirty="0"/>
              <a:t> dan Wakil </a:t>
            </a:r>
            <a:r>
              <a:rPr lang="en-US" altLang="id-ID" dirty="0" err="1"/>
              <a:t>Presiden</a:t>
            </a:r>
            <a:r>
              <a:rPr lang="en-US" altLang="id-ID" dirty="0"/>
              <a:t> yang </a:t>
            </a:r>
            <a:r>
              <a:rPr lang="en-US" altLang="id-ID" dirty="0" err="1"/>
              <a:t>berkepentingan</a:t>
            </a:r>
            <a:r>
              <a:rPr lang="en-US" altLang="id-ID" dirty="0"/>
              <a:t> </a:t>
            </a:r>
            <a:r>
              <a:rPr lang="en-US" altLang="id-ID" dirty="0" err="1"/>
              <a:t>terhadap</a:t>
            </a:r>
            <a:r>
              <a:rPr lang="en-US" altLang="id-ID" dirty="0"/>
              <a:t> </a:t>
            </a:r>
            <a:r>
              <a:rPr lang="en-US" altLang="id-ID" dirty="0" err="1"/>
              <a:t>permohonan</a:t>
            </a:r>
            <a:r>
              <a:rPr lang="en-US" altLang="id-ID" dirty="0"/>
              <a:t> </a:t>
            </a:r>
            <a:r>
              <a:rPr lang="en-US" altLang="id-ID" dirty="0" err="1"/>
              <a:t>Pemohon</a:t>
            </a:r>
            <a:r>
              <a:rPr lang="en-US" altLang="id-ID" dirty="0"/>
              <a:t>.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4. 	Pemberi Keterangan</a:t>
            </a:r>
          </a:p>
          <a:p>
            <a:pPr marL="354013" indent="0">
              <a:buNone/>
            </a:pPr>
            <a:r>
              <a:rPr lang="id-ID" dirty="0"/>
              <a:t>Badan Pengawas Pemilu (Bawaslu)</a:t>
            </a:r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*) Pemohon, Termohon, Pihak Terkait</a:t>
            </a:r>
            <a:r>
              <a:rPr lang="en-US" dirty="0"/>
              <a:t>, dan </a:t>
            </a:r>
            <a:r>
              <a:rPr lang="en-US" dirty="0" err="1"/>
              <a:t>Bawaslu</a:t>
            </a:r>
            <a:r>
              <a:rPr lang="id-ID" dirty="0"/>
              <a:t> dapat diwakili oleh kuasa hukum.</a:t>
            </a:r>
          </a:p>
          <a:p>
            <a:pPr marL="35401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79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/>
              <a:t>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Permohonan diajukan dalam jangka waktu paling lama 3</a:t>
            </a:r>
            <a:r>
              <a:rPr lang="en-US" dirty="0"/>
              <a:t> (</a:t>
            </a:r>
            <a:r>
              <a:rPr lang="en-US" dirty="0" err="1"/>
              <a:t>tiga</a:t>
            </a:r>
            <a:r>
              <a:rPr lang="en-US" dirty="0"/>
              <a:t>)</a:t>
            </a:r>
            <a:r>
              <a:rPr lang="id-ID" dirty="0"/>
              <a:t> </a:t>
            </a:r>
            <a:r>
              <a:rPr lang="en-US" dirty="0" err="1"/>
              <a:t>hari</a:t>
            </a:r>
            <a:r>
              <a:rPr lang="id-ID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id-ID" dirty="0"/>
              <a:t>penetapan perolehan suara hasil Pemilu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id-ID" dirty="0"/>
              <a:t>oleh Termohon.</a:t>
            </a:r>
          </a:p>
        </p:txBody>
      </p:sp>
    </p:spTree>
    <p:extLst>
      <p:ext uri="{BB962C8B-B14F-4D97-AF65-F5344CB8AC3E}">
        <p14:creationId xmlns:p14="http://schemas.microsoft.com/office/powerpoint/2010/main" val="62709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Diajukan oleh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id-ID" dirty="0"/>
              <a:t>.</a:t>
            </a:r>
          </a:p>
          <a:p>
            <a:r>
              <a:rPr lang="id-ID" dirty="0"/>
              <a:t>Isi Permohonan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Pemohon;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Kewenangan Mahkamah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Kedudukan hukum Pemohon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Tenggang waktu pengajuan Permohonan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d. 	Pokok Permohonan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e. 	Petitum</a:t>
            </a:r>
          </a:p>
          <a:p>
            <a:r>
              <a:rPr lang="id-ID" dirty="0"/>
              <a:t>Permohonan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317001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</a:t>
            </a:r>
            <a:r>
              <a:rPr lang="id-ID" dirty="0"/>
              <a:t>ermohonan yang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Pemohon</a:t>
            </a:r>
            <a:r>
              <a:rPr lang="en-US" dirty="0"/>
              <a:t> </a:t>
            </a:r>
            <a:r>
              <a:rPr lang="id-ID" dirty="0"/>
              <a:t>dicatat </a:t>
            </a:r>
            <a:r>
              <a:rPr lang="en-US" dirty="0"/>
              <a:t>oleh </a:t>
            </a:r>
            <a:r>
              <a:rPr lang="en-US" dirty="0" err="1"/>
              <a:t>Panitera</a:t>
            </a:r>
            <a:r>
              <a:rPr lang="en-US" dirty="0"/>
              <a:t> </a:t>
            </a:r>
            <a:r>
              <a:rPr lang="id-ID" dirty="0"/>
              <a:t>dalam BRPK.</a:t>
            </a:r>
            <a:endParaRPr lang="en-US" dirty="0"/>
          </a:p>
          <a:p>
            <a:r>
              <a:rPr lang="en-US" dirty="0"/>
              <a:t>Salinan </a:t>
            </a:r>
            <a:r>
              <a:rPr lang="en-US" dirty="0" err="1"/>
              <a:t>Permohonan</a:t>
            </a:r>
            <a:r>
              <a:rPr lang="en-US" dirty="0"/>
              <a:t> </a:t>
            </a:r>
            <a:r>
              <a:rPr lang="en-US" dirty="0" err="1"/>
              <a:t>diunggah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laman</a:t>
            </a:r>
            <a:r>
              <a:rPr lang="en-US" dirty="0"/>
              <a:t> </a:t>
            </a:r>
            <a:r>
              <a:rPr lang="en-US" dirty="0" err="1"/>
              <a:t>Mahkamah</a:t>
            </a:r>
            <a:r>
              <a:rPr lang="en-US" dirty="0"/>
              <a:t> </a:t>
            </a:r>
            <a:r>
              <a:rPr lang="en-US" dirty="0" err="1"/>
              <a:t>Konstitusi</a:t>
            </a:r>
            <a:r>
              <a:rPr lang="en-US" dirty="0"/>
              <a:t> dan </a:t>
            </a:r>
            <a:r>
              <a:rPr lang="en-US" dirty="0" err="1"/>
              <a:t>disampaikan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Termohon</a:t>
            </a:r>
            <a:r>
              <a:rPr lang="en-US" dirty="0"/>
              <a:t>,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, dan </a:t>
            </a:r>
            <a:r>
              <a:rPr lang="en-US" dirty="0" err="1"/>
              <a:t>Bawaslu</a:t>
            </a:r>
            <a:r>
              <a:rPr lang="en-US" dirty="0"/>
              <a:t>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890384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Jawaban Termohon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Jawaban Termohon diserahkan kepada MK selambatnya 2 hari sebelum sidang Pemeriksaan Pendahuluan.</a:t>
            </a:r>
          </a:p>
          <a:p>
            <a:r>
              <a:rPr lang="id-ID" dirty="0"/>
              <a:t>Isi Jawaban Termohon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Termohon;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Kewenangan Mahkamah;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Kedudukan hukum Pemohon;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Tenggang waktu pengajuan Permohonan;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d. 	Keputusan Termohon mengenai penetapan perolehan suara yang menjadi objek permohonan; dan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e. 	Petitum.</a:t>
            </a:r>
          </a:p>
          <a:p>
            <a:r>
              <a:rPr lang="id-ID" dirty="0"/>
              <a:t>Jawaban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1782054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12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125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Objek 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b="1" dirty="0"/>
              <a:t>Objek Perkara</a:t>
            </a:r>
            <a:r>
              <a:rPr lang="id-ID" dirty="0"/>
              <a:t> PHPU Anggota DPR/DPRD adalah:</a:t>
            </a:r>
          </a:p>
          <a:p>
            <a:pPr marL="0" indent="0">
              <a:buNone/>
            </a:pPr>
            <a:r>
              <a:rPr lang="id-ID" dirty="0"/>
              <a:t>Keputusan Termohon tentang penetapan perolehan suara hasil Pemilu anggota DPR dan DPRD secara nasional yang memengaruhi perolehan kursi Pemohon dan/atau terpilihnya calon anggota DPR dan/atau DPRD.</a:t>
            </a:r>
          </a:p>
        </p:txBody>
      </p:sp>
    </p:spTree>
    <p:extLst>
      <p:ext uri="{BB962C8B-B14F-4D97-AF65-F5344CB8AC3E}">
        <p14:creationId xmlns:p14="http://schemas.microsoft.com/office/powerpoint/2010/main" val="3173470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Keterangan Pihak Terkait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Keterangan Pihak Terkait diajukan kepada MK selambatnya </a:t>
            </a:r>
            <a:r>
              <a:rPr lang="en-US" dirty="0"/>
              <a:t>1 (</a:t>
            </a:r>
            <a:r>
              <a:rPr lang="en-US" dirty="0" err="1"/>
              <a:t>satu</a:t>
            </a:r>
            <a:r>
              <a:rPr lang="en-US" dirty="0"/>
              <a:t>)</a:t>
            </a:r>
            <a:r>
              <a:rPr lang="id-ID" dirty="0"/>
              <a:t> hari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id-ID" dirty="0"/>
              <a:t>sidang Pemeriksaan Pendahuluan.</a:t>
            </a:r>
          </a:p>
          <a:p>
            <a:r>
              <a:rPr lang="id-ID" dirty="0"/>
              <a:t>Isi Keterangan Pihak Terkait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Pihak Terkait;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Pihak Terkait adalah </a:t>
            </a:r>
            <a:r>
              <a:rPr lang="en-US" dirty="0" err="1"/>
              <a:t>pasangan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id-ID" dirty="0"/>
              <a:t>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Tanggapan terhadap dalil Pemohon mengenai Kewenangan Mahkamah, kedudukan hukum Pemohon, tenggang waktu pengajuan Permohonan, dan pokok Permohonan;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Petitum.</a:t>
            </a:r>
          </a:p>
          <a:p>
            <a:r>
              <a:rPr lang="id-ID" dirty="0"/>
              <a:t>Keterangan Pihak Terkait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351547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Pihak Lain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Bawaslu adalah salah satu pihak yang dimintai keterangan oleh Mahkamah.</a:t>
            </a:r>
          </a:p>
          <a:p>
            <a:r>
              <a:rPr lang="id-ID" dirty="0"/>
              <a:t>Selain Pemohon, Termohon, Pihak Terkait, dan Bawaslu, Mahkamah dapat juga meminta keterangan pihak lain seperti Kepolisian, Kementerian Dalam Negeri, dsb, selama berkaitan dengan pelaksanaan Pemilu.</a:t>
            </a:r>
          </a:p>
        </p:txBody>
      </p:sp>
    </p:spTree>
    <p:extLst>
      <p:ext uri="{BB962C8B-B14F-4D97-AF65-F5344CB8AC3E}">
        <p14:creationId xmlns:p14="http://schemas.microsoft.com/office/powerpoint/2010/main" val="264432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Mekanisme Pemeriksaan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56920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2634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4296CD6-5523-4DB1-8279-1A1ABAA88B4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4">
                                            <p:graphicEl>
                                              <a:dgm id="{54296CD6-5523-4DB1-8279-1A1ABAA88B4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47BABF-B88E-42CD-AB6F-3B54A1F072D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250"/>
                                        <p:tgtEl>
                                          <p:spTgt spid="4">
                                            <p:graphicEl>
                                              <a:dgm id="{9A47BABF-B88E-42CD-AB6F-3B54A1F072D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E8FC723-DC5F-454F-97F2-028CE48518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250"/>
                                        <p:tgtEl>
                                          <p:spTgt spid="4">
                                            <p:graphicEl>
                                              <a:dgm id="{1E8FC723-DC5F-454F-97F2-028CE48518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0C94C23-C26E-4340-97F9-95AB18053F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1250"/>
                                        <p:tgtEl>
                                          <p:spTgt spid="4">
                                            <p:graphicEl>
                                              <a:dgm id="{00C94C23-C26E-4340-97F9-95AB18053F2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E1ABDC-436F-4FE4-9818-13B74A4891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1250"/>
                                        <p:tgtEl>
                                          <p:spTgt spid="4">
                                            <p:graphicEl>
                                              <a:dgm id="{98E1ABDC-436F-4FE4-9818-13B74A48913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4ACF409-073B-404A-A306-20B8889F3D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250"/>
                                        <p:tgtEl>
                                          <p:spTgt spid="4">
                                            <p:graphicEl>
                                              <a:dgm id="{14ACF409-073B-404A-A306-20B8889F3D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95D953-ACF9-4B38-A347-72DA13609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1250"/>
                                        <p:tgtEl>
                                          <p:spTgt spid="4">
                                            <p:graphicEl>
                                              <a:dgm id="{7495D953-ACF9-4B38-A347-72DA136099D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2B99055-A35A-4E80-88A9-0BAD06EF2D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1250"/>
                                        <p:tgtEl>
                                          <p:spTgt spid="4">
                                            <p:graphicEl>
                                              <a:dgm id="{A2B99055-A35A-4E80-88A9-0BAD06EF2D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lvlOne"/>
        </p:bldSub>
      </p:bldGraphic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Alat Bukti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Surat atau tulisan;</a:t>
            </a:r>
          </a:p>
          <a:p>
            <a:r>
              <a:rPr lang="id-ID" dirty="0"/>
              <a:t>Keterangan para pihak;</a:t>
            </a:r>
          </a:p>
          <a:p>
            <a:r>
              <a:rPr lang="id-ID" dirty="0"/>
              <a:t>Keterangan saksi;</a:t>
            </a:r>
          </a:p>
          <a:p>
            <a:r>
              <a:rPr lang="id-ID" dirty="0"/>
              <a:t>Keterangan ahli;</a:t>
            </a:r>
          </a:p>
          <a:p>
            <a:r>
              <a:rPr lang="id-ID" dirty="0"/>
              <a:t>Keterangan pihak lain;</a:t>
            </a:r>
          </a:p>
          <a:p>
            <a:r>
              <a:rPr lang="id-ID" dirty="0"/>
              <a:t>Alat bukti lain; dan/atau</a:t>
            </a:r>
          </a:p>
          <a:p>
            <a:r>
              <a:rPr lang="id-ID" dirty="0"/>
              <a:t>Petunjuk.</a:t>
            </a:r>
          </a:p>
        </p:txBody>
      </p:sp>
    </p:spTree>
    <p:extLst>
      <p:ext uri="{BB962C8B-B14F-4D97-AF65-F5344CB8AC3E}">
        <p14:creationId xmlns:p14="http://schemas.microsoft.com/office/powerpoint/2010/main" val="42322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Putusan Mahkamah Konstitusi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id-ID" dirty="0"/>
              <a:t>Perkara PHPU </a:t>
            </a:r>
            <a:r>
              <a:rPr lang="en-US" dirty="0" err="1"/>
              <a:t>Presiden</a:t>
            </a:r>
            <a:r>
              <a:rPr lang="en-US" dirty="0"/>
              <a:t> dan Wakil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id-ID" dirty="0"/>
              <a:t>diputus Mahkamah dalam waktu </a:t>
            </a:r>
            <a:r>
              <a:rPr lang="en-US" dirty="0"/>
              <a:t>14 (</a:t>
            </a:r>
            <a:r>
              <a:rPr lang="en-US" dirty="0" err="1"/>
              <a:t>empat</a:t>
            </a:r>
            <a:r>
              <a:rPr lang="en-US" dirty="0"/>
              <a:t> </a:t>
            </a:r>
            <a:r>
              <a:rPr lang="en-US" dirty="0" err="1"/>
              <a:t>belas</a:t>
            </a:r>
            <a:r>
              <a:rPr lang="en-US" dirty="0"/>
              <a:t>) </a:t>
            </a:r>
            <a:r>
              <a:rPr lang="id-ID" dirty="0"/>
              <a:t>hari kerja sejak Permohonan dicatat dalam BRPK.</a:t>
            </a:r>
          </a:p>
          <a:p>
            <a:r>
              <a:rPr lang="id-ID" dirty="0"/>
              <a:t>Putusan Mahkamah dapat berupa: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a. 	Putusan;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b. 	Putusan Sela; atau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c. 	Ketetapan.</a:t>
            </a:r>
          </a:p>
        </p:txBody>
      </p:sp>
    </p:spTree>
    <p:extLst>
      <p:ext uri="{BB962C8B-B14F-4D97-AF65-F5344CB8AC3E}">
        <p14:creationId xmlns:p14="http://schemas.microsoft.com/office/powerpoint/2010/main" val="74970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24553460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951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79D658E4-6849-4885-8AB3-0EBC69CBDB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4827783-90B3-4DC2-8AA5-9F222B00EF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F1052016-1981-4F35-A9FF-049B5ED164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graphicEl>
                                              <a:dgm id="{EF03E0C7-000F-4264-A126-E2FDBEFA51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4">
                                            <p:graphicEl>
                                              <a:dgm id="{A403CE1B-6B7F-479F-B2CE-7C09365F27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8C696305-AEDE-4AFD-876C-DF880015F6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A629E5A0-F0E0-4AF5-B8A3-C48CD4A20C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graphicEl>
                                              <a:dgm id="{10650F0C-01F3-4870-A3D9-48046D734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4">
                                            <p:graphicEl>
                                              <a:dgm id="{5AF4590A-662B-4917-B112-4438E0B39B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1. 	Pemohon</a:t>
            </a:r>
          </a:p>
          <a:p>
            <a:pPr marL="722313" indent="-368300">
              <a:buNone/>
              <a:tabLst>
                <a:tab pos="722313" algn="l"/>
              </a:tabLst>
            </a:pPr>
            <a:r>
              <a:rPr lang="id-ID" altLang="id-ID" dirty="0"/>
              <a:t>a. Partai Politik Peserta Pemilu untuk pengisian keanggotaan DPR dan DPRD, baik perselisihan antar partai politik maupun dalam satu partai politik yang sama</a:t>
            </a:r>
          </a:p>
          <a:p>
            <a:pPr marL="722313" indent="-368300">
              <a:spcBef>
                <a:spcPts val="1200"/>
              </a:spcBef>
              <a:buNone/>
              <a:tabLst>
                <a:tab pos="722313" algn="l"/>
              </a:tabLst>
            </a:pPr>
            <a:r>
              <a:rPr lang="id-ID" altLang="id-ID" dirty="0"/>
              <a:t>b. Partai Politik Lokal Peserta Pemilu untuk pengisian keanggotaan DPRA dan DPRK, baik perselisihan antar partai politik maupun dalam satu partai politik yang sama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2. 	Termohon</a:t>
            </a:r>
          </a:p>
          <a:p>
            <a:pPr marL="354013" indent="0">
              <a:buNone/>
            </a:pPr>
            <a:r>
              <a:rPr lang="id-ID" dirty="0"/>
              <a:t>Komisi Pemilihan Umum (KPU)</a:t>
            </a:r>
          </a:p>
        </p:txBody>
      </p:sp>
    </p:spTree>
    <p:extLst>
      <p:ext uri="{BB962C8B-B14F-4D97-AF65-F5344CB8AC3E}">
        <p14:creationId xmlns:p14="http://schemas.microsoft.com/office/powerpoint/2010/main" val="53252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Para Pihak Berperkara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3. 	Pihak Terkait</a:t>
            </a:r>
          </a:p>
          <a:p>
            <a:pPr marL="722313" indent="-368300">
              <a:buNone/>
              <a:tabLst>
                <a:tab pos="722313" algn="l"/>
              </a:tabLst>
            </a:pPr>
            <a:r>
              <a:rPr lang="id-ID" altLang="id-ID" dirty="0"/>
              <a:t>a. Partai Politik Peserta Pemilu untuk pengisian keanggotaan DPR dan DPRD, baik perselisihan antar partai politik maupun dalam satu partai politik yang sama</a:t>
            </a:r>
          </a:p>
          <a:p>
            <a:pPr marL="722313" indent="-368300">
              <a:spcBef>
                <a:spcPts val="1200"/>
              </a:spcBef>
              <a:buNone/>
              <a:tabLst>
                <a:tab pos="722313" algn="l"/>
              </a:tabLst>
            </a:pPr>
            <a:r>
              <a:rPr lang="id-ID" altLang="id-ID" dirty="0"/>
              <a:t>b. Partai Politik Lokal Peserta Pemilu untuk pengisian keanggotaan DPRA dan DPRK, baik perselisihan antar partai politik maupun dalam satu partai politik yang sama</a:t>
            </a:r>
          </a:p>
          <a:p>
            <a:pPr marL="354013" indent="-354013">
              <a:buNone/>
              <a:tabLst>
                <a:tab pos="354013" algn="l"/>
              </a:tabLst>
            </a:pPr>
            <a:r>
              <a:rPr lang="id-ID" b="1" dirty="0"/>
              <a:t>4. 	Pemberi Keterangan</a:t>
            </a:r>
          </a:p>
          <a:p>
            <a:pPr marL="354013" indent="0">
              <a:buNone/>
            </a:pPr>
            <a:r>
              <a:rPr lang="id-ID" dirty="0"/>
              <a:t>Badan Pengawas Pemilu (Bawaslu)</a:t>
            </a:r>
          </a:p>
          <a:p>
            <a:pPr marL="0" indent="0">
              <a:buNone/>
            </a:pPr>
            <a:endParaRPr lang="id-ID" dirty="0"/>
          </a:p>
          <a:p>
            <a:pPr marL="0" indent="0" algn="just">
              <a:buNone/>
            </a:pPr>
            <a:r>
              <a:rPr lang="id-ID" dirty="0"/>
              <a:t>*) Pemohon, Termohon, dan Pihak Terkait dapat diwakili oleh kuasa hukum.</a:t>
            </a:r>
          </a:p>
        </p:txBody>
      </p:sp>
    </p:spTree>
    <p:extLst>
      <p:ext uri="{BB962C8B-B14F-4D97-AF65-F5344CB8AC3E}">
        <p14:creationId xmlns:p14="http://schemas.microsoft.com/office/powerpoint/2010/main" val="179047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d-ID" sz="3600" dirty="0"/>
              <a:t>Tenggang Waktu Pengajuan Permohonan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Permohonan diajukan dalam jangka waktu paling lama 3 x 24 (tiga kali dua puluh empat) jam sejak diumumkan penetapan perolehan suara hasil Pemilu anggota DPR dan DPRD secara nasional oleh Termohon.</a:t>
            </a:r>
          </a:p>
        </p:txBody>
      </p:sp>
    </p:spTree>
    <p:extLst>
      <p:ext uri="{BB962C8B-B14F-4D97-AF65-F5344CB8AC3E}">
        <p14:creationId xmlns:p14="http://schemas.microsoft.com/office/powerpoint/2010/main" val="246830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Diajukan oleh DPP Partai Politik peserta Pemilu.</a:t>
            </a:r>
          </a:p>
          <a:p>
            <a:r>
              <a:rPr lang="id-ID" dirty="0"/>
              <a:t>Isi Permohonan meliputi: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1. 	Identitas Pemohon;</a:t>
            </a:r>
          </a:p>
          <a:p>
            <a:pPr marL="633413" indent="-368300">
              <a:buNone/>
              <a:tabLst>
                <a:tab pos="633413" algn="l"/>
              </a:tabLst>
            </a:pPr>
            <a:r>
              <a:rPr lang="id-ID" dirty="0"/>
              <a:t>2. 	Uraian mengenai: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a. 	Kewenangan Mahkamah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b. 	Kedudukan hukum Pemohon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c. 	Tenggang waktu pengajuan Permohonan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d. 	Pokok Permohonan</a:t>
            </a:r>
          </a:p>
          <a:p>
            <a:pPr marL="987425" indent="-354013">
              <a:buNone/>
              <a:tabLst>
                <a:tab pos="987425" algn="l"/>
              </a:tabLst>
            </a:pPr>
            <a:r>
              <a:rPr lang="id-ID" dirty="0"/>
              <a:t>e. 	Petitum</a:t>
            </a:r>
          </a:p>
          <a:p>
            <a:r>
              <a:rPr lang="id-ID" dirty="0"/>
              <a:t>Permohonan disertai alat bukti dan daftar alat bukti.</a:t>
            </a:r>
          </a:p>
        </p:txBody>
      </p:sp>
    </p:spTree>
    <p:extLst>
      <p:ext uri="{BB962C8B-B14F-4D97-AF65-F5344CB8AC3E}">
        <p14:creationId xmlns:p14="http://schemas.microsoft.com/office/powerpoint/2010/main" val="415322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3600" dirty="0"/>
              <a:t>Permohonan Pemohon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Permohonan Pemohon yang diajukan kepada MK dicatat oleh Panitera dalam BP3;</a:t>
            </a:r>
          </a:p>
          <a:p>
            <a:r>
              <a:rPr lang="id-ID" dirty="0"/>
              <a:t>Kemudian Penitera menerbitkan dan menyampaikan AP3;</a:t>
            </a:r>
          </a:p>
          <a:p>
            <a:r>
              <a:rPr lang="id-ID" dirty="0"/>
              <a:t>Jika permohonan belum lengkap, Panitera menerbitkan APBL;</a:t>
            </a:r>
          </a:p>
          <a:p>
            <a:r>
              <a:rPr lang="id-ID" dirty="0"/>
              <a:t>Pemohon dapat memperbaiki permohonan dan menyerahkan dalam 3 x 24 jam sejak APBL diterima Pemohon;</a:t>
            </a:r>
          </a:p>
          <a:p>
            <a:r>
              <a:rPr lang="id-ID" dirty="0"/>
              <a:t>Jika tidak ada perbaikan, permohonan yang dicatat dalam BRPK (dan diperiksa dalam persidangan) adalah permohonan awal.</a:t>
            </a:r>
          </a:p>
        </p:txBody>
      </p:sp>
    </p:spTree>
    <p:extLst>
      <p:ext uri="{BB962C8B-B14F-4D97-AF65-F5344CB8AC3E}">
        <p14:creationId xmlns:p14="http://schemas.microsoft.com/office/powerpoint/2010/main" val="2627107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684</TotalTime>
  <Words>1115</Words>
  <Application>Microsoft Office PowerPoint</Application>
  <PresentationFormat>On-screen Show (4:3)</PresentationFormat>
  <Paragraphs>225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9" baseType="lpstr">
      <vt:lpstr>Calibri</vt:lpstr>
      <vt:lpstr>Cambria</vt:lpstr>
      <vt:lpstr>Wingdings</vt:lpstr>
      <vt:lpstr>Wingdings 2</vt:lpstr>
      <vt:lpstr>Oriel</vt:lpstr>
      <vt:lpstr>Hukum Acara Perselisihan Hasil Pemilu Anggota DPR, DPD, dan DPRD</vt:lpstr>
      <vt:lpstr>Kewenangan Mahkamah Konstitusi</vt:lpstr>
      <vt:lpstr>Objek Perkara</vt:lpstr>
      <vt:lpstr>Para Pihak Berperkara</vt:lpstr>
      <vt:lpstr>Para Pihak Berperkara</vt:lpstr>
      <vt:lpstr>Para Pihak Berperkara</vt:lpstr>
      <vt:lpstr>Tenggang Waktu Pengajuan Permohonan</vt:lpstr>
      <vt:lpstr>Permohonan Pemohon</vt:lpstr>
      <vt:lpstr>Permohonan Pemohon</vt:lpstr>
      <vt:lpstr>Permohonan Pemohon</vt:lpstr>
      <vt:lpstr>Jawaban Termohon</vt:lpstr>
      <vt:lpstr>Keterangan Pihak Terkait</vt:lpstr>
      <vt:lpstr>Pihak Lain</vt:lpstr>
      <vt:lpstr>Mekanisme Pemeriksaan</vt:lpstr>
      <vt:lpstr>Alat Bukti</vt:lpstr>
      <vt:lpstr>Putusan Mahkamah Konstitusi</vt:lpstr>
      <vt:lpstr>PowerPoint Presentation</vt:lpstr>
      <vt:lpstr>Objek Perkara</vt:lpstr>
      <vt:lpstr>Para Pihak Berperkara</vt:lpstr>
      <vt:lpstr>Para Pihak Berperkara</vt:lpstr>
      <vt:lpstr>Tenggang Waktu Pengajuan Permohonan</vt:lpstr>
      <vt:lpstr>PowerPoint Presentation</vt:lpstr>
      <vt:lpstr>Objek Perkara</vt:lpstr>
      <vt:lpstr>Para Pihak Berperkara</vt:lpstr>
      <vt:lpstr>Para Pihak Berperkara</vt:lpstr>
      <vt:lpstr>Tenggang Waktu Pengajuan Permohonan</vt:lpstr>
      <vt:lpstr>Permohonan Pemohon</vt:lpstr>
      <vt:lpstr>Permohonan Pemohon</vt:lpstr>
      <vt:lpstr>Jawaban Termohon</vt:lpstr>
      <vt:lpstr>Keterangan Pihak Terkait</vt:lpstr>
      <vt:lpstr>Pihak Lain</vt:lpstr>
      <vt:lpstr>Mekanisme Pemeriksaan</vt:lpstr>
      <vt:lpstr>Alat Bukti</vt:lpstr>
      <vt:lpstr>Putusan Mahkamah Konstitusi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acara perselisihan hasil pemilu anggota dpr, dpd, dan dprd</dc:title>
  <dc:creator>Mardian</dc:creator>
  <cp:lastModifiedBy>mardian</cp:lastModifiedBy>
  <cp:revision>27</cp:revision>
  <dcterms:created xsi:type="dcterms:W3CDTF">2018-11-25T09:11:31Z</dcterms:created>
  <dcterms:modified xsi:type="dcterms:W3CDTF">2018-11-26T03:18:37Z</dcterms:modified>
</cp:coreProperties>
</file>