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619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401274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15055" y="214461"/>
            <a:ext cx="7856349" cy="751387"/>
          </a:xfrm>
          <a:solidFill>
            <a:srgbClr val="FF0000"/>
          </a:solidFill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0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SIDANG PENGUCAPAN PUTUSAN (DISMISAL)</a:t>
            </a:r>
            <a:endParaRPr lang="en-US" sz="1600" dirty="0">
              <a:solidFill>
                <a:schemeClr val="bg1"/>
              </a:solidFill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01022" y="281126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8295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9844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249692" y="3347591"/>
            <a:ext cx="1478603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798143" y="3346190"/>
            <a:ext cx="1502879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800224" y="1166502"/>
            <a:ext cx="1829088" cy="1644764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/>
              <a:t>PERSIAPAN SIDANG</a:t>
            </a:r>
          </a:p>
          <a:p>
            <a:pPr algn="ctr">
              <a:lnSpc>
                <a:spcPct val="95000"/>
              </a:lnSpc>
            </a:pPr>
            <a:endParaRPr lang="en-US" b="1" dirty="0"/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5745480" y="1194904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solidFill>
                  <a:srgbClr val="FF0000"/>
                </a:solidFill>
              </a:rPr>
              <a:t>SIDANG PENGUCAPAN PUTUSAN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2106365" y="2262337"/>
            <a:ext cx="157602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Dikirim</a:t>
            </a:r>
            <a:r>
              <a:rPr lang="en-US" sz="1600" b="1" dirty="0"/>
              <a:t> </a:t>
            </a:r>
            <a:r>
              <a:rPr lang="en-US" sz="1600" b="1" dirty="0" err="1"/>
              <a:t>melalui</a:t>
            </a:r>
            <a:r>
              <a:rPr lang="en-US" sz="1600" b="1" dirty="0"/>
              <a:t> </a:t>
            </a:r>
            <a:r>
              <a:rPr lang="en-US" sz="1600" b="1" dirty="0" err="1"/>
              <a:t>aplikasi</a:t>
            </a:r>
            <a:endParaRPr lang="en-US" sz="16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4901612" y="2278585"/>
            <a:ext cx="179877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Pelaksanaan</a:t>
            </a:r>
            <a:r>
              <a:rPr lang="en-US" sz="1600" b="1" dirty="0"/>
              <a:t> </a:t>
            </a:r>
            <a:r>
              <a:rPr lang="en-US" sz="1600" b="1" dirty="0" err="1"/>
              <a:t>Sidang</a:t>
            </a:r>
            <a:r>
              <a:rPr lang="en-US" sz="1600" b="1" dirty="0"/>
              <a:t> 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60153" y="3046995"/>
            <a:ext cx="658756" cy="588858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5169772" y="2955094"/>
            <a:ext cx="348523" cy="85178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801056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809780" y="4039872"/>
            <a:ext cx="1829085" cy="2574014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800224" y="3946285"/>
            <a:ext cx="1829088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Para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pihak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mengirimkan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daftar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nama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yang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akan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hadir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dalam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persidangan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melalui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link SIMPP PHPU PILEG</a:t>
            </a:r>
            <a:endParaRPr lang="id-ID" altLang="id-ID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3274207" y="4059763"/>
            <a:ext cx="1988600" cy="252646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3369551" y="4058794"/>
            <a:ext cx="1838641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1079500">
              <a:lnSpc>
                <a:spcPct val="95000"/>
              </a:lnSpc>
            </a:pPr>
            <a:r>
              <a:rPr lang="en-US" dirty="0"/>
              <a:t>Pada </a:t>
            </a:r>
            <a:r>
              <a:rPr lang="en-US" dirty="0" err="1"/>
              <a:t>hari</a:t>
            </a:r>
            <a:r>
              <a:rPr lang="en-US" dirty="0"/>
              <a:t> </a:t>
            </a:r>
            <a:r>
              <a:rPr lang="en-US" dirty="0" err="1"/>
              <a:t>Persidangan</a:t>
            </a:r>
            <a:r>
              <a:rPr lang="en-US" dirty="0"/>
              <a:t> </a:t>
            </a:r>
            <a:r>
              <a:rPr lang="en-US" dirty="0" err="1"/>
              <a:t>Jurupanggil</a:t>
            </a:r>
            <a:r>
              <a:rPr lang="en-US" dirty="0"/>
              <a:t> </a:t>
            </a:r>
            <a:r>
              <a:rPr lang="en-US" dirty="0" err="1"/>
              <a:t>akan</a:t>
            </a:r>
            <a:r>
              <a:rPr lang="en-US" dirty="0"/>
              <a:t> </a:t>
            </a:r>
            <a:r>
              <a:rPr lang="en-US" dirty="0" err="1"/>
              <a:t>mencocokkan</a:t>
            </a:r>
            <a:r>
              <a:rPr lang="en-US" dirty="0"/>
              <a:t> daftar </a:t>
            </a:r>
            <a:r>
              <a:rPr lang="en-US" dirty="0" err="1"/>
              <a:t>nama</a:t>
            </a:r>
            <a:r>
              <a:rPr lang="en-US" dirty="0"/>
              <a:t> yang </a:t>
            </a:r>
            <a:r>
              <a:rPr lang="en-US" dirty="0" err="1"/>
              <a:t>dikirimkan</a:t>
            </a:r>
            <a:r>
              <a:rPr lang="en-US" dirty="0"/>
              <a:t> dengan </a:t>
            </a:r>
            <a:r>
              <a:rPr lang="en-US" dirty="0" err="1"/>
              <a:t>kehadiran</a:t>
            </a:r>
            <a:r>
              <a:rPr lang="en-US" dirty="0"/>
              <a:t> </a:t>
            </a:r>
            <a:r>
              <a:rPr lang="en-US" dirty="0" err="1"/>
              <a:t>langsung</a:t>
            </a:r>
            <a:r>
              <a:rPr lang="en-US" dirty="0"/>
              <a:t> di MK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5518295" y="4039872"/>
            <a:ext cx="2117132" cy="112650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5527852" y="4069501"/>
            <a:ext cx="249713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en-US" altLang="id-ID" dirty="0" err="1"/>
              <a:t>Pengucapan</a:t>
            </a:r>
            <a:r>
              <a:rPr lang="en-US" altLang="id-ID" dirty="0"/>
              <a:t> </a:t>
            </a:r>
            <a:r>
              <a:rPr lang="en-US" altLang="id-ID" dirty="0" err="1"/>
              <a:t>Putusan</a:t>
            </a:r>
            <a:r>
              <a:rPr lang="en-US" altLang="id-ID" dirty="0"/>
              <a:t>/</a:t>
            </a:r>
            <a:r>
              <a:rPr lang="en-US" altLang="id-ID" dirty="0" err="1"/>
              <a:t>Ketetapan</a:t>
            </a:r>
            <a:endParaRPr lang="id-ID" altLang="id-ID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536FD43-E674-04CF-41A0-A6041981D41C}"/>
              </a:ext>
            </a:extLst>
          </p:cNvPr>
          <p:cNvSpPr txBox="1"/>
          <p:nvPr/>
        </p:nvSpPr>
        <p:spPr>
          <a:xfrm>
            <a:off x="10509630" y="2715776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/>
              <a:t>PROSES SELANJUTNYA</a:t>
            </a: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7BA626E8-4DAC-22B0-183E-3AF06B00E6DB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Freeform 99">
            <a:extLst>
              <a:ext uri="{FF2B5EF4-FFF2-40B4-BE49-F238E27FC236}">
                <a16:creationId xmlns:a16="http://schemas.microsoft.com/office/drawing/2014/main" id="{420BF90F-2F39-F76B-53B1-0B76046A7ECF}"/>
              </a:ext>
            </a:extLst>
          </p:cNvPr>
          <p:cNvSpPr/>
          <p:nvPr/>
        </p:nvSpPr>
        <p:spPr>
          <a:xfrm>
            <a:off x="3144338" y="1259276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KEJURUPANGGILAN</a:t>
            </a:r>
            <a:endParaRPr lang="en-US" sz="1400" dirty="0"/>
          </a:p>
        </p:txBody>
      </p:sp>
      <p:sp>
        <p:nvSpPr>
          <p:cNvPr id="21" name="Speech Bubble: Oval 20" descr="wdsda">
            <a:extLst>
              <a:ext uri="{FF2B5EF4-FFF2-40B4-BE49-F238E27FC236}">
                <a16:creationId xmlns:a16="http://schemas.microsoft.com/office/drawing/2014/main" id="{E185BF27-B6DD-8064-CDBF-9B2B891C07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12842" y="1578238"/>
            <a:ext cx="1917121" cy="821825"/>
          </a:xfrm>
          <a:prstGeom prst="wedgeEllipseCallout">
            <a:avLst>
              <a:gd name="adj1" fmla="val -34731"/>
              <a:gd name="adj2" fmla="val 144222"/>
            </a:avLst>
          </a:prstGeom>
          <a:solidFill>
            <a:srgbClr val="00B0F0"/>
          </a:solidFill>
          <a:ln w="28575" algn="ctr">
            <a:solidFill>
              <a:srgbClr val="0070C0"/>
            </a:solidFill>
            <a:round/>
            <a:headEnd/>
            <a:tailEnd/>
          </a:ln>
        </p:spPr>
        <p:txBody>
          <a:bodyPr/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ID" altLang="en-US" sz="2500"/>
          </a:p>
        </p:txBody>
      </p:sp>
      <p:sp>
        <p:nvSpPr>
          <p:cNvPr id="41" name="Arrow: Notched Right 40">
            <a:extLst>
              <a:ext uri="{FF2B5EF4-FFF2-40B4-BE49-F238E27FC236}">
                <a16:creationId xmlns:a16="http://schemas.microsoft.com/office/drawing/2014/main" id="{13780190-C9F4-5153-D91C-DCDF0B368137}"/>
              </a:ext>
            </a:extLst>
          </p:cNvPr>
          <p:cNvSpPr/>
          <p:nvPr/>
        </p:nvSpPr>
        <p:spPr>
          <a:xfrm>
            <a:off x="7650045" y="3123699"/>
            <a:ext cx="1292544" cy="412396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3" name="Right Brace 42">
            <a:extLst>
              <a:ext uri="{FF2B5EF4-FFF2-40B4-BE49-F238E27FC236}">
                <a16:creationId xmlns:a16="http://schemas.microsoft.com/office/drawing/2014/main" id="{67483244-2F86-901B-4B23-9566A3AC29E4}"/>
              </a:ext>
            </a:extLst>
          </p:cNvPr>
          <p:cNvSpPr/>
          <p:nvPr/>
        </p:nvSpPr>
        <p:spPr>
          <a:xfrm>
            <a:off x="10307790" y="2005863"/>
            <a:ext cx="884297" cy="2431583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A099F3DF-3E67-59E1-BB0C-D2138F6D5E5F}"/>
              </a:ext>
            </a:extLst>
          </p:cNvPr>
          <p:cNvSpPr txBox="1"/>
          <p:nvPr/>
        </p:nvSpPr>
        <p:spPr>
          <a:xfrm>
            <a:off x="8829651" y="1567152"/>
            <a:ext cx="168350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Pemeriksaan</a:t>
            </a:r>
            <a:r>
              <a:rPr lang="en-US" sz="1600" b="1" dirty="0"/>
              <a:t> </a:t>
            </a:r>
            <a:r>
              <a:rPr lang="en-US" sz="1600" b="1" dirty="0" err="1"/>
              <a:t>Persidangan</a:t>
            </a:r>
            <a:r>
              <a:rPr lang="en-US" sz="1600" b="1" dirty="0"/>
              <a:t> </a:t>
            </a:r>
            <a:r>
              <a:rPr lang="en-US" sz="1600" b="1" dirty="0" err="1"/>
              <a:t>Lanjutan</a:t>
            </a:r>
            <a:endParaRPr lang="en-US" sz="1600" b="1" dirty="0"/>
          </a:p>
        </p:txBody>
      </p:sp>
    </p:spTree>
    <p:extLst>
      <p:ext uri="{BB962C8B-B14F-4D97-AF65-F5344CB8AC3E}">
        <p14:creationId xmlns:p14="http://schemas.microsoft.com/office/powerpoint/2010/main" val="38517538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2227</TotalTime>
  <Words>59</Words>
  <Application>Microsoft Office PowerPoint</Application>
  <PresentationFormat>Widescreen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Bookman Old Style</vt:lpstr>
      <vt:lpstr>Calibri</vt:lpstr>
      <vt:lpstr>Calibri Light</vt:lpstr>
      <vt:lpstr>Cambria</vt:lpstr>
      <vt:lpstr>Wingdings</vt:lpstr>
      <vt:lpstr>Office Theme</vt:lpstr>
      <vt:lpstr>SIDANG PENGUCAPAN PUTUSAN (DISMISAL)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72</cp:revision>
  <dcterms:created xsi:type="dcterms:W3CDTF">2023-01-10T09:53:07Z</dcterms:created>
  <dcterms:modified xsi:type="dcterms:W3CDTF">2023-03-13T14:50:47Z</dcterms:modified>
</cp:coreProperties>
</file>

<file path=docProps/thumbnail.jpeg>
</file>