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notesMasterIdLst>
    <p:notesMasterId r:id="rId36"/>
  </p:notesMasterIdLst>
  <p:handoutMasterIdLst>
    <p:handoutMasterId r:id="rId37"/>
  </p:handoutMasterIdLst>
  <p:sldIdLst>
    <p:sldId id="281" r:id="rId7"/>
    <p:sldId id="404" r:id="rId8"/>
    <p:sldId id="495" r:id="rId9"/>
    <p:sldId id="496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531" r:id="rId18"/>
    <p:sldId id="461" r:id="rId19"/>
    <p:sldId id="462" r:id="rId20"/>
    <p:sldId id="463" r:id="rId21"/>
    <p:sldId id="464" r:id="rId22"/>
    <p:sldId id="526" r:id="rId23"/>
    <p:sldId id="521" r:id="rId24"/>
    <p:sldId id="527" r:id="rId25"/>
    <p:sldId id="528" r:id="rId26"/>
    <p:sldId id="529" r:id="rId27"/>
    <p:sldId id="530" r:id="rId28"/>
    <p:sldId id="525" r:id="rId29"/>
    <p:sldId id="522" r:id="rId30"/>
    <p:sldId id="497" r:id="rId31"/>
    <p:sldId id="498" r:id="rId32"/>
    <p:sldId id="499" r:id="rId33"/>
    <p:sldId id="500" r:id="rId34"/>
    <p:sldId id="391" r:id="rId35"/>
  </p:sldIdLst>
  <p:sldSz cx="9906000" cy="6858000" type="A4"/>
  <p:notesSz cx="6797675" cy="9928225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4000" b="1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A0D"/>
    <a:srgbClr val="FF0000"/>
    <a:srgbClr val="990099"/>
    <a:srgbClr val="66FF33"/>
    <a:srgbClr val="FF66CC"/>
    <a:srgbClr val="FF9999"/>
    <a:srgbClr val="00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266" y="60"/>
      </p:cViewPr>
      <p:guideLst>
        <p:guide orient="horz" pos="102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#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#2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#3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#4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#5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#6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#7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#8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1" loCatId="process" qsTypeId="urn:microsoft.com/office/officeart/2005/8/quickstyle/simple1#1" qsCatId="simple" csTypeId="urn:microsoft.com/office/officeart/2005/8/colors/accent2_1#1" csCatId="accent1" phldr="0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noProof="0" dirty="0">
              <a:ln>
                <a:noFill/>
              </a:ln>
              <a:effectLst/>
              <a:uLnTx/>
              <a:uFillTx/>
              <a:sym typeface="+mn-ea"/>
            </a:rPr>
            <a:t>23</a:t>
          </a:r>
          <a:r>
            <a:rPr lang="id-ID" b="1" noProof="0" dirty="0">
              <a:ln>
                <a:noFill/>
              </a:ln>
              <a:effectLst/>
              <a:uLnTx/>
              <a:uFillTx/>
              <a:sym typeface="+mn-ea"/>
            </a:rPr>
            <a:t> Mei 2019</a:t>
          </a:r>
          <a:r>
            <a:rPr lang="en-ID" b="1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b="1" noProof="0" dirty="0" err="1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b="1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US" b="1" noProof="0" dirty="0">
              <a:ln>
                <a:noFill/>
              </a:ln>
              <a:effectLst/>
              <a:uLnTx/>
              <a:uFillTx/>
              <a:sym typeface="+mn-ea"/>
            </a:rPr>
            <a:t>25</a:t>
          </a:r>
          <a:r>
            <a:rPr lang="id-ID" b="1" noProof="0" dirty="0">
              <a:ln>
                <a:noFill/>
              </a:ln>
              <a:effectLst/>
              <a:uLnTx/>
              <a:uFillTx/>
              <a:sym typeface="+mn-ea"/>
            </a:rPr>
            <a:t> Mei 2019</a:t>
          </a:r>
          <a:endParaRPr lang="en-US" b="1" dirty="0"/>
        </a:p>
      </dgm:t>
    </dgm:pt>
    <dgm:pt modelId="{A55FEC0B-23EE-4CFE-8050-49CBA30A17FC}" type="parTrans" cxnId="{4B9D442E-05CE-44CC-8CF7-A8CAB4C7417E}">
      <dgm:prSet/>
      <dgm:spPr/>
      <dgm:t>
        <a:bodyPr/>
        <a:lstStyle/>
        <a:p>
          <a:endParaRPr lang="en-US"/>
        </a:p>
      </dgm:t>
    </dgm:pt>
    <dgm:pt modelId="{B0C310D3-A5C4-423C-ADC0-FD305A7B421A}" type="sibTrans" cxnId="{4B9D442E-05CE-44CC-8CF7-A8CAB4C7417E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b="1"/>
        </a:p>
      </dgm:t>
    </dgm:pt>
    <dgm:pt modelId="{A554C9B6-595F-4C42-BA2E-0AF975A6182B}" type="parTrans" cxnId="{9E0C3247-3D3E-43ED-A017-DCF501388A96}">
      <dgm:prSet/>
      <dgm:spPr/>
      <dgm:t>
        <a:bodyPr/>
        <a:lstStyle/>
        <a:p>
          <a:endParaRPr lang="en-US"/>
        </a:p>
      </dgm:t>
    </dgm:pt>
    <dgm:pt modelId="{8F0220D1-B873-4B1C-82E7-D1658190B6B3}" type="sibTrans" cxnId="{9E0C3247-3D3E-43ED-A017-DCF501388A96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/>
            <a:t>11 Juni 2019</a:t>
          </a:r>
        </a:p>
      </dgm:t>
    </dgm:pt>
    <dgm:pt modelId="{81F9B442-B301-4CE5-9F77-41783846C51D}" type="parTrans" cxnId="{A3EB3E5B-5E8D-4CDA-8061-4C57EBFF19A5}">
      <dgm:prSet/>
      <dgm:spPr/>
      <dgm:t>
        <a:bodyPr/>
        <a:lstStyle/>
        <a:p>
          <a:endParaRPr lang="en-US"/>
        </a:p>
      </dgm:t>
    </dgm:pt>
    <dgm:pt modelId="{6C33D960-524C-4E19-9279-0E1D8AB4608A}" type="sibTrans" cxnId="{A3EB3E5B-5E8D-4CDA-8061-4C57EBFF19A5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en-US" b="1"/>
        </a:p>
      </dgm:t>
    </dgm:pt>
    <dgm:pt modelId="{4CB9D39E-D2E7-4AB1-8C35-13DBC76F1E1B}" type="parTrans" cxnId="{09231C41-AF2B-43A9-B287-41BC8ED43011}">
      <dgm:prSet/>
      <dgm:spPr/>
      <dgm:t>
        <a:bodyPr/>
        <a:lstStyle/>
        <a:p>
          <a:endParaRPr lang="en-US"/>
        </a:p>
      </dgm:t>
    </dgm:pt>
    <dgm:pt modelId="{49A756A8-869C-486D-A1C2-A9179C82C574}" type="sibTrans" cxnId="{09231C41-AF2B-43A9-B287-41BC8ED43011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2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1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1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1" presStyleCnt="2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0C3247-3D3E-43ED-A017-DCF501388A96}" srcId="{1EC822D0-4B77-4F25-ABD5-8949AFB965C8}" destId="{86BF0545-C8C8-404B-B317-6B71601F8310}" srcOrd="0" destOrd="0" parTransId="{A554C9B6-595F-4C42-BA2E-0AF975A6182B}" sibTransId="{8F0220D1-B873-4B1C-82E7-D1658190B6B3}"/>
    <dgm:cxn modelId="{DB0341EF-5E55-4304-A34C-BC473D879BC0}" type="presOf" srcId="{86BF0545-C8C8-404B-B317-6B71601F8310}" destId="{A527D8D7-AE0F-41E2-B0A5-F384C5C9B908}" srcOrd="0" destOrd="0" presId="urn:microsoft.com/office/officeart/2005/8/layout/process3#1"/>
    <dgm:cxn modelId="{67EF8EC7-9764-4B3D-9427-B9BB8B3B71A5}" type="presOf" srcId="{B0C310D3-A5C4-423C-ADC0-FD305A7B421A}" destId="{21AD7683-4E21-48FB-A2B0-38429FA73B13}" srcOrd="0" destOrd="0" presId="urn:microsoft.com/office/officeart/2005/8/layout/process3#1"/>
    <dgm:cxn modelId="{A7CBDD6F-9745-47B0-BB03-92CAE0B0C53B}" type="presOf" srcId="{B0C310D3-A5C4-423C-ADC0-FD305A7B421A}" destId="{1E817AA8-5A37-4644-9254-A1E7980637B5}" srcOrd="1" destOrd="0" presId="urn:microsoft.com/office/officeart/2005/8/layout/process3#1"/>
    <dgm:cxn modelId="{86B90154-A980-4CC8-A8C0-1568EA218AE7}" type="presOf" srcId="{1EC822D0-4B77-4F25-ABD5-8949AFB965C8}" destId="{CAF6A44E-174D-4D73-BBC0-9FC10FA804B9}" srcOrd="1" destOrd="0" presId="urn:microsoft.com/office/officeart/2005/8/layout/process3#1"/>
    <dgm:cxn modelId="{1B79E0E7-2B38-4B3D-B936-D07415890AF1}" type="presOf" srcId="{11EC3D9D-CABC-4F6B-8311-51EC9AF94B05}" destId="{39BA4712-27E2-4423-ADD6-9F9BD3D8FB35}" srcOrd="0" destOrd="0" presId="urn:microsoft.com/office/officeart/2005/8/layout/process3#1"/>
    <dgm:cxn modelId="{3E52B9A5-90FF-4B07-B4C9-7AE4EBEE32B1}" type="presOf" srcId="{2FE6BDA1-660C-44E3-B8D3-B738986F10EC}" destId="{6600DED2-8216-4ABE-8A99-4882629E1A4D}" srcOrd="0" destOrd="0" presId="urn:microsoft.com/office/officeart/2005/8/layout/process3#1"/>
    <dgm:cxn modelId="{8EB20BF5-940E-4FB1-A567-26C6994816B0}" type="presOf" srcId="{B349FD2E-4A90-427F-8442-13222811DC7E}" destId="{C2722F97-5D1A-4260-B371-3A1E1DF124B3}" srcOrd="1" destOrd="0" presId="urn:microsoft.com/office/officeart/2005/8/layout/process3#1"/>
    <dgm:cxn modelId="{295C3885-4CE9-4112-8AC0-82856C84D2D3}" type="presOf" srcId="{B349FD2E-4A90-427F-8442-13222811DC7E}" destId="{6EADA40E-ECF8-4EF2-9B35-A9DD5D6A50D5}" srcOrd="0" destOrd="0" presId="urn:microsoft.com/office/officeart/2005/8/layout/process3#1"/>
    <dgm:cxn modelId="{4B9D442E-05CE-44CC-8CF7-A8CAB4C7417E}" srcId="{2FE6BDA1-660C-44E3-B8D3-B738986F10EC}" destId="{1EC822D0-4B77-4F25-ABD5-8949AFB965C8}" srcOrd="0" destOrd="0" parTransId="{A55FEC0B-23EE-4CFE-8050-49CBA30A17FC}" sibTransId="{B0C310D3-A5C4-423C-ADC0-FD305A7B421A}"/>
    <dgm:cxn modelId="{31918BA4-C16C-4848-85CC-1D84308242A4}" type="presOf" srcId="{1EC822D0-4B77-4F25-ABD5-8949AFB965C8}" destId="{BEA8DFF6-0BBC-4765-94CE-726AE7249D2C}" srcOrd="0" destOrd="0" presId="urn:microsoft.com/office/officeart/2005/8/layout/process3#1"/>
    <dgm:cxn modelId="{A3EB3E5B-5E8D-4CDA-8061-4C57EBFF19A5}" srcId="{2FE6BDA1-660C-44E3-B8D3-B738986F10EC}" destId="{B349FD2E-4A90-427F-8442-13222811DC7E}" srcOrd="1" destOrd="0" parTransId="{81F9B442-B301-4CE5-9F77-41783846C51D}" sibTransId="{6C33D960-524C-4E19-9279-0E1D8AB4608A}"/>
    <dgm:cxn modelId="{09231C41-AF2B-43A9-B287-41BC8ED43011}" srcId="{B349FD2E-4A90-427F-8442-13222811DC7E}" destId="{11EC3D9D-CABC-4F6B-8311-51EC9AF94B05}" srcOrd="0" destOrd="0" parTransId="{4CB9D39E-D2E7-4AB1-8C35-13DBC76F1E1B}" sibTransId="{49A756A8-869C-486D-A1C2-A9179C82C574}"/>
    <dgm:cxn modelId="{D3F1097C-D540-455D-A557-C16DC7ED01E3}" type="presParOf" srcId="{6600DED2-8216-4ABE-8A99-4882629E1A4D}" destId="{13EA64EB-AB03-4C80-9EEA-7CED2D89D89C}" srcOrd="0" destOrd="0" presId="urn:microsoft.com/office/officeart/2005/8/layout/process3#1"/>
    <dgm:cxn modelId="{021F49B5-A1A5-4064-AA66-0F6A7BBB609B}" type="presParOf" srcId="{13EA64EB-AB03-4C80-9EEA-7CED2D89D89C}" destId="{CAF6A44E-174D-4D73-BBC0-9FC10FA804B9}" srcOrd="0" destOrd="0" presId="urn:microsoft.com/office/officeart/2005/8/layout/process3#1"/>
    <dgm:cxn modelId="{87D1305A-875A-4356-A661-158180564D19}" type="presParOf" srcId="{13EA64EB-AB03-4C80-9EEA-7CED2D89D89C}" destId="{BEA8DFF6-0BBC-4765-94CE-726AE7249D2C}" srcOrd="1" destOrd="0" presId="urn:microsoft.com/office/officeart/2005/8/layout/process3#1"/>
    <dgm:cxn modelId="{7CA79EA2-43D1-43F5-A361-74E015E334D8}" type="presParOf" srcId="{13EA64EB-AB03-4C80-9EEA-7CED2D89D89C}" destId="{A527D8D7-AE0F-41E2-B0A5-F384C5C9B908}" srcOrd="2" destOrd="0" presId="urn:microsoft.com/office/officeart/2005/8/layout/process3#1"/>
    <dgm:cxn modelId="{79A519CC-92AC-42FD-8B20-9CFDA76C9A07}" type="presParOf" srcId="{6600DED2-8216-4ABE-8A99-4882629E1A4D}" destId="{21AD7683-4E21-48FB-A2B0-38429FA73B13}" srcOrd="1" destOrd="0" presId="urn:microsoft.com/office/officeart/2005/8/layout/process3#1"/>
    <dgm:cxn modelId="{A688F9A3-909D-4062-A8FF-E921A8E308C4}" type="presParOf" srcId="{21AD7683-4E21-48FB-A2B0-38429FA73B13}" destId="{1E817AA8-5A37-4644-9254-A1E7980637B5}" srcOrd="0" destOrd="0" presId="urn:microsoft.com/office/officeart/2005/8/layout/process3#1"/>
    <dgm:cxn modelId="{BD8269B5-9007-4DD7-8B28-3EDF034DE530}" type="presParOf" srcId="{6600DED2-8216-4ABE-8A99-4882629E1A4D}" destId="{7908079C-B054-488F-B184-A0837979EED0}" srcOrd="2" destOrd="0" presId="urn:microsoft.com/office/officeart/2005/8/layout/process3#1"/>
    <dgm:cxn modelId="{B8935931-6334-431E-94A4-4E3EE720C27C}" type="presParOf" srcId="{7908079C-B054-488F-B184-A0837979EED0}" destId="{C2722F97-5D1A-4260-B371-3A1E1DF124B3}" srcOrd="0" destOrd="0" presId="urn:microsoft.com/office/officeart/2005/8/layout/process3#1"/>
    <dgm:cxn modelId="{E1BF3851-680F-48B8-B679-758A15E297D9}" type="presParOf" srcId="{7908079C-B054-488F-B184-A0837979EED0}" destId="{6EADA40E-ECF8-4EF2-9B35-A9DD5D6A50D5}" srcOrd="1" destOrd="0" presId="urn:microsoft.com/office/officeart/2005/8/layout/process3#1"/>
    <dgm:cxn modelId="{18EBFC97-4437-428E-8D27-17A028FCC93E}" type="presParOf" srcId="{7908079C-B054-488F-B184-A0837979EED0}" destId="{39BA4712-27E2-4423-ADD6-9F9BD3D8FB35}" srcOrd="2" destOrd="0" presId="urn:microsoft.com/office/officeart/2005/8/layout/process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2" loCatId="process" qsTypeId="urn:microsoft.com/office/officeart/2005/8/quickstyle/simple1#2" qsCatId="simple" csTypeId="urn:microsoft.com/office/officeart/2005/8/colors/accent2_1#2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11 Juni 2019</a:t>
          </a:r>
          <a:endParaRPr lang="en-US" b="1" dirty="0"/>
        </a:p>
      </dgm:t>
    </dgm:pt>
    <dgm:pt modelId="{A55FEC0B-23EE-4CFE-8050-49CBA30A17FC}" type="parTrans" cxnId="{EA6BCD1B-F219-4227-9361-54B15B1B7B01}">
      <dgm:prSet/>
      <dgm:spPr/>
      <dgm:t>
        <a:bodyPr/>
        <a:lstStyle/>
        <a:p>
          <a:endParaRPr lang="en-US"/>
        </a:p>
      </dgm:t>
    </dgm:pt>
    <dgm:pt modelId="{B0C310D3-A5C4-423C-ADC0-FD305A7B421A}" type="sibTrans" cxnId="{EA6BCD1B-F219-4227-9361-54B15B1B7B01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b="1"/>
        </a:p>
      </dgm:t>
    </dgm:pt>
    <dgm:pt modelId="{A554C9B6-595F-4C42-BA2E-0AF975A6182B}" type="parTrans" cxnId="{EC71C94C-51D6-45FB-9316-2E7E41F098E1}">
      <dgm:prSet/>
      <dgm:spPr/>
      <dgm:t>
        <a:bodyPr/>
        <a:lstStyle/>
        <a:p>
          <a:endParaRPr lang="en-US"/>
        </a:p>
      </dgm:t>
    </dgm:pt>
    <dgm:pt modelId="{8F0220D1-B873-4B1C-82E7-D1658190B6B3}" type="sibTrans" cxnId="{EC71C94C-51D6-45FB-9316-2E7E41F098E1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91737EBF-4754-4145-BE96-5EA67CD688B0}">
      <dgm:prSet/>
      <dgm:spPr/>
      <dgm:t>
        <a:bodyPr/>
        <a:lstStyle/>
        <a:p>
          <a:endParaRPr lang="en-US"/>
        </a:p>
      </dgm:t>
    </dgm:pt>
    <dgm:pt modelId="{C7876883-34BD-4A68-A98E-D95D42D0FF9D}" type="sibTrans" cxnId="{91737EBF-4754-4145-BE96-5EA67CD688B0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b="1"/>
        </a:p>
      </dgm:t>
    </dgm:pt>
    <dgm:pt modelId="{1B83FA22-B57F-4847-AF9E-FCABBD20370B}" type="parTrans" cxnId="{F04B3742-5F57-449A-83E7-45E2709357FF}">
      <dgm:prSet/>
      <dgm:spPr/>
      <dgm:t>
        <a:bodyPr/>
        <a:lstStyle/>
        <a:p>
          <a:endParaRPr lang="en-US"/>
        </a:p>
      </dgm:t>
    </dgm:pt>
    <dgm:pt modelId="{C95400EF-05CE-49A4-A439-43C3AD15FAE2}" type="sibTrans" cxnId="{F04B3742-5F57-449A-83E7-45E2709357FF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D2960D2F-0376-41A6-B359-C4BDEAF189E8}">
      <dgm:prSet/>
      <dgm:spPr/>
      <dgm:t>
        <a:bodyPr/>
        <a:lstStyle/>
        <a:p>
          <a:endParaRPr lang="en-US"/>
        </a:p>
      </dgm:t>
    </dgm:pt>
    <dgm:pt modelId="{6C33D960-524C-4E19-9279-0E1D8AB4608A}" type="sibTrans" cxnId="{D2960D2F-0376-41A6-B359-C4BDEAF189E8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b="1"/>
        </a:p>
      </dgm:t>
    </dgm:pt>
    <dgm:pt modelId="{4CB9D39E-D2E7-4AB1-8C35-13DBC76F1E1B}" type="parTrans" cxnId="{18C700C8-9A16-4D90-AE86-77942943CB46}">
      <dgm:prSet/>
      <dgm:spPr/>
      <dgm:t>
        <a:bodyPr/>
        <a:lstStyle/>
        <a:p>
          <a:endParaRPr lang="en-US"/>
        </a:p>
      </dgm:t>
    </dgm:pt>
    <dgm:pt modelId="{49A756A8-869C-486D-A1C2-A9179C82C574}" type="sibTrans" cxnId="{18C700C8-9A16-4D90-AE86-77942943CB46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3B38BA-006A-4021-A954-989A1332C766}" type="presOf" srcId="{86BF0545-C8C8-404B-B317-6B71601F8310}" destId="{A527D8D7-AE0F-41E2-B0A5-F384C5C9B908}" srcOrd="0" destOrd="0" presId="urn:microsoft.com/office/officeart/2005/8/layout/process3#2"/>
    <dgm:cxn modelId="{EC71C94C-51D6-45FB-9316-2E7E41F098E1}" srcId="{1EC822D0-4B77-4F25-ABD5-8949AFB965C8}" destId="{86BF0545-C8C8-404B-B317-6B71601F8310}" srcOrd="0" destOrd="0" parTransId="{A554C9B6-595F-4C42-BA2E-0AF975A6182B}" sibTransId="{8F0220D1-B873-4B1C-82E7-D1658190B6B3}"/>
    <dgm:cxn modelId="{0797DFF7-53CC-4881-9A68-1C67D6EA5682}" type="presOf" srcId="{1EC822D0-4B77-4F25-ABD5-8949AFB965C8}" destId="{BEA8DFF6-0BBC-4765-94CE-726AE7249D2C}" srcOrd="0" destOrd="0" presId="urn:microsoft.com/office/officeart/2005/8/layout/process3#2"/>
    <dgm:cxn modelId="{54F59222-61DA-4C88-8475-EA31B279E221}" type="presOf" srcId="{972233BE-F562-42C6-8E02-C376C905A446}" destId="{BFC7A65B-961A-4F69-8CB3-248457E85C87}" srcOrd="0" destOrd="0" presId="urn:microsoft.com/office/officeart/2005/8/layout/process3#2"/>
    <dgm:cxn modelId="{A9CCB65E-A753-4F0A-9393-FBB089322D51}" type="presOf" srcId="{B0C310D3-A5C4-423C-ADC0-FD305A7B421A}" destId="{21AD7683-4E21-48FB-A2B0-38429FA73B13}" srcOrd="0" destOrd="0" presId="urn:microsoft.com/office/officeart/2005/8/layout/process3#2"/>
    <dgm:cxn modelId="{0BF67E38-F152-46F2-9B60-F8339CBA5B10}" type="presOf" srcId="{C7876883-34BD-4A68-A98E-D95D42D0FF9D}" destId="{5D27C5B2-FAF5-4B9E-8CE5-8F54D12F7C36}" srcOrd="0" destOrd="0" presId="urn:microsoft.com/office/officeart/2005/8/layout/process3#2"/>
    <dgm:cxn modelId="{91737EBF-4754-4145-BE96-5EA67CD688B0}" srcId="{2FE6BDA1-660C-44E3-B8D3-B738986F10EC}" destId="{86FEAB3F-FBB1-46CC-9DC6-E094874805AE}" srcOrd="1" destOrd="0" parTransId="{74C68F9B-1FC8-4F0A-8F6F-246FC86076E9}" sibTransId="{C7876883-34BD-4A68-A98E-D95D42D0FF9D}"/>
    <dgm:cxn modelId="{F04B3742-5F57-449A-83E7-45E2709357FF}" srcId="{86FEAB3F-FBB1-46CC-9DC6-E094874805AE}" destId="{972233BE-F562-42C6-8E02-C376C905A446}" srcOrd="0" destOrd="0" parTransId="{1B83FA22-B57F-4847-AF9E-FCABBD20370B}" sibTransId="{C95400EF-05CE-49A4-A439-43C3AD15FAE2}"/>
    <dgm:cxn modelId="{D2960D2F-0376-41A6-B359-C4BDEAF189E8}" srcId="{2FE6BDA1-660C-44E3-B8D3-B738986F10EC}" destId="{B349FD2E-4A90-427F-8442-13222811DC7E}" srcOrd="2" destOrd="0" parTransId="{81F9B442-B301-4CE5-9F77-41783846C51D}" sibTransId="{6C33D960-524C-4E19-9279-0E1D8AB4608A}"/>
    <dgm:cxn modelId="{EA6BCD1B-F219-4227-9361-54B15B1B7B01}" srcId="{2FE6BDA1-660C-44E3-B8D3-B738986F10EC}" destId="{1EC822D0-4B77-4F25-ABD5-8949AFB965C8}" srcOrd="0" destOrd="0" parTransId="{A55FEC0B-23EE-4CFE-8050-49CBA30A17FC}" sibTransId="{B0C310D3-A5C4-423C-ADC0-FD305A7B421A}"/>
    <dgm:cxn modelId="{645BB88E-64CA-4BEC-BAF7-BCB422E8D884}" type="presOf" srcId="{86FEAB3F-FBB1-46CC-9DC6-E094874805AE}" destId="{D8686130-E958-4F9D-9269-6FA1732D0A73}" srcOrd="1" destOrd="0" presId="urn:microsoft.com/office/officeart/2005/8/layout/process3#2"/>
    <dgm:cxn modelId="{96A3586B-C808-4621-A073-8C9C276EDF1D}" type="presOf" srcId="{86FEAB3F-FBB1-46CC-9DC6-E094874805AE}" destId="{4201241F-A758-4825-9A41-CBED0FF9E993}" srcOrd="0" destOrd="0" presId="urn:microsoft.com/office/officeart/2005/8/layout/process3#2"/>
    <dgm:cxn modelId="{188F192A-3873-4EB7-B83A-B7FCEF75D54B}" type="presOf" srcId="{C7876883-34BD-4A68-A98E-D95D42D0FF9D}" destId="{F8D5EB2A-738F-4E50-B014-79322171C96A}" srcOrd="1" destOrd="0" presId="urn:microsoft.com/office/officeart/2005/8/layout/process3#2"/>
    <dgm:cxn modelId="{D03A4F9E-AD40-4BCD-826E-7C07D9CA3A2E}" type="presOf" srcId="{B0C310D3-A5C4-423C-ADC0-FD305A7B421A}" destId="{1E817AA8-5A37-4644-9254-A1E7980637B5}" srcOrd="1" destOrd="0" presId="urn:microsoft.com/office/officeart/2005/8/layout/process3#2"/>
    <dgm:cxn modelId="{18C700C8-9A16-4D90-AE86-77942943CB46}" srcId="{B349FD2E-4A90-427F-8442-13222811DC7E}" destId="{11EC3D9D-CABC-4F6B-8311-51EC9AF94B05}" srcOrd="0" destOrd="0" parTransId="{4CB9D39E-D2E7-4AB1-8C35-13DBC76F1E1B}" sibTransId="{49A756A8-869C-486D-A1C2-A9179C82C574}"/>
    <dgm:cxn modelId="{E5FF43CE-3253-4F6D-955A-DCDBEE6C764C}" type="presOf" srcId="{B349FD2E-4A90-427F-8442-13222811DC7E}" destId="{6EADA40E-ECF8-4EF2-9B35-A9DD5D6A50D5}" srcOrd="0" destOrd="0" presId="urn:microsoft.com/office/officeart/2005/8/layout/process3#2"/>
    <dgm:cxn modelId="{E0B1E879-392C-4D54-B18B-4BD941351FCF}" type="presOf" srcId="{1EC822D0-4B77-4F25-ABD5-8949AFB965C8}" destId="{CAF6A44E-174D-4D73-BBC0-9FC10FA804B9}" srcOrd="1" destOrd="0" presId="urn:microsoft.com/office/officeart/2005/8/layout/process3#2"/>
    <dgm:cxn modelId="{87D50AF3-D527-494D-AFD2-1FEFDC7F63E6}" type="presOf" srcId="{B349FD2E-4A90-427F-8442-13222811DC7E}" destId="{C2722F97-5D1A-4260-B371-3A1E1DF124B3}" srcOrd="1" destOrd="0" presId="urn:microsoft.com/office/officeart/2005/8/layout/process3#2"/>
    <dgm:cxn modelId="{1A6044AD-AE04-4F1A-9CAB-2693B2377D40}" type="presOf" srcId="{2FE6BDA1-660C-44E3-B8D3-B738986F10EC}" destId="{6600DED2-8216-4ABE-8A99-4882629E1A4D}" srcOrd="0" destOrd="0" presId="urn:microsoft.com/office/officeart/2005/8/layout/process3#2"/>
    <dgm:cxn modelId="{201026DF-8D9C-454F-BAC9-4E20CD502DBC}" type="presOf" srcId="{11EC3D9D-CABC-4F6B-8311-51EC9AF94B05}" destId="{39BA4712-27E2-4423-ADD6-9F9BD3D8FB35}" srcOrd="0" destOrd="0" presId="urn:microsoft.com/office/officeart/2005/8/layout/process3#2"/>
    <dgm:cxn modelId="{2494DDF4-5D1B-4247-A35E-5ACBF7697FCD}" type="presParOf" srcId="{6600DED2-8216-4ABE-8A99-4882629E1A4D}" destId="{13EA64EB-AB03-4C80-9EEA-7CED2D89D89C}" srcOrd="0" destOrd="0" presId="urn:microsoft.com/office/officeart/2005/8/layout/process3#2"/>
    <dgm:cxn modelId="{D1B503B1-27BE-4F60-A5F3-834D3DD99ADD}" type="presParOf" srcId="{13EA64EB-AB03-4C80-9EEA-7CED2D89D89C}" destId="{CAF6A44E-174D-4D73-BBC0-9FC10FA804B9}" srcOrd="0" destOrd="0" presId="urn:microsoft.com/office/officeart/2005/8/layout/process3#2"/>
    <dgm:cxn modelId="{3C818239-9E35-49F8-9DBF-F80006F1F2F3}" type="presParOf" srcId="{13EA64EB-AB03-4C80-9EEA-7CED2D89D89C}" destId="{BEA8DFF6-0BBC-4765-94CE-726AE7249D2C}" srcOrd="1" destOrd="0" presId="urn:microsoft.com/office/officeart/2005/8/layout/process3#2"/>
    <dgm:cxn modelId="{0FC08247-9375-4FBD-B9D0-99F9A5D8721F}" type="presParOf" srcId="{13EA64EB-AB03-4C80-9EEA-7CED2D89D89C}" destId="{A527D8D7-AE0F-41E2-B0A5-F384C5C9B908}" srcOrd="2" destOrd="0" presId="urn:microsoft.com/office/officeart/2005/8/layout/process3#2"/>
    <dgm:cxn modelId="{E8912B6A-4EB0-4191-B254-1411DB4D0B77}" type="presParOf" srcId="{6600DED2-8216-4ABE-8A99-4882629E1A4D}" destId="{21AD7683-4E21-48FB-A2B0-38429FA73B13}" srcOrd="1" destOrd="0" presId="urn:microsoft.com/office/officeart/2005/8/layout/process3#2"/>
    <dgm:cxn modelId="{070054AB-467B-4556-938D-BFADFB0AB46B}" type="presParOf" srcId="{21AD7683-4E21-48FB-A2B0-38429FA73B13}" destId="{1E817AA8-5A37-4644-9254-A1E7980637B5}" srcOrd="0" destOrd="0" presId="urn:microsoft.com/office/officeart/2005/8/layout/process3#2"/>
    <dgm:cxn modelId="{02BABA46-62CF-4DA8-87F8-B95781E2F9CB}" type="presParOf" srcId="{6600DED2-8216-4ABE-8A99-4882629E1A4D}" destId="{4706D582-EEBF-4C1E-B7F4-A6D3E12D3072}" srcOrd="2" destOrd="0" presId="urn:microsoft.com/office/officeart/2005/8/layout/process3#2"/>
    <dgm:cxn modelId="{AAB8A586-E0B0-4877-ADD8-5A4DF9414113}" type="presParOf" srcId="{4706D582-EEBF-4C1E-B7F4-A6D3E12D3072}" destId="{D8686130-E958-4F9D-9269-6FA1732D0A73}" srcOrd="0" destOrd="0" presId="urn:microsoft.com/office/officeart/2005/8/layout/process3#2"/>
    <dgm:cxn modelId="{FBC07D16-A1F1-4EFD-B602-A9E534C51810}" type="presParOf" srcId="{4706D582-EEBF-4C1E-B7F4-A6D3E12D3072}" destId="{4201241F-A758-4825-9A41-CBED0FF9E993}" srcOrd="1" destOrd="0" presId="urn:microsoft.com/office/officeart/2005/8/layout/process3#2"/>
    <dgm:cxn modelId="{9C1126B0-7688-4B98-B88B-87A19A912E7E}" type="presParOf" srcId="{4706D582-EEBF-4C1E-B7F4-A6D3E12D3072}" destId="{BFC7A65B-961A-4F69-8CB3-248457E85C87}" srcOrd="2" destOrd="0" presId="urn:microsoft.com/office/officeart/2005/8/layout/process3#2"/>
    <dgm:cxn modelId="{5AB5812B-C93F-474D-8FB5-6107EE238B74}" type="presParOf" srcId="{6600DED2-8216-4ABE-8A99-4882629E1A4D}" destId="{5D27C5B2-FAF5-4B9E-8CE5-8F54D12F7C36}" srcOrd="3" destOrd="0" presId="urn:microsoft.com/office/officeart/2005/8/layout/process3#2"/>
    <dgm:cxn modelId="{3539B3BD-0C86-4C97-BB8E-574295767D9A}" type="presParOf" srcId="{5D27C5B2-FAF5-4B9E-8CE5-8F54D12F7C36}" destId="{F8D5EB2A-738F-4E50-B014-79322171C96A}" srcOrd="0" destOrd="0" presId="urn:microsoft.com/office/officeart/2005/8/layout/process3#2"/>
    <dgm:cxn modelId="{672C2496-B705-4FEB-B3FF-A4AF60D7DBC9}" type="presParOf" srcId="{6600DED2-8216-4ABE-8A99-4882629E1A4D}" destId="{7908079C-B054-488F-B184-A0837979EED0}" srcOrd="4" destOrd="0" presId="urn:microsoft.com/office/officeart/2005/8/layout/process3#2"/>
    <dgm:cxn modelId="{8D6BD8D9-97D9-4D55-B2B3-C3C769E6F257}" type="presParOf" srcId="{7908079C-B054-488F-B184-A0837979EED0}" destId="{C2722F97-5D1A-4260-B371-3A1E1DF124B3}" srcOrd="0" destOrd="0" presId="urn:microsoft.com/office/officeart/2005/8/layout/process3#2"/>
    <dgm:cxn modelId="{F30D2971-AFED-4EAE-929C-81382CE54E6A}" type="presParOf" srcId="{7908079C-B054-488F-B184-A0837979EED0}" destId="{6EADA40E-ECF8-4EF2-9B35-A9DD5D6A50D5}" srcOrd="1" destOrd="0" presId="urn:microsoft.com/office/officeart/2005/8/layout/process3#2"/>
    <dgm:cxn modelId="{FD791FFD-1C16-4B36-98F5-A40CAC332973}" type="presParOf" srcId="{7908079C-B054-488F-B184-A0837979EED0}" destId="{39BA4712-27E2-4423-ADD6-9F9BD3D8FB35}" srcOrd="2" destOrd="0" presId="urn:microsoft.com/office/officeart/2005/8/layout/process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3" loCatId="process" qsTypeId="urn:microsoft.com/office/officeart/2005/8/quickstyle/simple1#3" qsCatId="simple" csTypeId="urn:microsoft.com/office/officeart/2005/8/colors/accent2_1#3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 dirty="0">
              <a:sym typeface="+mn-ea"/>
            </a:rPr>
            <a:t>1</a:t>
          </a:r>
          <a:r>
            <a:rPr lang="en-ID" b="1" dirty="0">
              <a:sym typeface="+mn-ea"/>
            </a:rPr>
            <a:t>3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b="1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5FEC0B-23EE-4CFE-8050-49CBA30A17FC}" type="parTrans" cxnId="{9703A4B6-B9FA-4BE8-B56D-51E325793180}">
      <dgm:prSet/>
      <dgm:spPr/>
      <dgm:t>
        <a:bodyPr/>
        <a:lstStyle/>
        <a:p>
          <a:endParaRPr lang="en-US"/>
        </a:p>
      </dgm:t>
    </dgm:pt>
    <dgm:pt modelId="{B0C310D3-A5C4-423C-ADC0-FD305A7B421A}" type="sibTrans" cxnId="{9703A4B6-B9FA-4BE8-B56D-51E325793180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A554C9B6-595F-4C42-BA2E-0AF975A6182B}" type="parTrans" cxnId="{98C8A3EB-68A9-4EFC-BF95-B2536CF0C9C4}">
      <dgm:prSet/>
      <dgm:spPr/>
      <dgm:t>
        <a:bodyPr/>
        <a:lstStyle/>
        <a:p>
          <a:endParaRPr lang="en-US"/>
        </a:p>
      </dgm:t>
    </dgm:pt>
    <dgm:pt modelId="{8F0220D1-B873-4B1C-82E7-D1658190B6B3}" type="sibTrans" cxnId="{98C8A3EB-68A9-4EFC-BF95-B2536CF0C9C4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14 Juni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74C68F9B-1FC8-4F0A-8F6F-246FC86076E9}" type="parTrans" cxnId="{75B0EEB7-07E7-43B8-B2C2-4D230184C1EC}">
      <dgm:prSet/>
      <dgm:spPr/>
      <dgm:t>
        <a:bodyPr/>
        <a:lstStyle/>
        <a:p>
          <a:endParaRPr lang="en-US"/>
        </a:p>
      </dgm:t>
    </dgm:pt>
    <dgm:pt modelId="{C7876883-34BD-4A68-A98E-D95D42D0FF9D}" type="sibTrans" cxnId="{75B0EEB7-07E7-43B8-B2C2-4D230184C1EC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/>
      <dgm:spPr/>
      <dgm:t>
        <a:bodyPr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b="1" dirty="0" err="1">
              <a:sym typeface="+mn-ea"/>
            </a:rPr>
            <a:t>P</a:t>
          </a:r>
          <a:r>
            <a:rPr lang="en-US" altLang="zh-CN" b="1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</a:t>
          </a:r>
          <a:r>
            <a:rPr lang="en-US" altLang="zh-CN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b="1" dirty="0" err="1">
              <a:sym typeface="+mn-ea"/>
            </a:rPr>
            <a:t>P</a:t>
          </a:r>
          <a:r>
            <a:rPr lang="en-US" altLang="x-none" b="1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1B83FA22-B57F-4847-AF9E-FCABBD20370B}" type="parTrans" cxnId="{C9132D69-7021-42AF-AAB6-5C51551629E3}">
      <dgm:prSet/>
      <dgm:spPr/>
      <dgm:t>
        <a:bodyPr/>
        <a:lstStyle/>
        <a:p>
          <a:endParaRPr lang="en-US"/>
        </a:p>
      </dgm:t>
    </dgm:pt>
    <dgm:pt modelId="{C95400EF-05CE-49A4-A439-43C3AD15FAE2}" type="sibTrans" cxnId="{C9132D69-7021-42AF-AAB6-5C51551629E3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17 Juni 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21 Juni 2019</a:t>
          </a:r>
          <a:endParaRPr 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1F9B442-B301-4CE5-9F77-41783846C51D}" type="parTrans" cxnId="{1769E24A-168A-4BD6-B970-C8FD597A03C1}">
      <dgm:prSet/>
      <dgm:spPr/>
      <dgm:t>
        <a:bodyPr/>
        <a:lstStyle/>
        <a:p>
          <a:endParaRPr lang="en-US"/>
        </a:p>
      </dgm:t>
    </dgm:pt>
    <dgm:pt modelId="{6C33D960-524C-4E19-9279-0E1D8AB4608A}" type="sibTrans" cxnId="{1769E24A-168A-4BD6-B970-C8FD597A03C1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756CFA79-7D83-433B-956D-20F6F96D2493}">
      <dgm:prSet/>
      <dgm:spPr/>
      <dgm:t>
        <a:bodyPr/>
        <a:lstStyle/>
        <a:p>
          <a:endParaRPr lang="en-US"/>
        </a:p>
      </dgm:t>
    </dgm:pt>
    <dgm:pt modelId="{49A756A8-869C-486D-A1C2-A9179C82C574}" type="sibTrans" cxnId="{756CFA79-7D83-433B-956D-20F6F96D2493}">
      <dgm:prSet/>
      <dgm:spPr/>
      <dgm:t>
        <a:bodyPr/>
        <a:lstStyle/>
        <a:p>
          <a:endParaRPr lang="en-US"/>
        </a:p>
      </dgm:t>
    </dgm:pt>
    <dgm:pt modelId="{6DB2E9F3-5175-4B95-898C-014276DAC64F}">
      <dgm:prSet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24 Juni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27 Juni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3DF10CC-B6C6-42D1-A65A-110FB966FA7F}" type="parTrans" cxnId="{6F9C5E54-7123-4BA1-908B-10DC2A0F93BD}">
      <dgm:prSet/>
      <dgm:spPr/>
      <dgm:t>
        <a:bodyPr/>
        <a:lstStyle/>
        <a:p>
          <a:endParaRPr lang="en-US"/>
        </a:p>
      </dgm:t>
    </dgm:pt>
    <dgm:pt modelId="{6DE56143-266E-436A-8A25-6BD0780BE631}" type="sibTrans" cxnId="{6F9C5E54-7123-4BA1-908B-10DC2A0F93BD}">
      <dgm:prSet/>
      <dgm:spPr/>
      <dgm:t>
        <a:bodyPr/>
        <a:lstStyle/>
        <a:p>
          <a:endParaRPr lang="en-US"/>
        </a:p>
      </dgm:t>
    </dgm:pt>
    <dgm:pt modelId="{FCEF5C9A-F01E-43BB-9D12-B2217587559C}">
      <dgm:prSet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b="1" dirty="0"/>
            <a:t>RPH</a:t>
          </a:r>
        </a:p>
      </dgm:t>
    </dgm:pt>
    <dgm:pt modelId="{017D5B89-82FD-4936-856B-6031F54FBF91}" type="parTrans" cxnId="{8E0903E2-9B3A-42FD-AF02-E2A94ACBBDF0}">
      <dgm:prSet/>
      <dgm:spPr/>
      <dgm:t>
        <a:bodyPr/>
        <a:lstStyle/>
        <a:p>
          <a:endParaRPr lang="en-US"/>
        </a:p>
      </dgm:t>
    </dgm:pt>
    <dgm:pt modelId="{C722DA60-CCAE-45A9-AB97-9922BA70ECC9}" type="sibTrans" cxnId="{8E0903E2-9B3A-42FD-AF02-E2A94ACBBDF0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4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3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4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3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4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3D6A5-7BD1-41C1-AD6E-8EDC1994CE27}" type="pres">
      <dgm:prSet presAssocID="{6C33D960-524C-4E19-9279-0E1D8AB4608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AFD5DC-F7E1-4FA6-BAFD-10E6ED9856FC}" type="pres">
      <dgm:prSet presAssocID="{6C33D960-524C-4E19-9279-0E1D8AB4608A}" presName="connTx" presStyleLbl="sibTrans2D1" presStyleIdx="2" presStyleCnt="3"/>
      <dgm:spPr/>
      <dgm:t>
        <a:bodyPr/>
        <a:lstStyle/>
        <a:p>
          <a:endParaRPr lang="en-US"/>
        </a:p>
      </dgm:t>
    </dgm:pt>
    <dgm:pt modelId="{BFA2D786-51C6-4157-9DF0-E876D8F1C814}" type="pres">
      <dgm:prSet presAssocID="{6DB2E9F3-5175-4B95-898C-014276DAC64F}" presName="composite" presStyleCnt="0"/>
      <dgm:spPr/>
    </dgm:pt>
    <dgm:pt modelId="{6B8E7A09-56B1-424D-8AC3-44716A47059E}" type="pres">
      <dgm:prSet presAssocID="{6DB2E9F3-5175-4B95-898C-014276DAC64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29ED5-ED44-44D9-91B9-620C63518072}" type="pres">
      <dgm:prSet presAssocID="{6DB2E9F3-5175-4B95-898C-014276DAC64F}" presName="parSh" presStyleLbl="node1" presStyleIdx="3" presStyleCnt="4"/>
      <dgm:spPr/>
      <dgm:t>
        <a:bodyPr/>
        <a:lstStyle/>
        <a:p>
          <a:endParaRPr lang="en-US"/>
        </a:p>
      </dgm:t>
    </dgm:pt>
    <dgm:pt modelId="{77765E51-8F8C-4F1C-A46A-BF854169569F}" type="pres">
      <dgm:prSet presAssocID="{6DB2E9F3-5175-4B95-898C-014276DAC64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2458F7-45F2-410A-BBD3-87C619F0EEB7}" type="presOf" srcId="{B0C310D3-A5C4-423C-ADC0-FD305A7B421A}" destId="{21AD7683-4E21-48FB-A2B0-38429FA73B13}" srcOrd="0" destOrd="0" presId="urn:microsoft.com/office/officeart/2005/8/layout/process3#3"/>
    <dgm:cxn modelId="{0DB5FC12-F6AA-442B-826D-D65FB8837B9B}" type="presOf" srcId="{1EC822D0-4B77-4F25-ABD5-8949AFB965C8}" destId="{BEA8DFF6-0BBC-4765-94CE-726AE7249D2C}" srcOrd="0" destOrd="0" presId="urn:microsoft.com/office/officeart/2005/8/layout/process3#3"/>
    <dgm:cxn modelId="{1AC12B79-E1F5-4B08-B505-375C26BE1F62}" type="presOf" srcId="{972233BE-F562-42C6-8E02-C376C905A446}" destId="{BFC7A65B-961A-4F69-8CB3-248457E85C87}" srcOrd="0" destOrd="0" presId="urn:microsoft.com/office/officeart/2005/8/layout/process3#3"/>
    <dgm:cxn modelId="{1769E24A-168A-4BD6-B970-C8FD597A03C1}" srcId="{2FE6BDA1-660C-44E3-B8D3-B738986F10EC}" destId="{B349FD2E-4A90-427F-8442-13222811DC7E}" srcOrd="2" destOrd="0" parTransId="{81F9B442-B301-4CE5-9F77-41783846C51D}" sibTransId="{6C33D960-524C-4E19-9279-0E1D8AB4608A}"/>
    <dgm:cxn modelId="{756CFA79-7D83-433B-956D-20F6F96D2493}" srcId="{B349FD2E-4A90-427F-8442-13222811DC7E}" destId="{11EC3D9D-CABC-4F6B-8311-51EC9AF94B05}" srcOrd="0" destOrd="0" parTransId="{4CB9D39E-D2E7-4AB1-8C35-13DBC76F1E1B}" sibTransId="{49A756A8-869C-486D-A1C2-A9179C82C574}"/>
    <dgm:cxn modelId="{CAC206F4-3983-4052-8053-E9548AFA6829}" type="presOf" srcId="{2FE6BDA1-660C-44E3-B8D3-B738986F10EC}" destId="{6600DED2-8216-4ABE-8A99-4882629E1A4D}" srcOrd="0" destOrd="0" presId="urn:microsoft.com/office/officeart/2005/8/layout/process3#3"/>
    <dgm:cxn modelId="{D1E236A4-2635-45C8-B2CA-D7A9DF518812}" type="presOf" srcId="{B349FD2E-4A90-427F-8442-13222811DC7E}" destId="{6EADA40E-ECF8-4EF2-9B35-A9DD5D6A50D5}" srcOrd="0" destOrd="0" presId="urn:microsoft.com/office/officeart/2005/8/layout/process3#3"/>
    <dgm:cxn modelId="{9703A4B6-B9FA-4BE8-B56D-51E325793180}" srcId="{2FE6BDA1-660C-44E3-B8D3-B738986F10EC}" destId="{1EC822D0-4B77-4F25-ABD5-8949AFB965C8}" srcOrd="0" destOrd="0" parTransId="{A55FEC0B-23EE-4CFE-8050-49CBA30A17FC}" sibTransId="{B0C310D3-A5C4-423C-ADC0-FD305A7B421A}"/>
    <dgm:cxn modelId="{6F9C5E54-7123-4BA1-908B-10DC2A0F93BD}" srcId="{2FE6BDA1-660C-44E3-B8D3-B738986F10EC}" destId="{6DB2E9F3-5175-4B95-898C-014276DAC64F}" srcOrd="3" destOrd="0" parTransId="{83DF10CC-B6C6-42D1-A65A-110FB966FA7F}" sibTransId="{6DE56143-266E-436A-8A25-6BD0780BE631}"/>
    <dgm:cxn modelId="{8E0903E2-9B3A-42FD-AF02-E2A94ACBBDF0}" srcId="{6DB2E9F3-5175-4B95-898C-014276DAC64F}" destId="{FCEF5C9A-F01E-43BB-9D12-B2217587559C}" srcOrd="0" destOrd="0" parTransId="{017D5B89-82FD-4936-856B-6031F54FBF91}" sibTransId="{C722DA60-CCAE-45A9-AB97-9922BA70ECC9}"/>
    <dgm:cxn modelId="{B6CD2F74-DCCA-498B-A8A6-9EDE849B963D}" type="presOf" srcId="{FCEF5C9A-F01E-43BB-9D12-B2217587559C}" destId="{77765E51-8F8C-4F1C-A46A-BF854169569F}" srcOrd="0" destOrd="0" presId="urn:microsoft.com/office/officeart/2005/8/layout/process3#3"/>
    <dgm:cxn modelId="{64291F13-4A1D-498E-9A9B-D71E557D8954}" type="presOf" srcId="{6C33D960-524C-4E19-9279-0E1D8AB4608A}" destId="{EFAFD5DC-F7E1-4FA6-BAFD-10E6ED9856FC}" srcOrd="1" destOrd="0" presId="urn:microsoft.com/office/officeart/2005/8/layout/process3#3"/>
    <dgm:cxn modelId="{676AF8C1-D23E-4E38-91D6-944E4197E3F4}" type="presOf" srcId="{6DB2E9F3-5175-4B95-898C-014276DAC64F}" destId="{6B8E7A09-56B1-424D-8AC3-44716A47059E}" srcOrd="1" destOrd="0" presId="urn:microsoft.com/office/officeart/2005/8/layout/process3#3"/>
    <dgm:cxn modelId="{3E51FB6A-E92F-4C4C-9DB3-5C04E4C7FC04}" type="presOf" srcId="{11EC3D9D-CABC-4F6B-8311-51EC9AF94B05}" destId="{39BA4712-27E2-4423-ADD6-9F9BD3D8FB35}" srcOrd="0" destOrd="0" presId="urn:microsoft.com/office/officeart/2005/8/layout/process3#3"/>
    <dgm:cxn modelId="{074354E2-1F2C-426E-9A67-BAE14846AD80}" type="presOf" srcId="{86BF0545-C8C8-404B-B317-6B71601F8310}" destId="{A527D8D7-AE0F-41E2-B0A5-F384C5C9B908}" srcOrd="0" destOrd="0" presId="urn:microsoft.com/office/officeart/2005/8/layout/process3#3"/>
    <dgm:cxn modelId="{8C5E284C-FF41-436D-9C4C-925E55DBDB85}" type="presOf" srcId="{6C33D960-524C-4E19-9279-0E1D8AB4608A}" destId="{1A63D6A5-7BD1-41C1-AD6E-8EDC1994CE27}" srcOrd="0" destOrd="0" presId="urn:microsoft.com/office/officeart/2005/8/layout/process3#3"/>
    <dgm:cxn modelId="{66430758-E0D9-44BA-9FC9-07AB693D6F5A}" type="presOf" srcId="{C7876883-34BD-4A68-A98E-D95D42D0FF9D}" destId="{F8D5EB2A-738F-4E50-B014-79322171C96A}" srcOrd="1" destOrd="0" presId="urn:microsoft.com/office/officeart/2005/8/layout/process3#3"/>
    <dgm:cxn modelId="{98C8A3EB-68A9-4EFC-BF95-B2536CF0C9C4}" srcId="{1EC822D0-4B77-4F25-ABD5-8949AFB965C8}" destId="{86BF0545-C8C8-404B-B317-6B71601F8310}" srcOrd="0" destOrd="0" parTransId="{A554C9B6-595F-4C42-BA2E-0AF975A6182B}" sibTransId="{8F0220D1-B873-4B1C-82E7-D1658190B6B3}"/>
    <dgm:cxn modelId="{2BBC03C4-79F6-4610-817A-01183E1C6BB0}" type="presOf" srcId="{6DB2E9F3-5175-4B95-898C-014276DAC64F}" destId="{4C429ED5-ED44-44D9-91B9-620C63518072}" srcOrd="0" destOrd="0" presId="urn:microsoft.com/office/officeart/2005/8/layout/process3#3"/>
    <dgm:cxn modelId="{E1D0793C-4B7E-4CD9-BD8A-38B62BE86C3D}" type="presOf" srcId="{86FEAB3F-FBB1-46CC-9DC6-E094874805AE}" destId="{D8686130-E958-4F9D-9269-6FA1732D0A73}" srcOrd="1" destOrd="0" presId="urn:microsoft.com/office/officeart/2005/8/layout/process3#3"/>
    <dgm:cxn modelId="{3E2BFC75-15C1-4AC2-8313-569A299CA18F}" type="presOf" srcId="{B349FD2E-4A90-427F-8442-13222811DC7E}" destId="{C2722F97-5D1A-4260-B371-3A1E1DF124B3}" srcOrd="1" destOrd="0" presId="urn:microsoft.com/office/officeart/2005/8/layout/process3#3"/>
    <dgm:cxn modelId="{75B0EEB7-07E7-43B8-B2C2-4D230184C1EC}" srcId="{2FE6BDA1-660C-44E3-B8D3-B738986F10EC}" destId="{86FEAB3F-FBB1-46CC-9DC6-E094874805AE}" srcOrd="1" destOrd="0" parTransId="{74C68F9B-1FC8-4F0A-8F6F-246FC86076E9}" sibTransId="{C7876883-34BD-4A68-A98E-D95D42D0FF9D}"/>
    <dgm:cxn modelId="{C9132D69-7021-42AF-AAB6-5C51551629E3}" srcId="{86FEAB3F-FBB1-46CC-9DC6-E094874805AE}" destId="{972233BE-F562-42C6-8E02-C376C905A446}" srcOrd="0" destOrd="0" parTransId="{1B83FA22-B57F-4847-AF9E-FCABBD20370B}" sibTransId="{C95400EF-05CE-49A4-A439-43C3AD15FAE2}"/>
    <dgm:cxn modelId="{137B6A86-E528-4DB1-BCCF-7FF4B458BB23}" type="presOf" srcId="{B0C310D3-A5C4-423C-ADC0-FD305A7B421A}" destId="{1E817AA8-5A37-4644-9254-A1E7980637B5}" srcOrd="1" destOrd="0" presId="urn:microsoft.com/office/officeart/2005/8/layout/process3#3"/>
    <dgm:cxn modelId="{3BD726FA-D814-41CE-88F1-5ABC2DA7F0F0}" type="presOf" srcId="{1EC822D0-4B77-4F25-ABD5-8949AFB965C8}" destId="{CAF6A44E-174D-4D73-BBC0-9FC10FA804B9}" srcOrd="1" destOrd="0" presId="urn:microsoft.com/office/officeart/2005/8/layout/process3#3"/>
    <dgm:cxn modelId="{BE51BF6B-2003-4723-9CCB-4736502C2ADC}" type="presOf" srcId="{86FEAB3F-FBB1-46CC-9DC6-E094874805AE}" destId="{4201241F-A758-4825-9A41-CBED0FF9E993}" srcOrd="0" destOrd="0" presId="urn:microsoft.com/office/officeart/2005/8/layout/process3#3"/>
    <dgm:cxn modelId="{4455866D-E897-4867-BF22-29AAA546D94E}" type="presOf" srcId="{C7876883-34BD-4A68-A98E-D95D42D0FF9D}" destId="{5D27C5B2-FAF5-4B9E-8CE5-8F54D12F7C36}" srcOrd="0" destOrd="0" presId="urn:microsoft.com/office/officeart/2005/8/layout/process3#3"/>
    <dgm:cxn modelId="{0CA9309C-65D7-4F34-9E38-42702AA3333C}" type="presParOf" srcId="{6600DED2-8216-4ABE-8A99-4882629E1A4D}" destId="{13EA64EB-AB03-4C80-9EEA-7CED2D89D89C}" srcOrd="0" destOrd="0" presId="urn:microsoft.com/office/officeart/2005/8/layout/process3#3"/>
    <dgm:cxn modelId="{DCA7037C-4CB4-41B2-B001-16670DEDF4F7}" type="presParOf" srcId="{13EA64EB-AB03-4C80-9EEA-7CED2D89D89C}" destId="{CAF6A44E-174D-4D73-BBC0-9FC10FA804B9}" srcOrd="0" destOrd="0" presId="urn:microsoft.com/office/officeart/2005/8/layout/process3#3"/>
    <dgm:cxn modelId="{91CA8AD2-F23D-4D58-9561-69A6F54E868A}" type="presParOf" srcId="{13EA64EB-AB03-4C80-9EEA-7CED2D89D89C}" destId="{BEA8DFF6-0BBC-4765-94CE-726AE7249D2C}" srcOrd="1" destOrd="0" presId="urn:microsoft.com/office/officeart/2005/8/layout/process3#3"/>
    <dgm:cxn modelId="{3EA837E4-56FF-4C45-B067-C5E02F660614}" type="presParOf" srcId="{13EA64EB-AB03-4C80-9EEA-7CED2D89D89C}" destId="{A527D8D7-AE0F-41E2-B0A5-F384C5C9B908}" srcOrd="2" destOrd="0" presId="urn:microsoft.com/office/officeart/2005/8/layout/process3#3"/>
    <dgm:cxn modelId="{F79D5712-80B7-45D1-8077-4112C074F823}" type="presParOf" srcId="{6600DED2-8216-4ABE-8A99-4882629E1A4D}" destId="{21AD7683-4E21-48FB-A2B0-38429FA73B13}" srcOrd="1" destOrd="0" presId="urn:microsoft.com/office/officeart/2005/8/layout/process3#3"/>
    <dgm:cxn modelId="{5E088E7B-3A6D-41B9-A92A-5AF1807B3706}" type="presParOf" srcId="{21AD7683-4E21-48FB-A2B0-38429FA73B13}" destId="{1E817AA8-5A37-4644-9254-A1E7980637B5}" srcOrd="0" destOrd="0" presId="urn:microsoft.com/office/officeart/2005/8/layout/process3#3"/>
    <dgm:cxn modelId="{4FA67D89-83B8-4E49-BC77-7F5648D6D36C}" type="presParOf" srcId="{6600DED2-8216-4ABE-8A99-4882629E1A4D}" destId="{4706D582-EEBF-4C1E-B7F4-A6D3E12D3072}" srcOrd="2" destOrd="0" presId="urn:microsoft.com/office/officeart/2005/8/layout/process3#3"/>
    <dgm:cxn modelId="{7E2CE0AB-199D-41AB-8E3F-EB9803074AA4}" type="presParOf" srcId="{4706D582-EEBF-4C1E-B7F4-A6D3E12D3072}" destId="{D8686130-E958-4F9D-9269-6FA1732D0A73}" srcOrd="0" destOrd="0" presId="urn:microsoft.com/office/officeart/2005/8/layout/process3#3"/>
    <dgm:cxn modelId="{C25767BD-F3DF-4F45-96D8-54CCF4484D45}" type="presParOf" srcId="{4706D582-EEBF-4C1E-B7F4-A6D3E12D3072}" destId="{4201241F-A758-4825-9A41-CBED0FF9E993}" srcOrd="1" destOrd="0" presId="urn:microsoft.com/office/officeart/2005/8/layout/process3#3"/>
    <dgm:cxn modelId="{B3820418-430D-46A4-907F-14FE2F9E38B5}" type="presParOf" srcId="{4706D582-EEBF-4C1E-B7F4-A6D3E12D3072}" destId="{BFC7A65B-961A-4F69-8CB3-248457E85C87}" srcOrd="2" destOrd="0" presId="urn:microsoft.com/office/officeart/2005/8/layout/process3#3"/>
    <dgm:cxn modelId="{51850694-D3F4-4C8E-8C5C-B25423949B6B}" type="presParOf" srcId="{6600DED2-8216-4ABE-8A99-4882629E1A4D}" destId="{5D27C5B2-FAF5-4B9E-8CE5-8F54D12F7C36}" srcOrd="3" destOrd="0" presId="urn:microsoft.com/office/officeart/2005/8/layout/process3#3"/>
    <dgm:cxn modelId="{9F51EC65-5DAC-41F3-AC50-EEA3C5716F0C}" type="presParOf" srcId="{5D27C5B2-FAF5-4B9E-8CE5-8F54D12F7C36}" destId="{F8D5EB2A-738F-4E50-B014-79322171C96A}" srcOrd="0" destOrd="0" presId="urn:microsoft.com/office/officeart/2005/8/layout/process3#3"/>
    <dgm:cxn modelId="{D73339E7-65C0-47EB-9AC7-4686A5B63105}" type="presParOf" srcId="{6600DED2-8216-4ABE-8A99-4882629E1A4D}" destId="{7908079C-B054-488F-B184-A0837979EED0}" srcOrd="4" destOrd="0" presId="urn:microsoft.com/office/officeart/2005/8/layout/process3#3"/>
    <dgm:cxn modelId="{90216708-EC0E-4D3B-94F8-E2022C80EF85}" type="presParOf" srcId="{7908079C-B054-488F-B184-A0837979EED0}" destId="{C2722F97-5D1A-4260-B371-3A1E1DF124B3}" srcOrd="0" destOrd="0" presId="urn:microsoft.com/office/officeart/2005/8/layout/process3#3"/>
    <dgm:cxn modelId="{D4588D42-7751-4114-9AA3-9F7257AA88FC}" type="presParOf" srcId="{7908079C-B054-488F-B184-A0837979EED0}" destId="{6EADA40E-ECF8-4EF2-9B35-A9DD5D6A50D5}" srcOrd="1" destOrd="0" presId="urn:microsoft.com/office/officeart/2005/8/layout/process3#3"/>
    <dgm:cxn modelId="{CDD925A8-5FD2-44FD-A96C-CCB350526B53}" type="presParOf" srcId="{7908079C-B054-488F-B184-A0837979EED0}" destId="{39BA4712-27E2-4423-ADD6-9F9BD3D8FB35}" srcOrd="2" destOrd="0" presId="urn:microsoft.com/office/officeart/2005/8/layout/process3#3"/>
    <dgm:cxn modelId="{31F469E5-A5C6-4E85-920E-00BAF9BFE955}" type="presParOf" srcId="{6600DED2-8216-4ABE-8A99-4882629E1A4D}" destId="{1A63D6A5-7BD1-41C1-AD6E-8EDC1994CE27}" srcOrd="5" destOrd="0" presId="urn:microsoft.com/office/officeart/2005/8/layout/process3#3"/>
    <dgm:cxn modelId="{FB834B84-966A-4CB5-84B4-9E64D16A1F48}" type="presParOf" srcId="{1A63D6A5-7BD1-41C1-AD6E-8EDC1994CE27}" destId="{EFAFD5DC-F7E1-4FA6-BAFD-10E6ED9856FC}" srcOrd="0" destOrd="0" presId="urn:microsoft.com/office/officeart/2005/8/layout/process3#3"/>
    <dgm:cxn modelId="{E1E2141A-CADE-4706-BFB9-8D247A408787}" type="presParOf" srcId="{6600DED2-8216-4ABE-8A99-4882629E1A4D}" destId="{BFA2D786-51C6-4157-9DF0-E876D8F1C814}" srcOrd="6" destOrd="0" presId="urn:microsoft.com/office/officeart/2005/8/layout/process3#3"/>
    <dgm:cxn modelId="{079FAC03-8CC1-41AF-BD14-E39343043060}" type="presParOf" srcId="{BFA2D786-51C6-4157-9DF0-E876D8F1C814}" destId="{6B8E7A09-56B1-424D-8AC3-44716A47059E}" srcOrd="0" destOrd="0" presId="urn:microsoft.com/office/officeart/2005/8/layout/process3#3"/>
    <dgm:cxn modelId="{9C193B0B-8DC3-4D91-B6F2-5FF685E2250F}" type="presParOf" srcId="{BFA2D786-51C6-4157-9DF0-E876D8F1C814}" destId="{4C429ED5-ED44-44D9-91B9-620C63518072}" srcOrd="1" destOrd="0" presId="urn:microsoft.com/office/officeart/2005/8/layout/process3#3"/>
    <dgm:cxn modelId="{D6C48D23-A27D-45D8-A2A8-492AF1F6B584}" type="presParOf" srcId="{BFA2D786-51C6-4157-9DF0-E876D8F1C814}" destId="{77765E51-8F8C-4F1C-A46A-BF854169569F}" srcOrd="2" destOrd="0" presId="urn:microsoft.com/office/officeart/2005/8/layout/process3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4" loCatId="process" qsTypeId="urn:microsoft.com/office/officeart/2005/8/quickstyle/simple1#4" qsCatId="simple" csTypeId="urn:microsoft.com/office/officeart/2005/8/colors/accent2_1#4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28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A55FEC0B-23EE-4CFE-8050-49CBA30A17FC}" type="parTrans" cxnId="{FF47C11E-EE01-41FF-98AA-C75964AB3240}">
      <dgm:prSet/>
      <dgm:spPr/>
      <dgm:t>
        <a:bodyPr/>
        <a:lstStyle/>
        <a:p>
          <a:endParaRPr lang="en-US"/>
        </a:p>
      </dgm:t>
    </dgm:pt>
    <dgm:pt modelId="{B0C310D3-A5C4-423C-ADC0-FD305A7B421A}" type="sibTrans" cxnId="{FF47C11E-EE01-41FF-98AA-C75964AB3240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Presiden dan Wakil Presiden</a:t>
          </a:r>
          <a:endParaRPr lang="en-US" b="1"/>
        </a:p>
      </dgm:t>
    </dgm:pt>
    <dgm:pt modelId="{A554C9B6-595F-4C42-BA2E-0AF975A6182B}" type="parTrans" cxnId="{1B0CE7AC-9F5E-4543-9DE8-5FDB1B3E7C56}">
      <dgm:prSet/>
      <dgm:spPr/>
      <dgm:t>
        <a:bodyPr/>
        <a:lstStyle/>
        <a:p>
          <a:endParaRPr lang="en-US"/>
        </a:p>
      </dgm:t>
    </dgm:pt>
    <dgm:pt modelId="{8F0220D1-B873-4B1C-82E7-D1658190B6B3}" type="sibTrans" cxnId="{1B0CE7AC-9F5E-4543-9DE8-5FDB1B3E7C56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28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30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640D72FE-8FAB-4457-9541-24D7BFDBEA80}">
      <dgm:prSet/>
      <dgm:spPr/>
      <dgm:t>
        <a:bodyPr/>
        <a:lstStyle/>
        <a:p>
          <a:endParaRPr lang="en-US"/>
        </a:p>
      </dgm:t>
    </dgm:pt>
    <dgm:pt modelId="{C7876883-34BD-4A68-A98E-D95D42D0FF9D}" type="sibTrans" cxnId="{640D72FE-8FAB-4457-9541-24D7BFDBEA80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7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b="1">
              <a:sym typeface="+mn-ea"/>
            </a:rPr>
            <a:t> s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b="1">
              <a:sym typeface="+mn-ea"/>
            </a:rPr>
            <a:t> P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b="1">
              <a:sym typeface="+mn-ea"/>
            </a:rPr>
            <a:t> </a:t>
          </a:r>
          <a:endParaRPr lang="en-US" altLang="en-US" b="1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83FA22-B57F-4847-AF9E-FCABBD20370B}" type="parTrans" cxnId="{A65EDF9B-5171-46F9-A4C0-792BBF573A2E}">
      <dgm:prSet/>
      <dgm:spPr/>
      <dgm:t>
        <a:bodyPr/>
        <a:lstStyle/>
        <a:p>
          <a:endParaRPr lang="en-US"/>
        </a:p>
      </dgm:t>
    </dgm:pt>
    <dgm:pt modelId="{C95400EF-05CE-49A4-A439-43C3AD15FAE2}" type="sibTrans" cxnId="{A65EDF9B-5171-46F9-A4C0-792BBF573A2E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28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30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09BB1F7B-95C8-4C8D-87F3-4DE120A89F98}">
      <dgm:prSet/>
      <dgm:spPr/>
      <dgm:t>
        <a:bodyPr/>
        <a:lstStyle/>
        <a:p>
          <a:endParaRPr lang="en-US"/>
        </a:p>
      </dgm:t>
    </dgm:pt>
    <dgm:pt modelId="{6C33D960-524C-4E19-9279-0E1D8AB4608A}" type="sibTrans" cxnId="{09BB1F7B-95C8-4C8D-87F3-4DE120A89F98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7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b="1" i="1">
              <a:sym typeface="+mn-ea"/>
            </a:rPr>
            <a:t>w</a:t>
          </a:r>
          <a:r>
            <a:rPr lang="id-ID" altLang="x-none" b="1" i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b="1">
              <a:sym typeface="+mn-ea"/>
            </a:rPr>
            <a:t>)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FDEED2D6-D34E-43A1-824A-6A730D0B6153}">
      <dgm:prSet/>
      <dgm:spPr/>
      <dgm:t>
        <a:bodyPr/>
        <a:lstStyle/>
        <a:p>
          <a:endParaRPr lang="en-US"/>
        </a:p>
      </dgm:t>
    </dgm:pt>
    <dgm:pt modelId="{49A756A8-869C-486D-A1C2-A9179C82C574}" type="sibTrans" cxnId="{FDEED2D6-D34E-43A1-824A-6A730D0B6153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4C5A3D-77D6-42CE-A9DB-46519E7C2F97}" type="presOf" srcId="{1EC822D0-4B77-4F25-ABD5-8949AFB965C8}" destId="{BEA8DFF6-0BBC-4765-94CE-726AE7249D2C}" srcOrd="0" destOrd="0" presId="urn:microsoft.com/office/officeart/2005/8/layout/process3#4"/>
    <dgm:cxn modelId="{A65EDF9B-5171-46F9-A4C0-792BBF573A2E}" srcId="{86FEAB3F-FBB1-46CC-9DC6-E094874805AE}" destId="{972233BE-F562-42C6-8E02-C376C905A446}" srcOrd="0" destOrd="0" parTransId="{1B83FA22-B57F-4847-AF9E-FCABBD20370B}" sibTransId="{C95400EF-05CE-49A4-A439-43C3AD15FAE2}"/>
    <dgm:cxn modelId="{09BB1F7B-95C8-4C8D-87F3-4DE120A89F98}" srcId="{2FE6BDA1-660C-44E3-B8D3-B738986F10EC}" destId="{B349FD2E-4A90-427F-8442-13222811DC7E}" srcOrd="2" destOrd="0" parTransId="{81F9B442-B301-4CE5-9F77-41783846C51D}" sibTransId="{6C33D960-524C-4E19-9279-0E1D8AB4608A}"/>
    <dgm:cxn modelId="{3878AE41-E036-4BBE-90CF-EAB593A53006}" type="presOf" srcId="{B0C310D3-A5C4-423C-ADC0-FD305A7B421A}" destId="{21AD7683-4E21-48FB-A2B0-38429FA73B13}" srcOrd="0" destOrd="0" presId="urn:microsoft.com/office/officeart/2005/8/layout/process3#4"/>
    <dgm:cxn modelId="{640D72FE-8FAB-4457-9541-24D7BFDBEA80}" srcId="{2FE6BDA1-660C-44E3-B8D3-B738986F10EC}" destId="{86FEAB3F-FBB1-46CC-9DC6-E094874805AE}" srcOrd="1" destOrd="0" parTransId="{74C68F9B-1FC8-4F0A-8F6F-246FC86076E9}" sibTransId="{C7876883-34BD-4A68-A98E-D95D42D0FF9D}"/>
    <dgm:cxn modelId="{FDEED2D6-D34E-43A1-824A-6A730D0B6153}" srcId="{B349FD2E-4A90-427F-8442-13222811DC7E}" destId="{11EC3D9D-CABC-4F6B-8311-51EC9AF94B05}" srcOrd="0" destOrd="0" parTransId="{4CB9D39E-D2E7-4AB1-8C35-13DBC76F1E1B}" sibTransId="{49A756A8-869C-486D-A1C2-A9179C82C574}"/>
    <dgm:cxn modelId="{1B0CE7AC-9F5E-4543-9DE8-5FDB1B3E7C56}" srcId="{1EC822D0-4B77-4F25-ABD5-8949AFB965C8}" destId="{86BF0545-C8C8-404B-B317-6B71601F8310}" srcOrd="0" destOrd="0" parTransId="{A554C9B6-595F-4C42-BA2E-0AF975A6182B}" sibTransId="{8F0220D1-B873-4B1C-82E7-D1658190B6B3}"/>
    <dgm:cxn modelId="{F6DD7D69-0B67-4114-A6E8-E0C3D610791B}" type="presOf" srcId="{2FE6BDA1-660C-44E3-B8D3-B738986F10EC}" destId="{6600DED2-8216-4ABE-8A99-4882629E1A4D}" srcOrd="0" destOrd="0" presId="urn:microsoft.com/office/officeart/2005/8/layout/process3#4"/>
    <dgm:cxn modelId="{D1FC63ED-022B-405B-AACD-FF76D067A72E}" type="presOf" srcId="{86FEAB3F-FBB1-46CC-9DC6-E094874805AE}" destId="{D8686130-E958-4F9D-9269-6FA1732D0A73}" srcOrd="1" destOrd="0" presId="urn:microsoft.com/office/officeart/2005/8/layout/process3#4"/>
    <dgm:cxn modelId="{75B6D58A-462C-4ECB-B2FB-CCA5331CFF53}" type="presOf" srcId="{C7876883-34BD-4A68-A98E-D95D42D0FF9D}" destId="{5D27C5B2-FAF5-4B9E-8CE5-8F54D12F7C36}" srcOrd="0" destOrd="0" presId="urn:microsoft.com/office/officeart/2005/8/layout/process3#4"/>
    <dgm:cxn modelId="{56A434C9-13D3-4B6D-BCAE-D772FF491590}" type="presOf" srcId="{B0C310D3-A5C4-423C-ADC0-FD305A7B421A}" destId="{1E817AA8-5A37-4644-9254-A1E7980637B5}" srcOrd="1" destOrd="0" presId="urn:microsoft.com/office/officeart/2005/8/layout/process3#4"/>
    <dgm:cxn modelId="{5984A79B-7DCB-4649-850C-A584937C11CB}" type="presOf" srcId="{B349FD2E-4A90-427F-8442-13222811DC7E}" destId="{C2722F97-5D1A-4260-B371-3A1E1DF124B3}" srcOrd="1" destOrd="0" presId="urn:microsoft.com/office/officeart/2005/8/layout/process3#4"/>
    <dgm:cxn modelId="{98B98D5F-5B26-4166-86C2-5111E9537614}" type="presOf" srcId="{B349FD2E-4A90-427F-8442-13222811DC7E}" destId="{6EADA40E-ECF8-4EF2-9B35-A9DD5D6A50D5}" srcOrd="0" destOrd="0" presId="urn:microsoft.com/office/officeart/2005/8/layout/process3#4"/>
    <dgm:cxn modelId="{6A0CDE97-559A-47C3-A7DA-DEA6A5BA4D1D}" type="presOf" srcId="{86FEAB3F-FBB1-46CC-9DC6-E094874805AE}" destId="{4201241F-A758-4825-9A41-CBED0FF9E993}" srcOrd="0" destOrd="0" presId="urn:microsoft.com/office/officeart/2005/8/layout/process3#4"/>
    <dgm:cxn modelId="{83E7F32A-6F7A-40C1-9309-3308A5FE34CE}" type="presOf" srcId="{972233BE-F562-42C6-8E02-C376C905A446}" destId="{BFC7A65B-961A-4F69-8CB3-248457E85C87}" srcOrd="0" destOrd="0" presId="urn:microsoft.com/office/officeart/2005/8/layout/process3#4"/>
    <dgm:cxn modelId="{2228B421-B60F-44BF-950F-5A09356EBCC4}" type="presOf" srcId="{1EC822D0-4B77-4F25-ABD5-8949AFB965C8}" destId="{CAF6A44E-174D-4D73-BBC0-9FC10FA804B9}" srcOrd="1" destOrd="0" presId="urn:microsoft.com/office/officeart/2005/8/layout/process3#4"/>
    <dgm:cxn modelId="{9270B223-D154-47BA-BEFF-C0CDF6034F9D}" type="presOf" srcId="{C7876883-34BD-4A68-A98E-D95D42D0FF9D}" destId="{F8D5EB2A-738F-4E50-B014-79322171C96A}" srcOrd="1" destOrd="0" presId="urn:microsoft.com/office/officeart/2005/8/layout/process3#4"/>
    <dgm:cxn modelId="{7D543B00-67B3-4EC5-93B4-32F903991822}" type="presOf" srcId="{86BF0545-C8C8-404B-B317-6B71601F8310}" destId="{A527D8D7-AE0F-41E2-B0A5-F384C5C9B908}" srcOrd="0" destOrd="0" presId="urn:microsoft.com/office/officeart/2005/8/layout/process3#4"/>
    <dgm:cxn modelId="{8EA85FAF-BE16-4AE6-9AC6-94834CC11AAC}" type="presOf" srcId="{11EC3D9D-CABC-4F6B-8311-51EC9AF94B05}" destId="{39BA4712-27E2-4423-ADD6-9F9BD3D8FB35}" srcOrd="0" destOrd="0" presId="urn:microsoft.com/office/officeart/2005/8/layout/process3#4"/>
    <dgm:cxn modelId="{FF47C11E-EE01-41FF-98AA-C75964AB3240}" srcId="{2FE6BDA1-660C-44E3-B8D3-B738986F10EC}" destId="{1EC822D0-4B77-4F25-ABD5-8949AFB965C8}" srcOrd="0" destOrd="0" parTransId="{A55FEC0B-23EE-4CFE-8050-49CBA30A17FC}" sibTransId="{B0C310D3-A5C4-423C-ADC0-FD305A7B421A}"/>
    <dgm:cxn modelId="{662C5F3C-B9C8-4DB6-9917-9993FC68A46C}" type="presParOf" srcId="{6600DED2-8216-4ABE-8A99-4882629E1A4D}" destId="{13EA64EB-AB03-4C80-9EEA-7CED2D89D89C}" srcOrd="0" destOrd="0" presId="urn:microsoft.com/office/officeart/2005/8/layout/process3#4"/>
    <dgm:cxn modelId="{678ECB76-4844-4F92-ABCC-2C7330338F0D}" type="presParOf" srcId="{13EA64EB-AB03-4C80-9EEA-7CED2D89D89C}" destId="{CAF6A44E-174D-4D73-BBC0-9FC10FA804B9}" srcOrd="0" destOrd="0" presId="urn:microsoft.com/office/officeart/2005/8/layout/process3#4"/>
    <dgm:cxn modelId="{290F5B27-26BB-41E0-BFF3-9AA1FA3949A5}" type="presParOf" srcId="{13EA64EB-AB03-4C80-9EEA-7CED2D89D89C}" destId="{BEA8DFF6-0BBC-4765-94CE-726AE7249D2C}" srcOrd="1" destOrd="0" presId="urn:microsoft.com/office/officeart/2005/8/layout/process3#4"/>
    <dgm:cxn modelId="{8A51828C-30D9-44B8-A1DF-7D1DCE0F7472}" type="presParOf" srcId="{13EA64EB-AB03-4C80-9EEA-7CED2D89D89C}" destId="{A527D8D7-AE0F-41E2-B0A5-F384C5C9B908}" srcOrd="2" destOrd="0" presId="urn:microsoft.com/office/officeart/2005/8/layout/process3#4"/>
    <dgm:cxn modelId="{5E31171B-C61E-4B5B-B8AB-C522E46A5577}" type="presParOf" srcId="{6600DED2-8216-4ABE-8A99-4882629E1A4D}" destId="{21AD7683-4E21-48FB-A2B0-38429FA73B13}" srcOrd="1" destOrd="0" presId="urn:microsoft.com/office/officeart/2005/8/layout/process3#4"/>
    <dgm:cxn modelId="{C2F2D2B0-26AC-4F00-A823-3BA91F311B02}" type="presParOf" srcId="{21AD7683-4E21-48FB-A2B0-38429FA73B13}" destId="{1E817AA8-5A37-4644-9254-A1E7980637B5}" srcOrd="0" destOrd="0" presId="urn:microsoft.com/office/officeart/2005/8/layout/process3#4"/>
    <dgm:cxn modelId="{927AD6B9-7959-4BF7-8B77-E5D47C17EBB0}" type="presParOf" srcId="{6600DED2-8216-4ABE-8A99-4882629E1A4D}" destId="{4706D582-EEBF-4C1E-B7F4-A6D3E12D3072}" srcOrd="2" destOrd="0" presId="urn:microsoft.com/office/officeart/2005/8/layout/process3#4"/>
    <dgm:cxn modelId="{5D90D354-10A2-4C57-B28B-5F464B3240B8}" type="presParOf" srcId="{4706D582-EEBF-4C1E-B7F4-A6D3E12D3072}" destId="{D8686130-E958-4F9D-9269-6FA1732D0A73}" srcOrd="0" destOrd="0" presId="urn:microsoft.com/office/officeart/2005/8/layout/process3#4"/>
    <dgm:cxn modelId="{7704FED2-F02A-4B1C-A993-3875B724D2B4}" type="presParOf" srcId="{4706D582-EEBF-4C1E-B7F4-A6D3E12D3072}" destId="{4201241F-A758-4825-9A41-CBED0FF9E993}" srcOrd="1" destOrd="0" presId="urn:microsoft.com/office/officeart/2005/8/layout/process3#4"/>
    <dgm:cxn modelId="{6626CA2E-A018-41BC-B1C6-F587EFED1D3D}" type="presParOf" srcId="{4706D582-EEBF-4C1E-B7F4-A6D3E12D3072}" destId="{BFC7A65B-961A-4F69-8CB3-248457E85C87}" srcOrd="2" destOrd="0" presId="urn:microsoft.com/office/officeart/2005/8/layout/process3#4"/>
    <dgm:cxn modelId="{9B1FAD94-5D43-48FE-87DF-50E158E72165}" type="presParOf" srcId="{6600DED2-8216-4ABE-8A99-4882629E1A4D}" destId="{5D27C5B2-FAF5-4B9E-8CE5-8F54D12F7C36}" srcOrd="3" destOrd="0" presId="urn:microsoft.com/office/officeart/2005/8/layout/process3#4"/>
    <dgm:cxn modelId="{8E0F1821-0EBE-4D25-B48D-B28D00097A0E}" type="presParOf" srcId="{5D27C5B2-FAF5-4B9E-8CE5-8F54D12F7C36}" destId="{F8D5EB2A-738F-4E50-B014-79322171C96A}" srcOrd="0" destOrd="0" presId="urn:microsoft.com/office/officeart/2005/8/layout/process3#4"/>
    <dgm:cxn modelId="{4E5E7375-CD14-49BC-B63F-40BE5B8035D5}" type="presParOf" srcId="{6600DED2-8216-4ABE-8A99-4882629E1A4D}" destId="{7908079C-B054-488F-B184-A0837979EED0}" srcOrd="4" destOrd="0" presId="urn:microsoft.com/office/officeart/2005/8/layout/process3#4"/>
    <dgm:cxn modelId="{FC3CAD24-7FDA-4C3B-9901-78E818060260}" type="presParOf" srcId="{7908079C-B054-488F-B184-A0837979EED0}" destId="{C2722F97-5D1A-4260-B371-3A1E1DF124B3}" srcOrd="0" destOrd="0" presId="urn:microsoft.com/office/officeart/2005/8/layout/process3#4"/>
    <dgm:cxn modelId="{5D0E447F-0301-4A76-A89C-EB81783A33CE}" type="presParOf" srcId="{7908079C-B054-488F-B184-A0837979EED0}" destId="{6EADA40E-ECF8-4EF2-9B35-A9DD5D6A50D5}" srcOrd="1" destOrd="0" presId="urn:microsoft.com/office/officeart/2005/8/layout/process3#4"/>
    <dgm:cxn modelId="{4A057CDD-0BA1-4530-9F02-EE486E785C9A}" type="presParOf" srcId="{7908079C-B054-488F-B184-A0837979EED0}" destId="{39BA4712-27E2-4423-ADD6-9F9BD3D8FB35}" srcOrd="2" destOrd="0" presId="urn:microsoft.com/office/officeart/2005/8/layout/process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5" loCatId="process" qsTypeId="urn:microsoft.com/office/officeart/2005/8/quickstyle/simple1#5" qsCatId="simple" csTypeId="urn:microsoft.com/office/officeart/2005/8/colors/accent2_1#5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b="1" noProof="0" dirty="0">
              <a:ln>
                <a:noFill/>
              </a:ln>
              <a:effectLst/>
              <a:uLnTx/>
              <a:uFillTx/>
              <a:sym typeface="+mn-ea"/>
            </a:rPr>
            <a:t>8 Mei</a:t>
          </a:r>
          <a:r>
            <a:rPr lang="id-ID" b="1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b="1" noProof="0" dirty="0" err="1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b="1" noProof="0" dirty="0">
              <a:ln>
                <a:noFill/>
              </a:ln>
              <a:effectLst/>
              <a:uLnTx/>
              <a:uFillTx/>
              <a:sym typeface="+mn-ea"/>
            </a:rPr>
            <a:t> 25 Mei 2019</a:t>
          </a:r>
          <a:endParaRPr lang="en-US" b="1" dirty="0"/>
        </a:p>
      </dgm:t>
    </dgm:pt>
    <dgm:pt modelId="{A55FEC0B-23EE-4CFE-8050-49CBA30A17FC}" type="parTrans" cxnId="{073B5F31-CA19-41C7-B009-75CEE5A1C2BF}">
      <dgm:prSet/>
      <dgm:spPr/>
      <dgm:t>
        <a:bodyPr/>
        <a:lstStyle/>
        <a:p>
          <a:endParaRPr lang="en-US"/>
        </a:p>
      </dgm:t>
    </dgm:pt>
    <dgm:pt modelId="{B0C310D3-A5C4-423C-ADC0-FD305A7B421A}" type="sibTrans" cxnId="{073B5F31-CA19-41C7-B009-75CEE5A1C2BF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b="1"/>
        </a:p>
      </dgm:t>
    </dgm:pt>
    <dgm:pt modelId="{A554C9B6-595F-4C42-BA2E-0AF975A6182B}" type="parTrans" cxnId="{F5D25820-BEFA-4A50-8DF2-597EC690434F}">
      <dgm:prSet/>
      <dgm:spPr/>
      <dgm:t>
        <a:bodyPr/>
        <a:lstStyle/>
        <a:p>
          <a:endParaRPr lang="en-US"/>
        </a:p>
      </dgm:t>
    </dgm:pt>
    <dgm:pt modelId="{8F0220D1-B873-4B1C-82E7-D1658190B6B3}" type="sibTrans" cxnId="{F5D25820-BEFA-4A50-8DF2-597EC690434F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8 Mei </a:t>
          </a:r>
          <a:r>
            <a:rPr lang="en-US" b="1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27 Mei 2019</a:t>
          </a:r>
          <a:endParaRPr lang="en-US" b="1" dirty="0"/>
        </a:p>
      </dgm:t>
    </dgm:pt>
    <dgm:pt modelId="{74C68F9B-1FC8-4F0A-8F6F-246FC86076E9}" type="parTrans" cxnId="{26937229-F92D-4DD1-B602-EDC891707C04}">
      <dgm:prSet/>
      <dgm:spPr/>
      <dgm:t>
        <a:bodyPr/>
        <a:lstStyle/>
        <a:p>
          <a:endParaRPr lang="en-US"/>
        </a:p>
      </dgm:t>
    </dgm:pt>
    <dgm:pt modelId="{C7876883-34BD-4A68-A98E-D95D42D0FF9D}" type="sibTrans" cxnId="{26937229-F92D-4DD1-B602-EDC891707C04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Pemeriksaan Kelengkapan Permohonan Pemohon</a:t>
          </a:r>
          <a:endParaRPr lang="en-US" b="1"/>
        </a:p>
      </dgm:t>
    </dgm:pt>
    <dgm:pt modelId="{1B83FA22-B57F-4847-AF9E-FCABBD20370B}" type="parTrans" cxnId="{31D8C7BD-F2EF-49DA-9CB0-455930398087}">
      <dgm:prSet/>
      <dgm:spPr/>
      <dgm:t>
        <a:bodyPr/>
        <a:lstStyle/>
        <a:p>
          <a:endParaRPr lang="en-US"/>
        </a:p>
      </dgm:t>
    </dgm:pt>
    <dgm:pt modelId="{C95400EF-05CE-49A4-A439-43C3AD15FAE2}" type="sibTrans" cxnId="{31D8C7BD-F2EF-49DA-9CB0-455930398087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Mei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31 Mei 2019</a:t>
          </a:r>
          <a:endParaRPr lang="en-US" b="1" dirty="0"/>
        </a:p>
      </dgm:t>
    </dgm:pt>
    <dgm:pt modelId="{81F9B442-B301-4CE5-9F77-41783846C51D}" type="parTrans" cxnId="{72B292B5-AF5C-4DFE-9422-9D5BB508AA46}">
      <dgm:prSet/>
      <dgm:spPr/>
      <dgm:t>
        <a:bodyPr/>
        <a:lstStyle/>
        <a:p>
          <a:endParaRPr lang="en-US"/>
        </a:p>
      </dgm:t>
    </dgm:pt>
    <dgm:pt modelId="{6C33D960-524C-4E19-9279-0E1D8AB4608A}" type="sibTrans" cxnId="{72B292B5-AF5C-4DFE-9422-9D5BB508AA46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Perbaikan Kelengkapan Permohonan Pemohon</a:t>
          </a:r>
          <a:endParaRPr lang="en-US" b="1" dirty="0"/>
        </a:p>
      </dgm:t>
    </dgm:pt>
    <dgm:pt modelId="{4CB9D39E-D2E7-4AB1-8C35-13DBC76F1E1B}" type="parTrans" cxnId="{C7D669D7-83A7-4093-B10F-DD4CD76613E6}">
      <dgm:prSet/>
      <dgm:spPr/>
      <dgm:t>
        <a:bodyPr/>
        <a:lstStyle/>
        <a:p>
          <a:endParaRPr lang="en-US"/>
        </a:p>
      </dgm:t>
    </dgm:pt>
    <dgm:pt modelId="{49A756A8-869C-486D-A1C2-A9179C82C574}" type="sibTrans" cxnId="{C7D669D7-83A7-4093-B10F-DD4CD76613E6}">
      <dgm:prSet/>
      <dgm:spPr/>
      <dgm:t>
        <a:bodyPr/>
        <a:lstStyle/>
        <a:p>
          <a:endParaRPr lang="en-US"/>
        </a:p>
      </dgm:t>
    </dgm:pt>
    <dgm:pt modelId="{195F20D7-4CAB-49F3-A24F-C77D78D66C91}">
      <dgm:prSet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b="1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967ADE4-2D86-4093-91A7-8A39D5974714}" type="parTrans" cxnId="{778BEBBF-868A-4B5D-B78E-50045F94553D}">
      <dgm:prSet/>
      <dgm:spPr/>
      <dgm:t>
        <a:bodyPr/>
        <a:lstStyle/>
        <a:p>
          <a:endParaRPr lang="en-US"/>
        </a:p>
      </dgm:t>
    </dgm:pt>
    <dgm:pt modelId="{B155371F-93B3-494B-875E-DD71C8E03580}" type="sibTrans" cxnId="{778BEBBF-868A-4B5D-B78E-50045F94553D}">
      <dgm:prSet/>
      <dgm:spPr/>
      <dgm:t>
        <a:bodyPr/>
        <a:lstStyle/>
        <a:p>
          <a:endParaRPr lang="en-US"/>
        </a:p>
      </dgm:t>
    </dgm:pt>
    <dgm:pt modelId="{E680FEE7-31FC-4D64-B29E-706DD22B32B3}">
      <dgm:prSet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 dirty="0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zh-CN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002EF724-414F-4420-9F66-9D562C46319E}" type="parTrans" cxnId="{F26EF226-76C6-429D-90E2-04D57CB6866F}">
      <dgm:prSet/>
      <dgm:spPr/>
      <dgm:t>
        <a:bodyPr/>
        <a:lstStyle/>
        <a:p>
          <a:endParaRPr lang="en-US"/>
        </a:p>
      </dgm:t>
    </dgm:pt>
    <dgm:pt modelId="{40E7F9FC-9161-4891-ABF6-7E06CC04495D}" type="sibTrans" cxnId="{F26EF226-76C6-429D-90E2-04D57CB6866F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4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3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4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3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4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E5510-1378-479B-9B93-B4275E992963}" type="pres">
      <dgm:prSet presAssocID="{6C33D960-524C-4E19-9279-0E1D8AB4608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88B2B70-795F-4B7A-A5D4-CEFD560E3AFB}" type="pres">
      <dgm:prSet presAssocID="{6C33D960-524C-4E19-9279-0E1D8AB4608A}" presName="connTx" presStyleLbl="sibTrans2D1" presStyleIdx="2" presStyleCnt="3"/>
      <dgm:spPr/>
      <dgm:t>
        <a:bodyPr/>
        <a:lstStyle/>
        <a:p>
          <a:endParaRPr lang="en-US"/>
        </a:p>
      </dgm:t>
    </dgm:pt>
    <dgm:pt modelId="{8E1CA61E-6568-4982-A075-EDC46FBBA543}" type="pres">
      <dgm:prSet presAssocID="{195F20D7-4CAB-49F3-A24F-C77D78D66C91}" presName="composite" presStyleCnt="0"/>
      <dgm:spPr/>
    </dgm:pt>
    <dgm:pt modelId="{212C1710-BD05-4491-8C1B-603510B9AC9D}" type="pres">
      <dgm:prSet presAssocID="{195F20D7-4CAB-49F3-A24F-C77D78D66C91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5DD99-DB85-40B5-89A0-3F1A1E4C4338}" type="pres">
      <dgm:prSet presAssocID="{195F20D7-4CAB-49F3-A24F-C77D78D66C91}" presName="parSh" presStyleLbl="node1" presStyleIdx="3" presStyleCnt="4"/>
      <dgm:spPr/>
      <dgm:t>
        <a:bodyPr/>
        <a:lstStyle/>
        <a:p>
          <a:endParaRPr lang="en-US"/>
        </a:p>
      </dgm:t>
    </dgm:pt>
    <dgm:pt modelId="{F1753B36-30E5-440C-900D-09125E83D042}" type="pres">
      <dgm:prSet presAssocID="{195F20D7-4CAB-49F3-A24F-C77D78D66C91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D669D7-83A7-4093-B10F-DD4CD76613E6}" srcId="{B349FD2E-4A90-427F-8442-13222811DC7E}" destId="{11EC3D9D-CABC-4F6B-8311-51EC9AF94B05}" srcOrd="0" destOrd="0" parTransId="{4CB9D39E-D2E7-4AB1-8C35-13DBC76F1E1B}" sibTransId="{49A756A8-869C-486D-A1C2-A9179C82C574}"/>
    <dgm:cxn modelId="{5F6A77BD-6E63-422C-9D8A-676872404E3C}" type="presOf" srcId="{972233BE-F562-42C6-8E02-C376C905A446}" destId="{BFC7A65B-961A-4F69-8CB3-248457E85C87}" srcOrd="0" destOrd="0" presId="urn:microsoft.com/office/officeart/2005/8/layout/process3#5"/>
    <dgm:cxn modelId="{F1F3E759-C2AC-4854-8367-CEA549241AEC}" type="presOf" srcId="{195F20D7-4CAB-49F3-A24F-C77D78D66C91}" destId="{1745DD99-DB85-40B5-89A0-3F1A1E4C4338}" srcOrd="0" destOrd="0" presId="urn:microsoft.com/office/officeart/2005/8/layout/process3#5"/>
    <dgm:cxn modelId="{31D8C7BD-F2EF-49DA-9CB0-455930398087}" srcId="{86FEAB3F-FBB1-46CC-9DC6-E094874805AE}" destId="{972233BE-F562-42C6-8E02-C376C905A446}" srcOrd="0" destOrd="0" parTransId="{1B83FA22-B57F-4847-AF9E-FCABBD20370B}" sibTransId="{C95400EF-05CE-49A4-A439-43C3AD15FAE2}"/>
    <dgm:cxn modelId="{4D9F457C-8A62-409B-AD08-BE104AB1C421}" type="presOf" srcId="{B349FD2E-4A90-427F-8442-13222811DC7E}" destId="{6EADA40E-ECF8-4EF2-9B35-A9DD5D6A50D5}" srcOrd="0" destOrd="0" presId="urn:microsoft.com/office/officeart/2005/8/layout/process3#5"/>
    <dgm:cxn modelId="{26937229-F92D-4DD1-B602-EDC891707C04}" srcId="{2FE6BDA1-660C-44E3-B8D3-B738986F10EC}" destId="{86FEAB3F-FBB1-46CC-9DC6-E094874805AE}" srcOrd="1" destOrd="0" parTransId="{74C68F9B-1FC8-4F0A-8F6F-246FC86076E9}" sibTransId="{C7876883-34BD-4A68-A98E-D95D42D0FF9D}"/>
    <dgm:cxn modelId="{98EE894D-8146-4428-A6DF-16AC3D72D490}" type="presOf" srcId="{6C33D960-524C-4E19-9279-0E1D8AB4608A}" destId="{DD6E5510-1378-479B-9B93-B4275E992963}" srcOrd="0" destOrd="0" presId="urn:microsoft.com/office/officeart/2005/8/layout/process3#5"/>
    <dgm:cxn modelId="{778BEBBF-868A-4B5D-B78E-50045F94553D}" srcId="{2FE6BDA1-660C-44E3-B8D3-B738986F10EC}" destId="{195F20D7-4CAB-49F3-A24F-C77D78D66C91}" srcOrd="3" destOrd="0" parTransId="{6967ADE4-2D86-4093-91A7-8A39D5974714}" sibTransId="{B155371F-93B3-494B-875E-DD71C8E03580}"/>
    <dgm:cxn modelId="{71A5D450-28D1-42E8-B09C-76200A0C7E33}" type="presOf" srcId="{6C33D960-524C-4E19-9279-0E1D8AB4608A}" destId="{088B2B70-795F-4B7A-A5D4-CEFD560E3AFB}" srcOrd="1" destOrd="0" presId="urn:microsoft.com/office/officeart/2005/8/layout/process3#5"/>
    <dgm:cxn modelId="{4EBBBAB6-9DC7-43D0-B6ED-7CA57EE2E0FD}" type="presOf" srcId="{1EC822D0-4B77-4F25-ABD5-8949AFB965C8}" destId="{BEA8DFF6-0BBC-4765-94CE-726AE7249D2C}" srcOrd="0" destOrd="0" presId="urn:microsoft.com/office/officeart/2005/8/layout/process3#5"/>
    <dgm:cxn modelId="{9F447A3F-4ECD-4789-BD09-6E85A4D657C7}" type="presOf" srcId="{86FEAB3F-FBB1-46CC-9DC6-E094874805AE}" destId="{D8686130-E958-4F9D-9269-6FA1732D0A73}" srcOrd="1" destOrd="0" presId="urn:microsoft.com/office/officeart/2005/8/layout/process3#5"/>
    <dgm:cxn modelId="{7D99C8D1-86EE-4354-84DF-7A8977B33824}" type="presOf" srcId="{B0C310D3-A5C4-423C-ADC0-FD305A7B421A}" destId="{1E817AA8-5A37-4644-9254-A1E7980637B5}" srcOrd="1" destOrd="0" presId="urn:microsoft.com/office/officeart/2005/8/layout/process3#5"/>
    <dgm:cxn modelId="{45ED3880-D05C-49A6-A459-BDE8EEA51A66}" type="presOf" srcId="{C7876883-34BD-4A68-A98E-D95D42D0FF9D}" destId="{F8D5EB2A-738F-4E50-B014-79322171C96A}" srcOrd="1" destOrd="0" presId="urn:microsoft.com/office/officeart/2005/8/layout/process3#5"/>
    <dgm:cxn modelId="{F5D25820-BEFA-4A50-8DF2-597EC690434F}" srcId="{1EC822D0-4B77-4F25-ABD5-8949AFB965C8}" destId="{86BF0545-C8C8-404B-B317-6B71601F8310}" srcOrd="0" destOrd="0" parTransId="{A554C9B6-595F-4C42-BA2E-0AF975A6182B}" sibTransId="{8F0220D1-B873-4B1C-82E7-D1658190B6B3}"/>
    <dgm:cxn modelId="{04C9A1DE-7C7A-4436-B9F2-51BA5E3C2462}" type="presOf" srcId="{B349FD2E-4A90-427F-8442-13222811DC7E}" destId="{C2722F97-5D1A-4260-B371-3A1E1DF124B3}" srcOrd="1" destOrd="0" presId="urn:microsoft.com/office/officeart/2005/8/layout/process3#5"/>
    <dgm:cxn modelId="{6B2E16E6-C512-446E-AE77-81C00CEEDD85}" type="presOf" srcId="{C7876883-34BD-4A68-A98E-D95D42D0FF9D}" destId="{5D27C5B2-FAF5-4B9E-8CE5-8F54D12F7C36}" srcOrd="0" destOrd="0" presId="urn:microsoft.com/office/officeart/2005/8/layout/process3#5"/>
    <dgm:cxn modelId="{5CDA7077-A422-4A08-9D76-0E052DC58C30}" type="presOf" srcId="{86BF0545-C8C8-404B-B317-6B71601F8310}" destId="{A527D8D7-AE0F-41E2-B0A5-F384C5C9B908}" srcOrd="0" destOrd="0" presId="urn:microsoft.com/office/officeart/2005/8/layout/process3#5"/>
    <dgm:cxn modelId="{65BE529E-D985-4FA7-8600-57DB9868A72D}" type="presOf" srcId="{86FEAB3F-FBB1-46CC-9DC6-E094874805AE}" destId="{4201241F-A758-4825-9A41-CBED0FF9E993}" srcOrd="0" destOrd="0" presId="urn:microsoft.com/office/officeart/2005/8/layout/process3#5"/>
    <dgm:cxn modelId="{72B292B5-AF5C-4DFE-9422-9D5BB508AA46}" srcId="{2FE6BDA1-660C-44E3-B8D3-B738986F10EC}" destId="{B349FD2E-4A90-427F-8442-13222811DC7E}" srcOrd="2" destOrd="0" parTransId="{81F9B442-B301-4CE5-9F77-41783846C51D}" sibTransId="{6C33D960-524C-4E19-9279-0E1D8AB4608A}"/>
    <dgm:cxn modelId="{7608AEDA-2A45-48D1-B890-3D1697FE9AB6}" type="presOf" srcId="{B0C310D3-A5C4-423C-ADC0-FD305A7B421A}" destId="{21AD7683-4E21-48FB-A2B0-38429FA73B13}" srcOrd="0" destOrd="0" presId="urn:microsoft.com/office/officeart/2005/8/layout/process3#5"/>
    <dgm:cxn modelId="{54B559F6-BE50-48FC-9A01-A8FC24BED564}" type="presOf" srcId="{11EC3D9D-CABC-4F6B-8311-51EC9AF94B05}" destId="{39BA4712-27E2-4423-ADD6-9F9BD3D8FB35}" srcOrd="0" destOrd="0" presId="urn:microsoft.com/office/officeart/2005/8/layout/process3#5"/>
    <dgm:cxn modelId="{F26EF226-76C6-429D-90E2-04D57CB6866F}" srcId="{195F20D7-4CAB-49F3-A24F-C77D78D66C91}" destId="{E680FEE7-31FC-4D64-B29E-706DD22B32B3}" srcOrd="0" destOrd="0" parTransId="{002EF724-414F-4420-9F66-9D562C46319E}" sibTransId="{40E7F9FC-9161-4891-ABF6-7E06CC04495D}"/>
    <dgm:cxn modelId="{073B5F31-CA19-41C7-B009-75CEE5A1C2BF}" srcId="{2FE6BDA1-660C-44E3-B8D3-B738986F10EC}" destId="{1EC822D0-4B77-4F25-ABD5-8949AFB965C8}" srcOrd="0" destOrd="0" parTransId="{A55FEC0B-23EE-4CFE-8050-49CBA30A17FC}" sibTransId="{B0C310D3-A5C4-423C-ADC0-FD305A7B421A}"/>
    <dgm:cxn modelId="{77360CC5-542B-49A0-885F-82C17999AC68}" type="presOf" srcId="{E680FEE7-31FC-4D64-B29E-706DD22B32B3}" destId="{F1753B36-30E5-440C-900D-09125E83D042}" srcOrd="0" destOrd="0" presId="urn:microsoft.com/office/officeart/2005/8/layout/process3#5"/>
    <dgm:cxn modelId="{9E727ABD-0360-424D-A3A7-4422B95182BE}" type="presOf" srcId="{1EC822D0-4B77-4F25-ABD5-8949AFB965C8}" destId="{CAF6A44E-174D-4D73-BBC0-9FC10FA804B9}" srcOrd="1" destOrd="0" presId="urn:microsoft.com/office/officeart/2005/8/layout/process3#5"/>
    <dgm:cxn modelId="{B1543AA3-EEBB-43D9-A419-C876FC52F3CE}" type="presOf" srcId="{2FE6BDA1-660C-44E3-B8D3-B738986F10EC}" destId="{6600DED2-8216-4ABE-8A99-4882629E1A4D}" srcOrd="0" destOrd="0" presId="urn:microsoft.com/office/officeart/2005/8/layout/process3#5"/>
    <dgm:cxn modelId="{42EB446E-A5F5-47C3-AD17-B5D0D4D092AC}" type="presOf" srcId="{195F20D7-4CAB-49F3-A24F-C77D78D66C91}" destId="{212C1710-BD05-4491-8C1B-603510B9AC9D}" srcOrd="1" destOrd="0" presId="urn:microsoft.com/office/officeart/2005/8/layout/process3#5"/>
    <dgm:cxn modelId="{F5DF2614-8D77-4C57-BD9D-963CBBFE164D}" type="presParOf" srcId="{6600DED2-8216-4ABE-8A99-4882629E1A4D}" destId="{13EA64EB-AB03-4C80-9EEA-7CED2D89D89C}" srcOrd="0" destOrd="0" presId="urn:microsoft.com/office/officeart/2005/8/layout/process3#5"/>
    <dgm:cxn modelId="{D46C2672-7E85-4BF1-870A-BFC51601E5F3}" type="presParOf" srcId="{13EA64EB-AB03-4C80-9EEA-7CED2D89D89C}" destId="{CAF6A44E-174D-4D73-BBC0-9FC10FA804B9}" srcOrd="0" destOrd="0" presId="urn:microsoft.com/office/officeart/2005/8/layout/process3#5"/>
    <dgm:cxn modelId="{81CAD233-CB64-4041-9000-1CA57278950E}" type="presParOf" srcId="{13EA64EB-AB03-4C80-9EEA-7CED2D89D89C}" destId="{BEA8DFF6-0BBC-4765-94CE-726AE7249D2C}" srcOrd="1" destOrd="0" presId="urn:microsoft.com/office/officeart/2005/8/layout/process3#5"/>
    <dgm:cxn modelId="{7AC43B9D-9807-4B13-80A8-BB8326C0F3E1}" type="presParOf" srcId="{13EA64EB-AB03-4C80-9EEA-7CED2D89D89C}" destId="{A527D8D7-AE0F-41E2-B0A5-F384C5C9B908}" srcOrd="2" destOrd="0" presId="urn:microsoft.com/office/officeart/2005/8/layout/process3#5"/>
    <dgm:cxn modelId="{9F7B8CAD-DE77-4FE9-91A5-56965FE805F3}" type="presParOf" srcId="{6600DED2-8216-4ABE-8A99-4882629E1A4D}" destId="{21AD7683-4E21-48FB-A2B0-38429FA73B13}" srcOrd="1" destOrd="0" presId="urn:microsoft.com/office/officeart/2005/8/layout/process3#5"/>
    <dgm:cxn modelId="{9467CFCA-341E-46E2-BBD9-B5FCE50A755F}" type="presParOf" srcId="{21AD7683-4E21-48FB-A2B0-38429FA73B13}" destId="{1E817AA8-5A37-4644-9254-A1E7980637B5}" srcOrd="0" destOrd="0" presId="urn:microsoft.com/office/officeart/2005/8/layout/process3#5"/>
    <dgm:cxn modelId="{54124883-6A65-4AE2-A39D-36521E549159}" type="presParOf" srcId="{6600DED2-8216-4ABE-8A99-4882629E1A4D}" destId="{4706D582-EEBF-4C1E-B7F4-A6D3E12D3072}" srcOrd="2" destOrd="0" presId="urn:microsoft.com/office/officeart/2005/8/layout/process3#5"/>
    <dgm:cxn modelId="{FD25C4FC-DC29-4E7A-B66B-E429DA30A5B6}" type="presParOf" srcId="{4706D582-EEBF-4C1E-B7F4-A6D3E12D3072}" destId="{D8686130-E958-4F9D-9269-6FA1732D0A73}" srcOrd="0" destOrd="0" presId="urn:microsoft.com/office/officeart/2005/8/layout/process3#5"/>
    <dgm:cxn modelId="{CF062C84-D98D-4CA7-A7BA-2B41CAE61781}" type="presParOf" srcId="{4706D582-EEBF-4C1E-B7F4-A6D3E12D3072}" destId="{4201241F-A758-4825-9A41-CBED0FF9E993}" srcOrd="1" destOrd="0" presId="urn:microsoft.com/office/officeart/2005/8/layout/process3#5"/>
    <dgm:cxn modelId="{0ED6053B-C9E7-48DB-9EF4-3E1D879F78E8}" type="presParOf" srcId="{4706D582-EEBF-4C1E-B7F4-A6D3E12D3072}" destId="{BFC7A65B-961A-4F69-8CB3-248457E85C87}" srcOrd="2" destOrd="0" presId="urn:microsoft.com/office/officeart/2005/8/layout/process3#5"/>
    <dgm:cxn modelId="{26922E47-1252-4ABF-8630-FF50C36C1D6D}" type="presParOf" srcId="{6600DED2-8216-4ABE-8A99-4882629E1A4D}" destId="{5D27C5B2-FAF5-4B9E-8CE5-8F54D12F7C36}" srcOrd="3" destOrd="0" presId="urn:microsoft.com/office/officeart/2005/8/layout/process3#5"/>
    <dgm:cxn modelId="{E062CEC9-81CC-456E-9C76-51C7915F9DAE}" type="presParOf" srcId="{5D27C5B2-FAF5-4B9E-8CE5-8F54D12F7C36}" destId="{F8D5EB2A-738F-4E50-B014-79322171C96A}" srcOrd="0" destOrd="0" presId="urn:microsoft.com/office/officeart/2005/8/layout/process3#5"/>
    <dgm:cxn modelId="{6572AB8B-73FB-4A44-9B40-25223353C863}" type="presParOf" srcId="{6600DED2-8216-4ABE-8A99-4882629E1A4D}" destId="{7908079C-B054-488F-B184-A0837979EED0}" srcOrd="4" destOrd="0" presId="urn:microsoft.com/office/officeart/2005/8/layout/process3#5"/>
    <dgm:cxn modelId="{401DF2A4-3CCD-4B72-9B54-EF26BC3F5648}" type="presParOf" srcId="{7908079C-B054-488F-B184-A0837979EED0}" destId="{C2722F97-5D1A-4260-B371-3A1E1DF124B3}" srcOrd="0" destOrd="0" presId="urn:microsoft.com/office/officeart/2005/8/layout/process3#5"/>
    <dgm:cxn modelId="{C08C4CC9-950E-422D-A4BB-C167C2A40173}" type="presParOf" srcId="{7908079C-B054-488F-B184-A0837979EED0}" destId="{6EADA40E-ECF8-4EF2-9B35-A9DD5D6A50D5}" srcOrd="1" destOrd="0" presId="urn:microsoft.com/office/officeart/2005/8/layout/process3#5"/>
    <dgm:cxn modelId="{17AEB009-56FF-425A-A34D-F87E266F6FB8}" type="presParOf" srcId="{7908079C-B054-488F-B184-A0837979EED0}" destId="{39BA4712-27E2-4423-ADD6-9F9BD3D8FB35}" srcOrd="2" destOrd="0" presId="urn:microsoft.com/office/officeart/2005/8/layout/process3#5"/>
    <dgm:cxn modelId="{DA7378E2-C9EF-4A8B-9201-142211551536}" type="presParOf" srcId="{6600DED2-8216-4ABE-8A99-4882629E1A4D}" destId="{DD6E5510-1378-479B-9B93-B4275E992963}" srcOrd="5" destOrd="0" presId="urn:microsoft.com/office/officeart/2005/8/layout/process3#5"/>
    <dgm:cxn modelId="{CD03067D-0EBC-4C42-A008-B66EB45D6C41}" type="presParOf" srcId="{DD6E5510-1378-479B-9B93-B4275E992963}" destId="{088B2B70-795F-4B7A-A5D4-CEFD560E3AFB}" srcOrd="0" destOrd="0" presId="urn:microsoft.com/office/officeart/2005/8/layout/process3#5"/>
    <dgm:cxn modelId="{8D802039-03BB-484E-9B31-D1CDE34120DF}" type="presParOf" srcId="{6600DED2-8216-4ABE-8A99-4882629E1A4D}" destId="{8E1CA61E-6568-4982-A075-EDC46FBBA543}" srcOrd="6" destOrd="0" presId="urn:microsoft.com/office/officeart/2005/8/layout/process3#5"/>
    <dgm:cxn modelId="{A2A63DBF-FB05-4A8A-A705-04C860135782}" type="presParOf" srcId="{8E1CA61E-6568-4982-A075-EDC46FBBA543}" destId="{212C1710-BD05-4491-8C1B-603510B9AC9D}" srcOrd="0" destOrd="0" presId="urn:microsoft.com/office/officeart/2005/8/layout/process3#5"/>
    <dgm:cxn modelId="{B0E74CA1-9DC1-46DC-BD5C-0A24EB3EC877}" type="presParOf" srcId="{8E1CA61E-6568-4982-A075-EDC46FBBA543}" destId="{1745DD99-DB85-40B5-89A0-3F1A1E4C4338}" srcOrd="1" destOrd="0" presId="urn:microsoft.com/office/officeart/2005/8/layout/process3#5"/>
    <dgm:cxn modelId="{6816B320-A3F7-41F6-AAFA-DE0F87A694D5}" type="presParOf" srcId="{8E1CA61E-6568-4982-A075-EDC46FBBA543}" destId="{F1753B36-30E5-440C-900D-09125E83D042}" srcOrd="2" destOrd="0" presId="urn:microsoft.com/office/officeart/2005/8/layout/process3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6" loCatId="process" qsTypeId="urn:microsoft.com/office/officeart/2005/8/quickstyle/simple1#6" qsCatId="simple" csTypeId="urn:microsoft.com/office/officeart/2005/8/colors/accent2_1#6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A55FEC0B-23EE-4CFE-8050-49CBA30A17FC}" type="parTrans" cxnId="{2D945797-10DF-45FA-AEED-772709B74ED9}">
      <dgm:prSet/>
      <dgm:spPr/>
      <dgm:t>
        <a:bodyPr/>
        <a:lstStyle/>
        <a:p>
          <a:endParaRPr lang="en-US"/>
        </a:p>
      </dgm:t>
    </dgm:pt>
    <dgm:pt modelId="{B0C310D3-A5C4-423C-ADC0-FD305A7B421A}" type="sibTrans" cxnId="{2D945797-10DF-45FA-AEED-772709B74ED9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b="1"/>
        </a:p>
      </dgm:t>
    </dgm:pt>
    <dgm:pt modelId="{A554C9B6-595F-4C42-BA2E-0AF975A6182B}" type="parTrans" cxnId="{4076DE55-67DB-4E40-991E-CB897FF9BA96}">
      <dgm:prSet/>
      <dgm:spPr/>
      <dgm:t>
        <a:bodyPr/>
        <a:lstStyle/>
        <a:p>
          <a:endParaRPr lang="en-US"/>
        </a:p>
      </dgm:t>
    </dgm:pt>
    <dgm:pt modelId="{8F0220D1-B873-4B1C-82E7-D1658190B6B3}" type="sibTrans" cxnId="{4076DE55-67DB-4E40-991E-CB897FF9BA96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3591D0A3-0C80-4144-9206-E1528957EA5D}">
      <dgm:prSet/>
      <dgm:spPr/>
      <dgm:t>
        <a:bodyPr/>
        <a:lstStyle/>
        <a:p>
          <a:endParaRPr lang="en-US"/>
        </a:p>
      </dgm:t>
    </dgm:pt>
    <dgm:pt modelId="{C7876883-34BD-4A68-A98E-D95D42D0FF9D}" type="sibTrans" cxnId="{3591D0A3-0C80-4144-9206-E1528957EA5D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b="1"/>
        </a:p>
      </dgm:t>
    </dgm:pt>
    <dgm:pt modelId="{1B83FA22-B57F-4847-AF9E-FCABBD20370B}" type="parTrans" cxnId="{6AB446A5-DF81-46B1-BF64-3C65F39F5813}">
      <dgm:prSet/>
      <dgm:spPr/>
      <dgm:t>
        <a:bodyPr/>
        <a:lstStyle/>
        <a:p>
          <a:endParaRPr lang="en-US"/>
        </a:p>
      </dgm:t>
    </dgm:pt>
    <dgm:pt modelId="{C95400EF-05CE-49A4-A439-43C3AD15FAE2}" type="sibTrans" cxnId="{6AB446A5-DF81-46B1-BF64-3C65F39F5813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CB9B12C7-FEEC-4F31-81CE-4B5D2C31E1DC}">
      <dgm:prSet/>
      <dgm:spPr/>
      <dgm:t>
        <a:bodyPr/>
        <a:lstStyle/>
        <a:p>
          <a:endParaRPr lang="en-US"/>
        </a:p>
      </dgm:t>
    </dgm:pt>
    <dgm:pt modelId="{6C33D960-524C-4E19-9279-0E1D8AB4608A}" type="sibTrans" cxnId="{CB9B12C7-FEEC-4F31-81CE-4B5D2C31E1DC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b="1"/>
        </a:p>
      </dgm:t>
    </dgm:pt>
    <dgm:pt modelId="{4CB9D39E-D2E7-4AB1-8C35-13DBC76F1E1B}" type="parTrans" cxnId="{59D1F9D0-E4C8-4AB2-B347-E021C6D8F9CB}">
      <dgm:prSet/>
      <dgm:spPr/>
      <dgm:t>
        <a:bodyPr/>
        <a:lstStyle/>
        <a:p>
          <a:endParaRPr lang="en-US"/>
        </a:p>
      </dgm:t>
    </dgm:pt>
    <dgm:pt modelId="{49A756A8-869C-486D-A1C2-A9179C82C574}" type="sibTrans" cxnId="{59D1F9D0-E4C8-4AB2-B347-E021C6D8F9CB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129CF8-41DD-452F-ACDC-222FA61F79BB}" type="presOf" srcId="{86FEAB3F-FBB1-46CC-9DC6-E094874805AE}" destId="{4201241F-A758-4825-9A41-CBED0FF9E993}" srcOrd="0" destOrd="0" presId="urn:microsoft.com/office/officeart/2005/8/layout/process3#6"/>
    <dgm:cxn modelId="{A7980637-7D8D-4F74-B13C-C8A808138664}" type="presOf" srcId="{B0C310D3-A5C4-423C-ADC0-FD305A7B421A}" destId="{1E817AA8-5A37-4644-9254-A1E7980637B5}" srcOrd="1" destOrd="0" presId="urn:microsoft.com/office/officeart/2005/8/layout/process3#6"/>
    <dgm:cxn modelId="{59D1F9D0-E4C8-4AB2-B347-E021C6D8F9CB}" srcId="{B349FD2E-4A90-427F-8442-13222811DC7E}" destId="{11EC3D9D-CABC-4F6B-8311-51EC9AF94B05}" srcOrd="0" destOrd="0" parTransId="{4CB9D39E-D2E7-4AB1-8C35-13DBC76F1E1B}" sibTransId="{49A756A8-869C-486D-A1C2-A9179C82C574}"/>
    <dgm:cxn modelId="{5AE2F715-DB07-4155-8575-5AD24A356C3E}" type="presOf" srcId="{B0C310D3-A5C4-423C-ADC0-FD305A7B421A}" destId="{21AD7683-4E21-48FB-A2B0-38429FA73B13}" srcOrd="0" destOrd="0" presId="urn:microsoft.com/office/officeart/2005/8/layout/process3#6"/>
    <dgm:cxn modelId="{F83382F7-AFB2-4F00-BD16-C2C2C63453BB}" type="presOf" srcId="{C7876883-34BD-4A68-A98E-D95D42D0FF9D}" destId="{F8D5EB2A-738F-4E50-B014-79322171C96A}" srcOrd="1" destOrd="0" presId="urn:microsoft.com/office/officeart/2005/8/layout/process3#6"/>
    <dgm:cxn modelId="{C90BB157-8EEE-419D-82BE-FB1454078B53}" type="presOf" srcId="{1EC822D0-4B77-4F25-ABD5-8949AFB965C8}" destId="{BEA8DFF6-0BBC-4765-94CE-726AE7249D2C}" srcOrd="0" destOrd="0" presId="urn:microsoft.com/office/officeart/2005/8/layout/process3#6"/>
    <dgm:cxn modelId="{CB9B12C7-FEEC-4F31-81CE-4B5D2C31E1DC}" srcId="{2FE6BDA1-660C-44E3-B8D3-B738986F10EC}" destId="{B349FD2E-4A90-427F-8442-13222811DC7E}" srcOrd="2" destOrd="0" parTransId="{81F9B442-B301-4CE5-9F77-41783846C51D}" sibTransId="{6C33D960-524C-4E19-9279-0E1D8AB4608A}"/>
    <dgm:cxn modelId="{31EBFDEB-0529-4E87-9D87-A91F6131A13C}" type="presOf" srcId="{2FE6BDA1-660C-44E3-B8D3-B738986F10EC}" destId="{6600DED2-8216-4ABE-8A99-4882629E1A4D}" srcOrd="0" destOrd="0" presId="urn:microsoft.com/office/officeart/2005/8/layout/process3#6"/>
    <dgm:cxn modelId="{EC3828AE-97DB-45ED-9602-57C6FBA84BE7}" type="presOf" srcId="{86BF0545-C8C8-404B-B317-6B71601F8310}" destId="{A527D8D7-AE0F-41E2-B0A5-F384C5C9B908}" srcOrd="0" destOrd="0" presId="urn:microsoft.com/office/officeart/2005/8/layout/process3#6"/>
    <dgm:cxn modelId="{B01FEAE1-59CA-4315-93FD-140225B03E07}" type="presOf" srcId="{1EC822D0-4B77-4F25-ABD5-8949AFB965C8}" destId="{CAF6A44E-174D-4D73-BBC0-9FC10FA804B9}" srcOrd="1" destOrd="0" presId="urn:microsoft.com/office/officeart/2005/8/layout/process3#6"/>
    <dgm:cxn modelId="{9669DB23-D8FA-4C2F-A5C8-B4819762B7D4}" type="presOf" srcId="{972233BE-F562-42C6-8E02-C376C905A446}" destId="{BFC7A65B-961A-4F69-8CB3-248457E85C87}" srcOrd="0" destOrd="0" presId="urn:microsoft.com/office/officeart/2005/8/layout/process3#6"/>
    <dgm:cxn modelId="{6AB446A5-DF81-46B1-BF64-3C65F39F5813}" srcId="{86FEAB3F-FBB1-46CC-9DC6-E094874805AE}" destId="{972233BE-F562-42C6-8E02-C376C905A446}" srcOrd="0" destOrd="0" parTransId="{1B83FA22-B57F-4847-AF9E-FCABBD20370B}" sibTransId="{C95400EF-05CE-49A4-A439-43C3AD15FAE2}"/>
    <dgm:cxn modelId="{E0B25E31-807E-4C81-810C-1FAC7D91C4F1}" type="presOf" srcId="{B349FD2E-4A90-427F-8442-13222811DC7E}" destId="{C2722F97-5D1A-4260-B371-3A1E1DF124B3}" srcOrd="1" destOrd="0" presId="urn:microsoft.com/office/officeart/2005/8/layout/process3#6"/>
    <dgm:cxn modelId="{D62AF659-0B32-431F-A951-B5629F2A06C9}" type="presOf" srcId="{C7876883-34BD-4A68-A98E-D95D42D0FF9D}" destId="{5D27C5B2-FAF5-4B9E-8CE5-8F54D12F7C36}" srcOrd="0" destOrd="0" presId="urn:microsoft.com/office/officeart/2005/8/layout/process3#6"/>
    <dgm:cxn modelId="{4076DE55-67DB-4E40-991E-CB897FF9BA96}" srcId="{1EC822D0-4B77-4F25-ABD5-8949AFB965C8}" destId="{86BF0545-C8C8-404B-B317-6B71601F8310}" srcOrd="0" destOrd="0" parTransId="{A554C9B6-595F-4C42-BA2E-0AF975A6182B}" sibTransId="{8F0220D1-B873-4B1C-82E7-D1658190B6B3}"/>
    <dgm:cxn modelId="{3591D0A3-0C80-4144-9206-E1528957EA5D}" srcId="{2FE6BDA1-660C-44E3-B8D3-B738986F10EC}" destId="{86FEAB3F-FBB1-46CC-9DC6-E094874805AE}" srcOrd="1" destOrd="0" parTransId="{74C68F9B-1FC8-4F0A-8F6F-246FC86076E9}" sibTransId="{C7876883-34BD-4A68-A98E-D95D42D0FF9D}"/>
    <dgm:cxn modelId="{19C6AFDC-9B63-4733-8A92-495E2623D0EB}" type="presOf" srcId="{86FEAB3F-FBB1-46CC-9DC6-E094874805AE}" destId="{D8686130-E958-4F9D-9269-6FA1732D0A73}" srcOrd="1" destOrd="0" presId="urn:microsoft.com/office/officeart/2005/8/layout/process3#6"/>
    <dgm:cxn modelId="{4A09E7EA-FB68-4B10-9AEA-832FCC5285E0}" type="presOf" srcId="{B349FD2E-4A90-427F-8442-13222811DC7E}" destId="{6EADA40E-ECF8-4EF2-9B35-A9DD5D6A50D5}" srcOrd="0" destOrd="0" presId="urn:microsoft.com/office/officeart/2005/8/layout/process3#6"/>
    <dgm:cxn modelId="{2D945797-10DF-45FA-AEED-772709B74ED9}" srcId="{2FE6BDA1-660C-44E3-B8D3-B738986F10EC}" destId="{1EC822D0-4B77-4F25-ABD5-8949AFB965C8}" srcOrd="0" destOrd="0" parTransId="{A55FEC0B-23EE-4CFE-8050-49CBA30A17FC}" sibTransId="{B0C310D3-A5C4-423C-ADC0-FD305A7B421A}"/>
    <dgm:cxn modelId="{32209AEB-D86B-4213-AEAB-688AB6CC530E}" type="presOf" srcId="{11EC3D9D-CABC-4F6B-8311-51EC9AF94B05}" destId="{39BA4712-27E2-4423-ADD6-9F9BD3D8FB35}" srcOrd="0" destOrd="0" presId="urn:microsoft.com/office/officeart/2005/8/layout/process3#6"/>
    <dgm:cxn modelId="{97FEE620-E541-48C6-A7CE-BFD1E7B0A0CC}" type="presParOf" srcId="{6600DED2-8216-4ABE-8A99-4882629E1A4D}" destId="{13EA64EB-AB03-4C80-9EEA-7CED2D89D89C}" srcOrd="0" destOrd="0" presId="urn:microsoft.com/office/officeart/2005/8/layout/process3#6"/>
    <dgm:cxn modelId="{18B2C4E3-9700-4AC3-A48D-85F50C4A5815}" type="presParOf" srcId="{13EA64EB-AB03-4C80-9EEA-7CED2D89D89C}" destId="{CAF6A44E-174D-4D73-BBC0-9FC10FA804B9}" srcOrd="0" destOrd="0" presId="urn:microsoft.com/office/officeart/2005/8/layout/process3#6"/>
    <dgm:cxn modelId="{1FC5696E-A2A7-4876-B903-828ABF6D99A8}" type="presParOf" srcId="{13EA64EB-AB03-4C80-9EEA-7CED2D89D89C}" destId="{BEA8DFF6-0BBC-4765-94CE-726AE7249D2C}" srcOrd="1" destOrd="0" presId="urn:microsoft.com/office/officeart/2005/8/layout/process3#6"/>
    <dgm:cxn modelId="{5531FEBF-D492-46BB-A689-0D2D9198B31B}" type="presParOf" srcId="{13EA64EB-AB03-4C80-9EEA-7CED2D89D89C}" destId="{A527D8D7-AE0F-41E2-B0A5-F384C5C9B908}" srcOrd="2" destOrd="0" presId="urn:microsoft.com/office/officeart/2005/8/layout/process3#6"/>
    <dgm:cxn modelId="{AAF46D08-EB6D-4DC2-BE35-01E05FADD3E8}" type="presParOf" srcId="{6600DED2-8216-4ABE-8A99-4882629E1A4D}" destId="{21AD7683-4E21-48FB-A2B0-38429FA73B13}" srcOrd="1" destOrd="0" presId="urn:microsoft.com/office/officeart/2005/8/layout/process3#6"/>
    <dgm:cxn modelId="{372E8E11-CD1D-4CA4-A082-4C7E4F7FBA94}" type="presParOf" srcId="{21AD7683-4E21-48FB-A2B0-38429FA73B13}" destId="{1E817AA8-5A37-4644-9254-A1E7980637B5}" srcOrd="0" destOrd="0" presId="urn:microsoft.com/office/officeart/2005/8/layout/process3#6"/>
    <dgm:cxn modelId="{60328E90-332A-4A29-A53E-51C223AD269B}" type="presParOf" srcId="{6600DED2-8216-4ABE-8A99-4882629E1A4D}" destId="{4706D582-EEBF-4C1E-B7F4-A6D3E12D3072}" srcOrd="2" destOrd="0" presId="urn:microsoft.com/office/officeart/2005/8/layout/process3#6"/>
    <dgm:cxn modelId="{005FE23B-FB89-4389-A61E-7B6C547DA1BB}" type="presParOf" srcId="{4706D582-EEBF-4C1E-B7F4-A6D3E12D3072}" destId="{D8686130-E958-4F9D-9269-6FA1732D0A73}" srcOrd="0" destOrd="0" presId="urn:microsoft.com/office/officeart/2005/8/layout/process3#6"/>
    <dgm:cxn modelId="{D7672A14-BE67-4377-9D30-730964446B92}" type="presParOf" srcId="{4706D582-EEBF-4C1E-B7F4-A6D3E12D3072}" destId="{4201241F-A758-4825-9A41-CBED0FF9E993}" srcOrd="1" destOrd="0" presId="urn:microsoft.com/office/officeart/2005/8/layout/process3#6"/>
    <dgm:cxn modelId="{BF556BBD-0F8F-4433-8D9E-A99661AA66A0}" type="presParOf" srcId="{4706D582-EEBF-4C1E-B7F4-A6D3E12D3072}" destId="{BFC7A65B-961A-4F69-8CB3-248457E85C87}" srcOrd="2" destOrd="0" presId="urn:microsoft.com/office/officeart/2005/8/layout/process3#6"/>
    <dgm:cxn modelId="{CC5E609F-62F0-4EA9-A483-0F594650A2B5}" type="presParOf" srcId="{6600DED2-8216-4ABE-8A99-4882629E1A4D}" destId="{5D27C5B2-FAF5-4B9E-8CE5-8F54D12F7C36}" srcOrd="3" destOrd="0" presId="urn:microsoft.com/office/officeart/2005/8/layout/process3#6"/>
    <dgm:cxn modelId="{6C373E23-7BAD-4A31-B445-BAF52F5D49F1}" type="presParOf" srcId="{5D27C5B2-FAF5-4B9E-8CE5-8F54D12F7C36}" destId="{F8D5EB2A-738F-4E50-B014-79322171C96A}" srcOrd="0" destOrd="0" presId="urn:microsoft.com/office/officeart/2005/8/layout/process3#6"/>
    <dgm:cxn modelId="{E706FB97-D97F-42E5-A44B-C218FC194E9C}" type="presParOf" srcId="{6600DED2-8216-4ABE-8A99-4882629E1A4D}" destId="{7908079C-B054-488F-B184-A0837979EED0}" srcOrd="4" destOrd="0" presId="urn:microsoft.com/office/officeart/2005/8/layout/process3#6"/>
    <dgm:cxn modelId="{7738D51F-38AD-4A2D-B630-1FB3AB0D307F}" type="presParOf" srcId="{7908079C-B054-488F-B184-A0837979EED0}" destId="{C2722F97-5D1A-4260-B371-3A1E1DF124B3}" srcOrd="0" destOrd="0" presId="urn:microsoft.com/office/officeart/2005/8/layout/process3#6"/>
    <dgm:cxn modelId="{C9B61495-16A6-4CFB-8421-CEF4E7C558C7}" type="presParOf" srcId="{7908079C-B054-488F-B184-A0837979EED0}" destId="{6EADA40E-ECF8-4EF2-9B35-A9DD5D6A50D5}" srcOrd="1" destOrd="0" presId="urn:microsoft.com/office/officeart/2005/8/layout/process3#6"/>
    <dgm:cxn modelId="{0DB3BAE9-3D31-4EA7-80BD-2D0E8845776D}" type="presParOf" srcId="{7908079C-B054-488F-B184-A0837979EED0}" destId="{39BA4712-27E2-4423-ADD6-9F9BD3D8FB35}" srcOrd="2" destOrd="0" presId="urn:microsoft.com/office/officeart/2005/8/layout/process3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7" loCatId="process" qsTypeId="urn:microsoft.com/office/officeart/2005/8/quickstyle/simple1#7" qsCatId="simple" csTypeId="urn:microsoft.com/office/officeart/2005/8/colors/accent2_1#7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b="1" noProof="0" dirty="0">
            <a:ln>
              <a:noFill/>
            </a:ln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5FEC0B-23EE-4CFE-8050-49CBA30A17FC}" type="parTrans" cxnId="{ED35BA5E-DBA7-462A-B8E5-BC2152C40D97}">
      <dgm:prSet/>
      <dgm:spPr/>
      <dgm:t>
        <a:bodyPr/>
        <a:lstStyle/>
        <a:p>
          <a:endParaRPr lang="en-US"/>
        </a:p>
      </dgm:t>
    </dgm:pt>
    <dgm:pt modelId="{B0C310D3-A5C4-423C-ADC0-FD305A7B421A}" type="sibTrans" cxnId="{ED35BA5E-DBA7-462A-B8E5-BC2152C40D97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A554C9B6-595F-4C42-BA2E-0AF975A6182B}" type="parTrans" cxnId="{4A640EFC-3AF9-4DFA-8F05-3DA8FB08E27E}">
      <dgm:prSet/>
      <dgm:spPr/>
      <dgm:t>
        <a:bodyPr/>
        <a:lstStyle/>
        <a:p>
          <a:endParaRPr lang="en-US"/>
        </a:p>
      </dgm:t>
    </dgm:pt>
    <dgm:pt modelId="{8F0220D1-B873-4B1C-82E7-D1658190B6B3}" type="sibTrans" cxnId="{4A640EFC-3AF9-4DFA-8F05-3DA8FB08E27E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11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26 Juli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74C68F9B-1FC8-4F0A-8F6F-246FC86076E9}" type="parTrans" cxnId="{04DD18E7-29AD-42A9-8896-74E1AD7D5E47}">
      <dgm:prSet/>
      <dgm:spPr/>
      <dgm:t>
        <a:bodyPr/>
        <a:lstStyle/>
        <a:p>
          <a:endParaRPr lang="en-US"/>
        </a:p>
      </dgm:t>
    </dgm:pt>
    <dgm:pt modelId="{C7876883-34BD-4A68-A98E-D95D42D0FF9D}" type="sibTrans" cxnId="{04DD18E7-29AD-42A9-8896-74E1AD7D5E47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1B83FA22-B57F-4847-AF9E-FCABBD20370B}" type="parTrans" cxnId="{055F859A-0E2D-4DEF-BF88-4E816AE95E4D}">
      <dgm:prSet/>
      <dgm:spPr/>
      <dgm:t>
        <a:bodyPr/>
        <a:lstStyle/>
        <a:p>
          <a:endParaRPr lang="en-US"/>
        </a:p>
      </dgm:t>
    </dgm:pt>
    <dgm:pt modelId="{C95400EF-05CE-49A4-A439-43C3AD15FAE2}" type="sibTrans" cxnId="{055F859A-0E2D-4DEF-BF88-4E816AE95E4D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15 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 30 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1F9B442-B301-4CE5-9F77-41783846C51D}" type="parTrans" cxnId="{DF300240-299B-4834-BEE0-CE48EA2EC0A5}">
      <dgm:prSet/>
      <dgm:spPr/>
      <dgm:t>
        <a:bodyPr/>
        <a:lstStyle/>
        <a:p>
          <a:endParaRPr lang="en-US"/>
        </a:p>
      </dgm:t>
    </dgm:pt>
    <dgm:pt modelId="{6C33D960-524C-4E19-9279-0E1D8AB4608A}" type="sibTrans" cxnId="{DF300240-299B-4834-BEE0-CE48EA2EC0A5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A433B3CA-2D2B-46EC-9224-1F48FFA705AC}">
      <dgm:prSet/>
      <dgm:spPr/>
      <dgm:t>
        <a:bodyPr/>
        <a:lstStyle/>
        <a:p>
          <a:endParaRPr lang="en-US"/>
        </a:p>
      </dgm:t>
    </dgm:pt>
    <dgm:pt modelId="{49A756A8-869C-486D-A1C2-A9179C82C574}" type="sibTrans" cxnId="{A433B3CA-2D2B-46EC-9224-1F48FFA705AC}">
      <dgm:prSet/>
      <dgm:spPr/>
      <dgm:t>
        <a:bodyPr/>
        <a:lstStyle/>
        <a:p>
          <a:endParaRPr lang="en-US"/>
        </a:p>
      </dgm:t>
    </dgm:pt>
    <dgm:pt modelId="{6DB2E9F3-5175-4B95-898C-014276DAC64F}">
      <dgm:prSet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31 Juli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 5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Agust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3DF10CC-B6C6-42D1-A65A-110FB966FA7F}" type="parTrans" cxnId="{A5D21681-FD8E-4AB8-A840-470D8DC111DC}">
      <dgm:prSet/>
      <dgm:spPr/>
      <dgm:t>
        <a:bodyPr/>
        <a:lstStyle/>
        <a:p>
          <a:endParaRPr lang="en-US"/>
        </a:p>
      </dgm:t>
    </dgm:pt>
    <dgm:pt modelId="{6DE56143-266E-436A-8A25-6BD0780BE631}" type="sibTrans" cxnId="{A5D21681-FD8E-4AB8-A840-470D8DC111DC}">
      <dgm:prSet/>
      <dgm:spPr/>
      <dgm:t>
        <a:bodyPr/>
        <a:lstStyle/>
        <a:p>
          <a:endParaRPr lang="en-US"/>
        </a:p>
      </dgm:t>
    </dgm:pt>
    <dgm:pt modelId="{FCEF5C9A-F01E-43BB-9D12-B2217587559C}">
      <dgm:prSet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b="1" dirty="0"/>
            <a:t>RPH</a:t>
          </a:r>
        </a:p>
      </dgm:t>
    </dgm:pt>
    <dgm:pt modelId="{017D5B89-82FD-4936-856B-6031F54FBF91}" type="parTrans" cxnId="{0AFD96B9-A3C8-48B8-92A7-FD3739B94D53}">
      <dgm:prSet/>
      <dgm:spPr/>
      <dgm:t>
        <a:bodyPr/>
        <a:lstStyle/>
        <a:p>
          <a:endParaRPr lang="en-US"/>
        </a:p>
      </dgm:t>
    </dgm:pt>
    <dgm:pt modelId="{C722DA60-CCAE-45A9-AB97-9922BA70ECC9}" type="sibTrans" cxnId="{0AFD96B9-A3C8-48B8-92A7-FD3739B94D53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4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3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4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3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4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3D6A5-7BD1-41C1-AD6E-8EDC1994CE27}" type="pres">
      <dgm:prSet presAssocID="{6C33D960-524C-4E19-9279-0E1D8AB4608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AFD5DC-F7E1-4FA6-BAFD-10E6ED9856FC}" type="pres">
      <dgm:prSet presAssocID="{6C33D960-524C-4E19-9279-0E1D8AB4608A}" presName="connTx" presStyleLbl="sibTrans2D1" presStyleIdx="2" presStyleCnt="3"/>
      <dgm:spPr/>
      <dgm:t>
        <a:bodyPr/>
        <a:lstStyle/>
        <a:p>
          <a:endParaRPr lang="en-US"/>
        </a:p>
      </dgm:t>
    </dgm:pt>
    <dgm:pt modelId="{BFA2D786-51C6-4157-9DF0-E876D8F1C814}" type="pres">
      <dgm:prSet presAssocID="{6DB2E9F3-5175-4B95-898C-014276DAC64F}" presName="composite" presStyleCnt="0"/>
      <dgm:spPr/>
    </dgm:pt>
    <dgm:pt modelId="{6B8E7A09-56B1-424D-8AC3-44716A47059E}" type="pres">
      <dgm:prSet presAssocID="{6DB2E9F3-5175-4B95-898C-014276DAC64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29ED5-ED44-44D9-91B9-620C63518072}" type="pres">
      <dgm:prSet presAssocID="{6DB2E9F3-5175-4B95-898C-014276DAC64F}" presName="parSh" presStyleLbl="node1" presStyleIdx="3" presStyleCnt="4"/>
      <dgm:spPr/>
      <dgm:t>
        <a:bodyPr/>
        <a:lstStyle/>
        <a:p>
          <a:endParaRPr lang="en-US"/>
        </a:p>
      </dgm:t>
    </dgm:pt>
    <dgm:pt modelId="{77765E51-8F8C-4F1C-A46A-BF854169569F}" type="pres">
      <dgm:prSet presAssocID="{6DB2E9F3-5175-4B95-898C-014276DAC64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F3D04A-A25E-4189-A225-F1E73A356FCC}" type="presOf" srcId="{B0C310D3-A5C4-423C-ADC0-FD305A7B421A}" destId="{21AD7683-4E21-48FB-A2B0-38429FA73B13}" srcOrd="0" destOrd="0" presId="urn:microsoft.com/office/officeart/2005/8/layout/process3#7"/>
    <dgm:cxn modelId="{1D8741E7-A4C0-4C00-AC10-FC994C75BE65}" type="presOf" srcId="{FCEF5C9A-F01E-43BB-9D12-B2217587559C}" destId="{77765E51-8F8C-4F1C-A46A-BF854169569F}" srcOrd="0" destOrd="0" presId="urn:microsoft.com/office/officeart/2005/8/layout/process3#7"/>
    <dgm:cxn modelId="{4634A417-45F7-4749-9A1C-5D2F4566DAF0}" type="presOf" srcId="{6DB2E9F3-5175-4B95-898C-014276DAC64F}" destId="{4C429ED5-ED44-44D9-91B9-620C63518072}" srcOrd="0" destOrd="0" presId="urn:microsoft.com/office/officeart/2005/8/layout/process3#7"/>
    <dgm:cxn modelId="{D1BB1B4F-1243-4CD0-8649-A83FDF2960BE}" type="presOf" srcId="{6DB2E9F3-5175-4B95-898C-014276DAC64F}" destId="{6B8E7A09-56B1-424D-8AC3-44716A47059E}" srcOrd="1" destOrd="0" presId="urn:microsoft.com/office/officeart/2005/8/layout/process3#7"/>
    <dgm:cxn modelId="{24C372AC-DF49-49DC-B353-45F1DAB9D3C3}" type="presOf" srcId="{2FE6BDA1-660C-44E3-B8D3-B738986F10EC}" destId="{6600DED2-8216-4ABE-8A99-4882629E1A4D}" srcOrd="0" destOrd="0" presId="urn:microsoft.com/office/officeart/2005/8/layout/process3#7"/>
    <dgm:cxn modelId="{810A3B71-602E-4498-BC9C-971CD1AFC963}" type="presOf" srcId="{B349FD2E-4A90-427F-8442-13222811DC7E}" destId="{6EADA40E-ECF8-4EF2-9B35-A9DD5D6A50D5}" srcOrd="0" destOrd="0" presId="urn:microsoft.com/office/officeart/2005/8/layout/process3#7"/>
    <dgm:cxn modelId="{C9A775D7-2655-4FCA-8B99-367C382C4E23}" type="presOf" srcId="{86FEAB3F-FBB1-46CC-9DC6-E094874805AE}" destId="{D8686130-E958-4F9D-9269-6FA1732D0A73}" srcOrd="1" destOrd="0" presId="urn:microsoft.com/office/officeart/2005/8/layout/process3#7"/>
    <dgm:cxn modelId="{57D22464-BB25-4D01-B11E-C19C13F50879}" type="presOf" srcId="{6C33D960-524C-4E19-9279-0E1D8AB4608A}" destId="{1A63D6A5-7BD1-41C1-AD6E-8EDC1994CE27}" srcOrd="0" destOrd="0" presId="urn:microsoft.com/office/officeart/2005/8/layout/process3#7"/>
    <dgm:cxn modelId="{D0141D3E-12D3-48A0-BA7A-26631BF05608}" type="presOf" srcId="{1EC822D0-4B77-4F25-ABD5-8949AFB965C8}" destId="{CAF6A44E-174D-4D73-BBC0-9FC10FA804B9}" srcOrd="1" destOrd="0" presId="urn:microsoft.com/office/officeart/2005/8/layout/process3#7"/>
    <dgm:cxn modelId="{525078E2-CE34-4459-9BF9-C9C9ECFC73AC}" type="presOf" srcId="{11EC3D9D-CABC-4F6B-8311-51EC9AF94B05}" destId="{39BA4712-27E2-4423-ADD6-9F9BD3D8FB35}" srcOrd="0" destOrd="0" presId="urn:microsoft.com/office/officeart/2005/8/layout/process3#7"/>
    <dgm:cxn modelId="{6FA435FE-37AD-41AD-BCD5-6A8D4A8B9699}" type="presOf" srcId="{1EC822D0-4B77-4F25-ABD5-8949AFB965C8}" destId="{BEA8DFF6-0BBC-4765-94CE-726AE7249D2C}" srcOrd="0" destOrd="0" presId="urn:microsoft.com/office/officeart/2005/8/layout/process3#7"/>
    <dgm:cxn modelId="{13FFF4E4-0A3B-4EA5-A8D2-23F04E2604D0}" type="presOf" srcId="{86BF0545-C8C8-404B-B317-6B71601F8310}" destId="{A527D8D7-AE0F-41E2-B0A5-F384C5C9B908}" srcOrd="0" destOrd="0" presId="urn:microsoft.com/office/officeart/2005/8/layout/process3#7"/>
    <dgm:cxn modelId="{0AFD96B9-A3C8-48B8-92A7-FD3739B94D53}" srcId="{6DB2E9F3-5175-4B95-898C-014276DAC64F}" destId="{FCEF5C9A-F01E-43BB-9D12-B2217587559C}" srcOrd="0" destOrd="0" parTransId="{017D5B89-82FD-4936-856B-6031F54FBF91}" sibTransId="{C722DA60-CCAE-45A9-AB97-9922BA70ECC9}"/>
    <dgm:cxn modelId="{DF300240-299B-4834-BEE0-CE48EA2EC0A5}" srcId="{2FE6BDA1-660C-44E3-B8D3-B738986F10EC}" destId="{B349FD2E-4A90-427F-8442-13222811DC7E}" srcOrd="2" destOrd="0" parTransId="{81F9B442-B301-4CE5-9F77-41783846C51D}" sibTransId="{6C33D960-524C-4E19-9279-0E1D8AB4608A}"/>
    <dgm:cxn modelId="{EE30D778-B05D-4B5D-85E8-CCDACEFE0071}" type="presOf" srcId="{6C33D960-524C-4E19-9279-0E1D8AB4608A}" destId="{EFAFD5DC-F7E1-4FA6-BAFD-10E6ED9856FC}" srcOrd="1" destOrd="0" presId="urn:microsoft.com/office/officeart/2005/8/layout/process3#7"/>
    <dgm:cxn modelId="{ECEF6E85-4060-4C4B-9DC6-355BF7BA9472}" type="presOf" srcId="{972233BE-F562-42C6-8E02-C376C905A446}" destId="{BFC7A65B-961A-4F69-8CB3-248457E85C87}" srcOrd="0" destOrd="0" presId="urn:microsoft.com/office/officeart/2005/8/layout/process3#7"/>
    <dgm:cxn modelId="{A433B3CA-2D2B-46EC-9224-1F48FFA705AC}" srcId="{B349FD2E-4A90-427F-8442-13222811DC7E}" destId="{11EC3D9D-CABC-4F6B-8311-51EC9AF94B05}" srcOrd="0" destOrd="0" parTransId="{4CB9D39E-D2E7-4AB1-8C35-13DBC76F1E1B}" sibTransId="{49A756A8-869C-486D-A1C2-A9179C82C574}"/>
    <dgm:cxn modelId="{04DD18E7-29AD-42A9-8896-74E1AD7D5E47}" srcId="{2FE6BDA1-660C-44E3-B8D3-B738986F10EC}" destId="{86FEAB3F-FBB1-46CC-9DC6-E094874805AE}" srcOrd="1" destOrd="0" parTransId="{74C68F9B-1FC8-4F0A-8F6F-246FC86076E9}" sibTransId="{C7876883-34BD-4A68-A98E-D95D42D0FF9D}"/>
    <dgm:cxn modelId="{B64140EA-7987-4352-973B-38FFAA6AE791}" type="presOf" srcId="{C7876883-34BD-4A68-A98E-D95D42D0FF9D}" destId="{F8D5EB2A-738F-4E50-B014-79322171C96A}" srcOrd="1" destOrd="0" presId="urn:microsoft.com/office/officeart/2005/8/layout/process3#7"/>
    <dgm:cxn modelId="{541B9D3A-67A6-4ADA-9431-DA31CCD6AA44}" type="presOf" srcId="{C7876883-34BD-4A68-A98E-D95D42D0FF9D}" destId="{5D27C5B2-FAF5-4B9E-8CE5-8F54D12F7C36}" srcOrd="0" destOrd="0" presId="urn:microsoft.com/office/officeart/2005/8/layout/process3#7"/>
    <dgm:cxn modelId="{4A640EFC-3AF9-4DFA-8F05-3DA8FB08E27E}" srcId="{1EC822D0-4B77-4F25-ABD5-8949AFB965C8}" destId="{86BF0545-C8C8-404B-B317-6B71601F8310}" srcOrd="0" destOrd="0" parTransId="{A554C9B6-595F-4C42-BA2E-0AF975A6182B}" sibTransId="{8F0220D1-B873-4B1C-82E7-D1658190B6B3}"/>
    <dgm:cxn modelId="{4FA0DB82-6D4C-49A2-AC85-780E6658AF77}" type="presOf" srcId="{86FEAB3F-FBB1-46CC-9DC6-E094874805AE}" destId="{4201241F-A758-4825-9A41-CBED0FF9E993}" srcOrd="0" destOrd="0" presId="urn:microsoft.com/office/officeart/2005/8/layout/process3#7"/>
    <dgm:cxn modelId="{A5D21681-FD8E-4AB8-A840-470D8DC111DC}" srcId="{2FE6BDA1-660C-44E3-B8D3-B738986F10EC}" destId="{6DB2E9F3-5175-4B95-898C-014276DAC64F}" srcOrd="3" destOrd="0" parTransId="{83DF10CC-B6C6-42D1-A65A-110FB966FA7F}" sibTransId="{6DE56143-266E-436A-8A25-6BD0780BE631}"/>
    <dgm:cxn modelId="{055F859A-0E2D-4DEF-BF88-4E816AE95E4D}" srcId="{86FEAB3F-FBB1-46CC-9DC6-E094874805AE}" destId="{972233BE-F562-42C6-8E02-C376C905A446}" srcOrd="0" destOrd="0" parTransId="{1B83FA22-B57F-4847-AF9E-FCABBD20370B}" sibTransId="{C95400EF-05CE-49A4-A439-43C3AD15FAE2}"/>
    <dgm:cxn modelId="{ED35BA5E-DBA7-462A-B8E5-BC2152C40D97}" srcId="{2FE6BDA1-660C-44E3-B8D3-B738986F10EC}" destId="{1EC822D0-4B77-4F25-ABD5-8949AFB965C8}" srcOrd="0" destOrd="0" parTransId="{A55FEC0B-23EE-4CFE-8050-49CBA30A17FC}" sibTransId="{B0C310D3-A5C4-423C-ADC0-FD305A7B421A}"/>
    <dgm:cxn modelId="{B61A7DF1-1EB0-4448-BAB6-508376D21D23}" type="presOf" srcId="{B349FD2E-4A90-427F-8442-13222811DC7E}" destId="{C2722F97-5D1A-4260-B371-3A1E1DF124B3}" srcOrd="1" destOrd="0" presId="urn:microsoft.com/office/officeart/2005/8/layout/process3#7"/>
    <dgm:cxn modelId="{A784BB2C-D3BA-4432-97BC-4B7B40D3C2AA}" type="presOf" srcId="{B0C310D3-A5C4-423C-ADC0-FD305A7B421A}" destId="{1E817AA8-5A37-4644-9254-A1E7980637B5}" srcOrd="1" destOrd="0" presId="urn:microsoft.com/office/officeart/2005/8/layout/process3#7"/>
    <dgm:cxn modelId="{B8924906-EBD4-4494-9BFB-79274BF9259B}" type="presParOf" srcId="{6600DED2-8216-4ABE-8A99-4882629E1A4D}" destId="{13EA64EB-AB03-4C80-9EEA-7CED2D89D89C}" srcOrd="0" destOrd="0" presId="urn:microsoft.com/office/officeart/2005/8/layout/process3#7"/>
    <dgm:cxn modelId="{AAB6F50F-4F35-430C-9705-F8AE4BA03208}" type="presParOf" srcId="{13EA64EB-AB03-4C80-9EEA-7CED2D89D89C}" destId="{CAF6A44E-174D-4D73-BBC0-9FC10FA804B9}" srcOrd="0" destOrd="0" presId="urn:microsoft.com/office/officeart/2005/8/layout/process3#7"/>
    <dgm:cxn modelId="{4528BB63-317C-4648-A725-DE00F6F35A2A}" type="presParOf" srcId="{13EA64EB-AB03-4C80-9EEA-7CED2D89D89C}" destId="{BEA8DFF6-0BBC-4765-94CE-726AE7249D2C}" srcOrd="1" destOrd="0" presId="urn:microsoft.com/office/officeart/2005/8/layout/process3#7"/>
    <dgm:cxn modelId="{4F96695C-FF0D-4FCE-8D9E-8A7927FD940E}" type="presParOf" srcId="{13EA64EB-AB03-4C80-9EEA-7CED2D89D89C}" destId="{A527D8D7-AE0F-41E2-B0A5-F384C5C9B908}" srcOrd="2" destOrd="0" presId="urn:microsoft.com/office/officeart/2005/8/layout/process3#7"/>
    <dgm:cxn modelId="{513143E4-E8CC-42FF-B531-D0E5AF32A769}" type="presParOf" srcId="{6600DED2-8216-4ABE-8A99-4882629E1A4D}" destId="{21AD7683-4E21-48FB-A2B0-38429FA73B13}" srcOrd="1" destOrd="0" presId="urn:microsoft.com/office/officeart/2005/8/layout/process3#7"/>
    <dgm:cxn modelId="{18BDA2D0-1F82-4FBA-AD29-DB03DBD00348}" type="presParOf" srcId="{21AD7683-4E21-48FB-A2B0-38429FA73B13}" destId="{1E817AA8-5A37-4644-9254-A1E7980637B5}" srcOrd="0" destOrd="0" presId="urn:microsoft.com/office/officeart/2005/8/layout/process3#7"/>
    <dgm:cxn modelId="{49B2D1A4-FE60-4A84-965C-BE8286331837}" type="presParOf" srcId="{6600DED2-8216-4ABE-8A99-4882629E1A4D}" destId="{4706D582-EEBF-4C1E-B7F4-A6D3E12D3072}" srcOrd="2" destOrd="0" presId="urn:microsoft.com/office/officeart/2005/8/layout/process3#7"/>
    <dgm:cxn modelId="{C45E8C5C-CEEF-459A-9E1C-23074FFB6B30}" type="presParOf" srcId="{4706D582-EEBF-4C1E-B7F4-A6D3E12D3072}" destId="{D8686130-E958-4F9D-9269-6FA1732D0A73}" srcOrd="0" destOrd="0" presId="urn:microsoft.com/office/officeart/2005/8/layout/process3#7"/>
    <dgm:cxn modelId="{95196610-B4F8-4AAE-823D-3C58FD38680E}" type="presParOf" srcId="{4706D582-EEBF-4C1E-B7F4-A6D3E12D3072}" destId="{4201241F-A758-4825-9A41-CBED0FF9E993}" srcOrd="1" destOrd="0" presId="urn:microsoft.com/office/officeart/2005/8/layout/process3#7"/>
    <dgm:cxn modelId="{13E4412A-56D6-4013-AF7A-284BE13F1C1F}" type="presParOf" srcId="{4706D582-EEBF-4C1E-B7F4-A6D3E12D3072}" destId="{BFC7A65B-961A-4F69-8CB3-248457E85C87}" srcOrd="2" destOrd="0" presId="urn:microsoft.com/office/officeart/2005/8/layout/process3#7"/>
    <dgm:cxn modelId="{59B385B8-337F-4286-BE57-0DC88145BA91}" type="presParOf" srcId="{6600DED2-8216-4ABE-8A99-4882629E1A4D}" destId="{5D27C5B2-FAF5-4B9E-8CE5-8F54D12F7C36}" srcOrd="3" destOrd="0" presId="urn:microsoft.com/office/officeart/2005/8/layout/process3#7"/>
    <dgm:cxn modelId="{AD549949-A5E5-497A-86BC-E960F56AF76B}" type="presParOf" srcId="{5D27C5B2-FAF5-4B9E-8CE5-8F54D12F7C36}" destId="{F8D5EB2A-738F-4E50-B014-79322171C96A}" srcOrd="0" destOrd="0" presId="urn:microsoft.com/office/officeart/2005/8/layout/process3#7"/>
    <dgm:cxn modelId="{82076397-F1BF-488F-B091-8C605A79A00E}" type="presParOf" srcId="{6600DED2-8216-4ABE-8A99-4882629E1A4D}" destId="{7908079C-B054-488F-B184-A0837979EED0}" srcOrd="4" destOrd="0" presId="urn:microsoft.com/office/officeart/2005/8/layout/process3#7"/>
    <dgm:cxn modelId="{9B97A514-9969-4C91-B2AF-B6AA2ABEF60B}" type="presParOf" srcId="{7908079C-B054-488F-B184-A0837979EED0}" destId="{C2722F97-5D1A-4260-B371-3A1E1DF124B3}" srcOrd="0" destOrd="0" presId="urn:microsoft.com/office/officeart/2005/8/layout/process3#7"/>
    <dgm:cxn modelId="{F19B2AC8-72F7-4152-8A5D-57DC8F439069}" type="presParOf" srcId="{7908079C-B054-488F-B184-A0837979EED0}" destId="{6EADA40E-ECF8-4EF2-9B35-A9DD5D6A50D5}" srcOrd="1" destOrd="0" presId="urn:microsoft.com/office/officeart/2005/8/layout/process3#7"/>
    <dgm:cxn modelId="{81B2687B-0966-4C60-87FB-AE5A1766ABDE}" type="presParOf" srcId="{7908079C-B054-488F-B184-A0837979EED0}" destId="{39BA4712-27E2-4423-ADD6-9F9BD3D8FB35}" srcOrd="2" destOrd="0" presId="urn:microsoft.com/office/officeart/2005/8/layout/process3#7"/>
    <dgm:cxn modelId="{9CFB0675-F2AB-4495-9B9D-56036C25DC99}" type="presParOf" srcId="{6600DED2-8216-4ABE-8A99-4882629E1A4D}" destId="{1A63D6A5-7BD1-41C1-AD6E-8EDC1994CE27}" srcOrd="5" destOrd="0" presId="urn:microsoft.com/office/officeart/2005/8/layout/process3#7"/>
    <dgm:cxn modelId="{70A50E60-B3FC-4D99-9291-D78D67C01485}" type="presParOf" srcId="{1A63D6A5-7BD1-41C1-AD6E-8EDC1994CE27}" destId="{EFAFD5DC-F7E1-4FA6-BAFD-10E6ED9856FC}" srcOrd="0" destOrd="0" presId="urn:microsoft.com/office/officeart/2005/8/layout/process3#7"/>
    <dgm:cxn modelId="{4B256409-2A07-4E49-8FB1-D8EA9533A5C3}" type="presParOf" srcId="{6600DED2-8216-4ABE-8A99-4882629E1A4D}" destId="{BFA2D786-51C6-4157-9DF0-E876D8F1C814}" srcOrd="6" destOrd="0" presId="urn:microsoft.com/office/officeart/2005/8/layout/process3#7"/>
    <dgm:cxn modelId="{5A72A3BB-C250-4C54-8B55-7E8860F787C8}" type="presParOf" srcId="{BFA2D786-51C6-4157-9DF0-E876D8F1C814}" destId="{6B8E7A09-56B1-424D-8AC3-44716A47059E}" srcOrd="0" destOrd="0" presId="urn:microsoft.com/office/officeart/2005/8/layout/process3#7"/>
    <dgm:cxn modelId="{B68E51C2-09E4-40BB-85E9-B5C097C07EC2}" type="presParOf" srcId="{BFA2D786-51C6-4157-9DF0-E876D8F1C814}" destId="{4C429ED5-ED44-44D9-91B9-620C63518072}" srcOrd="1" destOrd="0" presId="urn:microsoft.com/office/officeart/2005/8/layout/process3#7"/>
    <dgm:cxn modelId="{604B8711-4262-47AA-A8D1-CE7AA9E1655A}" type="presParOf" srcId="{BFA2D786-51C6-4157-9DF0-E876D8F1C814}" destId="{77765E51-8F8C-4F1C-A46A-BF854169569F}" srcOrd="2" destOrd="0" presId="urn:microsoft.com/office/officeart/2005/8/layout/process3#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8" loCatId="process" qsTypeId="urn:microsoft.com/office/officeart/2005/8/quickstyle/simple1#8" qsCatId="simple" csTypeId="urn:microsoft.com/office/officeart/2005/8/colors/accent2_1#8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/>
            <a:t>6 </a:t>
          </a:r>
          <a:r>
            <a:rPr lang="en-US" b="1" dirty="0" err="1"/>
            <a:t>s.d.</a:t>
          </a:r>
          <a:r>
            <a:rPr lang="en-US" b="1" dirty="0"/>
            <a:t> 9 </a:t>
          </a:r>
          <a:r>
            <a:rPr lang="en-US" b="1" dirty="0" err="1"/>
            <a:t>Agust</a:t>
          </a:r>
          <a:r>
            <a:rPr lang="en-US" b="1" dirty="0"/>
            <a:t> 2019</a:t>
          </a:r>
        </a:p>
      </dgm:t>
    </dgm:pt>
    <dgm:pt modelId="{A55FEC0B-23EE-4CFE-8050-49CBA30A17FC}" type="parTrans" cxnId="{A9866907-CFC8-4D2D-B520-8AA1926D7919}">
      <dgm:prSet/>
      <dgm:spPr/>
      <dgm:t>
        <a:bodyPr/>
        <a:lstStyle/>
        <a:p>
          <a:endParaRPr lang="en-US"/>
        </a:p>
      </dgm:t>
    </dgm:pt>
    <dgm:pt modelId="{B0C310D3-A5C4-423C-ADC0-FD305A7B421A}" type="sibTrans" cxnId="{A9866907-CFC8-4D2D-B520-8AA1926D7919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anggota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DPR, DPD,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dan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DPRD</a:t>
          </a:r>
          <a:endParaRPr lang="en-US" b="1"/>
        </a:p>
      </dgm:t>
    </dgm:pt>
    <dgm:pt modelId="{A554C9B6-595F-4C42-BA2E-0AF975A6182B}" type="parTrans" cxnId="{146DC9C5-3F52-43BB-99AA-0163AB12D41C}">
      <dgm:prSet/>
      <dgm:spPr/>
      <dgm:t>
        <a:bodyPr/>
        <a:lstStyle/>
        <a:p>
          <a:endParaRPr lang="en-US"/>
        </a:p>
      </dgm:t>
    </dgm:pt>
    <dgm:pt modelId="{8F0220D1-B873-4B1C-82E7-D1658190B6B3}" type="sibTrans" cxnId="{146DC9C5-3F52-43BB-99AA-0163AB12D41C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6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14 </a:t>
          </a:r>
          <a:r>
            <a:rPr lang="en-US" b="1" dirty="0" err="1">
              <a:sym typeface="+mn-ea"/>
            </a:rPr>
            <a:t>Agust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BB3034E9-7454-4D32-B084-CA01AE3B15C4}">
      <dgm:prSet/>
      <dgm:spPr/>
      <dgm:t>
        <a:bodyPr/>
        <a:lstStyle/>
        <a:p>
          <a:endParaRPr lang="en-US"/>
        </a:p>
      </dgm:t>
    </dgm:pt>
    <dgm:pt modelId="{C7876883-34BD-4A68-A98E-D95D42D0FF9D}" type="sibTrans" cxnId="{BB3034E9-7454-4D32-B084-CA01AE3B15C4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b="1">
              <a:sym typeface="+mn-ea"/>
            </a:rPr>
            <a:t> s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b="1">
              <a:sym typeface="+mn-ea"/>
            </a:rPr>
            <a:t> P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b="1">
              <a:sym typeface="+mn-ea"/>
            </a:rPr>
            <a:t> </a:t>
          </a:r>
          <a:endParaRPr lang="en-US" altLang="en-US" b="1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83FA22-B57F-4847-AF9E-FCABBD20370B}" type="parTrans" cxnId="{E3BA6C3A-6FD9-4252-9968-F7FCCB28D2AD}">
      <dgm:prSet/>
      <dgm:spPr/>
      <dgm:t>
        <a:bodyPr/>
        <a:lstStyle/>
        <a:p>
          <a:endParaRPr lang="en-US"/>
        </a:p>
      </dgm:t>
    </dgm:pt>
    <dgm:pt modelId="{C95400EF-05CE-49A4-A439-43C3AD15FAE2}" type="sibTrans" cxnId="{E3BA6C3A-6FD9-4252-9968-F7FCCB28D2AD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6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14 </a:t>
          </a:r>
          <a:r>
            <a:rPr lang="en-US" b="1" dirty="0" err="1">
              <a:sym typeface="+mn-ea"/>
            </a:rPr>
            <a:t>Agust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84273AE8-E412-4729-B6E0-D2B7790E95C7}">
      <dgm:prSet/>
      <dgm:spPr/>
      <dgm:t>
        <a:bodyPr/>
        <a:lstStyle/>
        <a:p>
          <a:endParaRPr lang="en-US"/>
        </a:p>
      </dgm:t>
    </dgm:pt>
    <dgm:pt modelId="{6C33D960-524C-4E19-9279-0E1D8AB4608A}" type="sibTrans" cxnId="{84273AE8-E412-4729-B6E0-D2B7790E95C7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b="1" i="1">
              <a:sym typeface="+mn-ea"/>
            </a:rPr>
            <a:t>w</a:t>
          </a:r>
          <a:r>
            <a:rPr lang="id-ID" altLang="x-none" b="1" i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b="1">
              <a:sym typeface="+mn-ea"/>
            </a:rPr>
            <a:t>)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A031AEE8-894F-4971-BE57-0CF3C4DA6F79}">
      <dgm:prSet/>
      <dgm:spPr/>
      <dgm:t>
        <a:bodyPr/>
        <a:lstStyle/>
        <a:p>
          <a:endParaRPr lang="en-US"/>
        </a:p>
      </dgm:t>
    </dgm:pt>
    <dgm:pt modelId="{49A756A8-869C-486D-A1C2-A9179C82C574}" type="sibTrans" cxnId="{A031AEE8-894F-4971-BE57-0CF3C4DA6F79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96098-80BD-4D2D-8C15-A6B38098F904}" type="presOf" srcId="{C7876883-34BD-4A68-A98E-D95D42D0FF9D}" destId="{F8D5EB2A-738F-4E50-B014-79322171C96A}" srcOrd="1" destOrd="0" presId="urn:microsoft.com/office/officeart/2005/8/layout/process3#8"/>
    <dgm:cxn modelId="{55AAEE30-E114-4B43-B4E2-99491BAA19BE}" type="presOf" srcId="{B0C310D3-A5C4-423C-ADC0-FD305A7B421A}" destId="{1E817AA8-5A37-4644-9254-A1E7980637B5}" srcOrd="1" destOrd="0" presId="urn:microsoft.com/office/officeart/2005/8/layout/process3#8"/>
    <dgm:cxn modelId="{7052EDB9-3099-46A7-9309-CA3A043E22AE}" type="presOf" srcId="{2FE6BDA1-660C-44E3-B8D3-B738986F10EC}" destId="{6600DED2-8216-4ABE-8A99-4882629E1A4D}" srcOrd="0" destOrd="0" presId="urn:microsoft.com/office/officeart/2005/8/layout/process3#8"/>
    <dgm:cxn modelId="{A031AEE8-894F-4971-BE57-0CF3C4DA6F79}" srcId="{B349FD2E-4A90-427F-8442-13222811DC7E}" destId="{11EC3D9D-CABC-4F6B-8311-51EC9AF94B05}" srcOrd="0" destOrd="0" parTransId="{4CB9D39E-D2E7-4AB1-8C35-13DBC76F1E1B}" sibTransId="{49A756A8-869C-486D-A1C2-A9179C82C574}"/>
    <dgm:cxn modelId="{B985833A-677A-4751-BEE7-B9F83778445A}" type="presOf" srcId="{86FEAB3F-FBB1-46CC-9DC6-E094874805AE}" destId="{D8686130-E958-4F9D-9269-6FA1732D0A73}" srcOrd="1" destOrd="0" presId="urn:microsoft.com/office/officeart/2005/8/layout/process3#8"/>
    <dgm:cxn modelId="{A9866907-CFC8-4D2D-B520-8AA1926D7919}" srcId="{2FE6BDA1-660C-44E3-B8D3-B738986F10EC}" destId="{1EC822D0-4B77-4F25-ABD5-8949AFB965C8}" srcOrd="0" destOrd="0" parTransId="{A55FEC0B-23EE-4CFE-8050-49CBA30A17FC}" sibTransId="{B0C310D3-A5C4-423C-ADC0-FD305A7B421A}"/>
    <dgm:cxn modelId="{AB32F77F-1BE7-410E-BB4C-1F7AD67E001B}" type="presOf" srcId="{1EC822D0-4B77-4F25-ABD5-8949AFB965C8}" destId="{BEA8DFF6-0BBC-4765-94CE-726AE7249D2C}" srcOrd="0" destOrd="0" presId="urn:microsoft.com/office/officeart/2005/8/layout/process3#8"/>
    <dgm:cxn modelId="{D88B352E-4F45-41AC-855A-1725123034EE}" type="presOf" srcId="{11EC3D9D-CABC-4F6B-8311-51EC9AF94B05}" destId="{39BA4712-27E2-4423-ADD6-9F9BD3D8FB35}" srcOrd="0" destOrd="0" presId="urn:microsoft.com/office/officeart/2005/8/layout/process3#8"/>
    <dgm:cxn modelId="{2FE43438-7D3E-4960-AF1E-677BF7228F3C}" type="presOf" srcId="{1EC822D0-4B77-4F25-ABD5-8949AFB965C8}" destId="{CAF6A44E-174D-4D73-BBC0-9FC10FA804B9}" srcOrd="1" destOrd="0" presId="urn:microsoft.com/office/officeart/2005/8/layout/process3#8"/>
    <dgm:cxn modelId="{E3BA6C3A-6FD9-4252-9968-F7FCCB28D2AD}" srcId="{86FEAB3F-FBB1-46CC-9DC6-E094874805AE}" destId="{972233BE-F562-42C6-8E02-C376C905A446}" srcOrd="0" destOrd="0" parTransId="{1B83FA22-B57F-4847-AF9E-FCABBD20370B}" sibTransId="{C95400EF-05CE-49A4-A439-43C3AD15FAE2}"/>
    <dgm:cxn modelId="{140AED63-319D-48FD-AA40-3A6085CEF6E3}" type="presOf" srcId="{86BF0545-C8C8-404B-B317-6B71601F8310}" destId="{A527D8D7-AE0F-41E2-B0A5-F384C5C9B908}" srcOrd="0" destOrd="0" presId="urn:microsoft.com/office/officeart/2005/8/layout/process3#8"/>
    <dgm:cxn modelId="{5040F6D3-A1A6-4458-8394-C14CA6336A47}" type="presOf" srcId="{C7876883-34BD-4A68-A98E-D95D42D0FF9D}" destId="{5D27C5B2-FAF5-4B9E-8CE5-8F54D12F7C36}" srcOrd="0" destOrd="0" presId="urn:microsoft.com/office/officeart/2005/8/layout/process3#8"/>
    <dgm:cxn modelId="{E18318BA-1FDA-4866-B454-BD6AEA95FA14}" type="presOf" srcId="{B349FD2E-4A90-427F-8442-13222811DC7E}" destId="{6EADA40E-ECF8-4EF2-9B35-A9DD5D6A50D5}" srcOrd="0" destOrd="0" presId="urn:microsoft.com/office/officeart/2005/8/layout/process3#8"/>
    <dgm:cxn modelId="{54E68A61-497B-4518-A862-57248240E039}" type="presOf" srcId="{B349FD2E-4A90-427F-8442-13222811DC7E}" destId="{C2722F97-5D1A-4260-B371-3A1E1DF124B3}" srcOrd="1" destOrd="0" presId="urn:microsoft.com/office/officeart/2005/8/layout/process3#8"/>
    <dgm:cxn modelId="{0A31FB1A-C07F-4D42-B8BC-29FA8CFA712F}" type="presOf" srcId="{B0C310D3-A5C4-423C-ADC0-FD305A7B421A}" destId="{21AD7683-4E21-48FB-A2B0-38429FA73B13}" srcOrd="0" destOrd="0" presId="urn:microsoft.com/office/officeart/2005/8/layout/process3#8"/>
    <dgm:cxn modelId="{146DC9C5-3F52-43BB-99AA-0163AB12D41C}" srcId="{1EC822D0-4B77-4F25-ABD5-8949AFB965C8}" destId="{86BF0545-C8C8-404B-B317-6B71601F8310}" srcOrd="0" destOrd="0" parTransId="{A554C9B6-595F-4C42-BA2E-0AF975A6182B}" sibTransId="{8F0220D1-B873-4B1C-82E7-D1658190B6B3}"/>
    <dgm:cxn modelId="{BB3034E9-7454-4D32-B084-CA01AE3B15C4}" srcId="{2FE6BDA1-660C-44E3-B8D3-B738986F10EC}" destId="{86FEAB3F-FBB1-46CC-9DC6-E094874805AE}" srcOrd="1" destOrd="0" parTransId="{74C68F9B-1FC8-4F0A-8F6F-246FC86076E9}" sibTransId="{C7876883-34BD-4A68-A98E-D95D42D0FF9D}"/>
    <dgm:cxn modelId="{8E91A28B-D8AD-4987-BBBA-5792CDECF01B}" type="presOf" srcId="{972233BE-F562-42C6-8E02-C376C905A446}" destId="{BFC7A65B-961A-4F69-8CB3-248457E85C87}" srcOrd="0" destOrd="0" presId="urn:microsoft.com/office/officeart/2005/8/layout/process3#8"/>
    <dgm:cxn modelId="{84273AE8-E412-4729-B6E0-D2B7790E95C7}" srcId="{2FE6BDA1-660C-44E3-B8D3-B738986F10EC}" destId="{B349FD2E-4A90-427F-8442-13222811DC7E}" srcOrd="2" destOrd="0" parTransId="{81F9B442-B301-4CE5-9F77-41783846C51D}" sibTransId="{6C33D960-524C-4E19-9279-0E1D8AB4608A}"/>
    <dgm:cxn modelId="{31168387-9E53-46C6-8AC1-DE32CF38FAE9}" type="presOf" srcId="{86FEAB3F-FBB1-46CC-9DC6-E094874805AE}" destId="{4201241F-A758-4825-9A41-CBED0FF9E993}" srcOrd="0" destOrd="0" presId="urn:microsoft.com/office/officeart/2005/8/layout/process3#8"/>
    <dgm:cxn modelId="{72A45179-B42F-49C6-BE4A-F74B22677A0D}" type="presParOf" srcId="{6600DED2-8216-4ABE-8A99-4882629E1A4D}" destId="{13EA64EB-AB03-4C80-9EEA-7CED2D89D89C}" srcOrd="0" destOrd="0" presId="urn:microsoft.com/office/officeart/2005/8/layout/process3#8"/>
    <dgm:cxn modelId="{33B02EF9-8163-4182-811E-9D8A5C6DB936}" type="presParOf" srcId="{13EA64EB-AB03-4C80-9EEA-7CED2D89D89C}" destId="{CAF6A44E-174D-4D73-BBC0-9FC10FA804B9}" srcOrd="0" destOrd="0" presId="urn:microsoft.com/office/officeart/2005/8/layout/process3#8"/>
    <dgm:cxn modelId="{7205EB2E-B46B-43CF-B048-C8780DA212D2}" type="presParOf" srcId="{13EA64EB-AB03-4C80-9EEA-7CED2D89D89C}" destId="{BEA8DFF6-0BBC-4765-94CE-726AE7249D2C}" srcOrd="1" destOrd="0" presId="urn:microsoft.com/office/officeart/2005/8/layout/process3#8"/>
    <dgm:cxn modelId="{171A4D25-21BF-462D-BBA0-74A45D671F83}" type="presParOf" srcId="{13EA64EB-AB03-4C80-9EEA-7CED2D89D89C}" destId="{A527D8D7-AE0F-41E2-B0A5-F384C5C9B908}" srcOrd="2" destOrd="0" presId="urn:microsoft.com/office/officeart/2005/8/layout/process3#8"/>
    <dgm:cxn modelId="{56F8D6E4-D0E7-4F0A-9578-FE504EB79BB5}" type="presParOf" srcId="{6600DED2-8216-4ABE-8A99-4882629E1A4D}" destId="{21AD7683-4E21-48FB-A2B0-38429FA73B13}" srcOrd="1" destOrd="0" presId="urn:microsoft.com/office/officeart/2005/8/layout/process3#8"/>
    <dgm:cxn modelId="{B7107416-C5C2-45BB-B5B2-8DE524EF5694}" type="presParOf" srcId="{21AD7683-4E21-48FB-A2B0-38429FA73B13}" destId="{1E817AA8-5A37-4644-9254-A1E7980637B5}" srcOrd="0" destOrd="0" presId="urn:microsoft.com/office/officeart/2005/8/layout/process3#8"/>
    <dgm:cxn modelId="{E6AB4BEB-2FE6-4719-90E3-B72EC98FDEB6}" type="presParOf" srcId="{6600DED2-8216-4ABE-8A99-4882629E1A4D}" destId="{4706D582-EEBF-4C1E-B7F4-A6D3E12D3072}" srcOrd="2" destOrd="0" presId="urn:microsoft.com/office/officeart/2005/8/layout/process3#8"/>
    <dgm:cxn modelId="{9A86DD1D-60BF-4BCB-A593-68FF5363FBA8}" type="presParOf" srcId="{4706D582-EEBF-4C1E-B7F4-A6D3E12D3072}" destId="{D8686130-E958-4F9D-9269-6FA1732D0A73}" srcOrd="0" destOrd="0" presId="urn:microsoft.com/office/officeart/2005/8/layout/process3#8"/>
    <dgm:cxn modelId="{2657ABCE-D9C3-4704-9233-65768977A3E1}" type="presParOf" srcId="{4706D582-EEBF-4C1E-B7F4-A6D3E12D3072}" destId="{4201241F-A758-4825-9A41-CBED0FF9E993}" srcOrd="1" destOrd="0" presId="urn:microsoft.com/office/officeart/2005/8/layout/process3#8"/>
    <dgm:cxn modelId="{DDAAAAAD-0AA3-4E6A-AAC1-F4B8FAB7EB60}" type="presParOf" srcId="{4706D582-EEBF-4C1E-B7F4-A6D3E12D3072}" destId="{BFC7A65B-961A-4F69-8CB3-248457E85C87}" srcOrd="2" destOrd="0" presId="urn:microsoft.com/office/officeart/2005/8/layout/process3#8"/>
    <dgm:cxn modelId="{79A97FE2-7310-4718-8D8C-AC6DD1B0EE7C}" type="presParOf" srcId="{6600DED2-8216-4ABE-8A99-4882629E1A4D}" destId="{5D27C5B2-FAF5-4B9E-8CE5-8F54D12F7C36}" srcOrd="3" destOrd="0" presId="urn:microsoft.com/office/officeart/2005/8/layout/process3#8"/>
    <dgm:cxn modelId="{2F047FF0-97E4-4DD4-A600-C7D8156D7CA6}" type="presParOf" srcId="{5D27C5B2-FAF5-4B9E-8CE5-8F54D12F7C36}" destId="{F8D5EB2A-738F-4E50-B014-79322171C96A}" srcOrd="0" destOrd="0" presId="urn:microsoft.com/office/officeart/2005/8/layout/process3#8"/>
    <dgm:cxn modelId="{963CDA0B-9478-4B70-B900-247D9B4D6489}" type="presParOf" srcId="{6600DED2-8216-4ABE-8A99-4882629E1A4D}" destId="{7908079C-B054-488F-B184-A0837979EED0}" srcOrd="4" destOrd="0" presId="urn:microsoft.com/office/officeart/2005/8/layout/process3#8"/>
    <dgm:cxn modelId="{BBF0F464-5BA0-486E-B22B-7EF971327F7B}" type="presParOf" srcId="{7908079C-B054-488F-B184-A0837979EED0}" destId="{C2722F97-5D1A-4260-B371-3A1E1DF124B3}" srcOrd="0" destOrd="0" presId="urn:microsoft.com/office/officeart/2005/8/layout/process3#8"/>
    <dgm:cxn modelId="{E40D8C3A-2F9D-4923-AB0A-6030889DE7D4}" type="presParOf" srcId="{7908079C-B054-488F-B184-A0837979EED0}" destId="{6EADA40E-ECF8-4EF2-9B35-A9DD5D6A50D5}" srcOrd="1" destOrd="0" presId="urn:microsoft.com/office/officeart/2005/8/layout/process3#8"/>
    <dgm:cxn modelId="{68118C56-6B23-45DF-848E-56E6748DED45}" type="presParOf" srcId="{7908079C-B054-488F-B184-A0837979EED0}" destId="{39BA4712-27E2-4423-ADD6-9F9BD3D8FB35}" srcOrd="2" destOrd="0" presId="urn:microsoft.com/office/officeart/2005/8/layout/process3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3032" y="50000"/>
          <a:ext cx="2603614" cy="13327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23</a:t>
          </a:r>
          <a:r>
            <a:rPr lang="id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Mei 2019</a:t>
          </a:r>
          <a:r>
            <a:rPr lang="en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sz="2200" b="1" kern="1200" noProof="0" dirty="0" err="1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US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25</a:t>
          </a:r>
          <a:r>
            <a:rPr lang="id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Mei 2019</a:t>
          </a:r>
          <a:endParaRPr lang="en-US" sz="2200" b="1" kern="1200" dirty="0"/>
        </a:p>
      </dsp:txBody>
      <dsp:txXfrm>
        <a:off x="3032" y="50000"/>
        <a:ext cx="2603614" cy="888503"/>
      </dsp:txXfrm>
    </dsp:sp>
    <dsp:sp modelId="{A527D8D7-AE0F-41E2-B0A5-F384C5C9B908}">
      <dsp:nvSpPr>
        <dsp:cNvPr id="0" name=""/>
        <dsp:cNvSpPr/>
      </dsp:nvSpPr>
      <dsp:spPr>
        <a:xfrm>
          <a:off x="536303" y="938504"/>
          <a:ext cx="2603614" cy="1782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2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sz="22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22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sz="22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22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sz="2200" b="1" kern="1200"/>
        </a:p>
      </dsp:txBody>
      <dsp:txXfrm>
        <a:off x="588496" y="990697"/>
        <a:ext cx="2499228" cy="1677614"/>
      </dsp:txXfrm>
    </dsp:sp>
    <dsp:sp modelId="{21AD7683-4E21-48FB-A2B0-38429FA73B13}">
      <dsp:nvSpPr>
        <dsp:cNvPr id="0" name=""/>
        <dsp:cNvSpPr/>
      </dsp:nvSpPr>
      <dsp:spPr>
        <a:xfrm>
          <a:off x="3001346" y="170140"/>
          <a:ext cx="836760" cy="648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001346" y="299785"/>
        <a:ext cx="642293" cy="388934"/>
      </dsp:txXfrm>
    </dsp:sp>
    <dsp:sp modelId="{6EADA40E-ECF8-4EF2-9B35-A9DD5D6A50D5}">
      <dsp:nvSpPr>
        <dsp:cNvPr id="0" name=""/>
        <dsp:cNvSpPr/>
      </dsp:nvSpPr>
      <dsp:spPr>
        <a:xfrm>
          <a:off x="4185441" y="50000"/>
          <a:ext cx="2603614" cy="13327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11 Juni 2019</a:t>
          </a:r>
        </a:p>
      </dsp:txBody>
      <dsp:txXfrm>
        <a:off x="4185441" y="50000"/>
        <a:ext cx="2603614" cy="888503"/>
      </dsp:txXfrm>
    </dsp:sp>
    <dsp:sp modelId="{39BA4712-27E2-4423-ADD6-9F9BD3D8FB35}">
      <dsp:nvSpPr>
        <dsp:cNvPr id="0" name=""/>
        <dsp:cNvSpPr/>
      </dsp:nvSpPr>
      <dsp:spPr>
        <a:xfrm>
          <a:off x="4718712" y="938504"/>
          <a:ext cx="2603614" cy="1782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200" b="1" kern="1200">
              <a:sym typeface="+mn-ea"/>
            </a:rPr>
            <a:t>P</a:t>
          </a:r>
          <a:r>
            <a:rPr lang="zh-CN" altLang="x-none" sz="22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en-US" sz="2200" b="1" kern="1200"/>
        </a:p>
      </dsp:txBody>
      <dsp:txXfrm>
        <a:off x="4770905" y="990697"/>
        <a:ext cx="2499228" cy="1677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900719"/>
          <a:ext cx="2031516" cy="6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11 Juni 2019</a:t>
          </a:r>
          <a:endParaRPr lang="en-US" sz="1500" b="1" kern="1200" dirty="0"/>
        </a:p>
      </dsp:txBody>
      <dsp:txXfrm>
        <a:off x="4467" y="900719"/>
        <a:ext cx="2031516" cy="432000"/>
      </dsp:txXfrm>
    </dsp:sp>
    <dsp:sp modelId="{A527D8D7-AE0F-41E2-B0A5-F384C5C9B908}">
      <dsp:nvSpPr>
        <dsp:cNvPr id="0" name=""/>
        <dsp:cNvSpPr/>
      </dsp:nvSpPr>
      <dsp:spPr>
        <a:xfrm>
          <a:off x="420561" y="1332719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sz="1500" b="1" kern="1200"/>
        </a:p>
      </dsp:txBody>
      <dsp:txXfrm>
        <a:off x="480062" y="1392220"/>
        <a:ext cx="1912514" cy="2310998"/>
      </dsp:txXfrm>
    </dsp:sp>
    <dsp:sp modelId="{21AD7683-4E21-48FB-A2B0-38429FA73B13}">
      <dsp:nvSpPr>
        <dsp:cNvPr id="0" name=""/>
        <dsp:cNvSpPr/>
      </dsp:nvSpPr>
      <dsp:spPr>
        <a:xfrm>
          <a:off x="2343955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343955" y="9649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900719"/>
          <a:ext cx="2031516" cy="6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3267867" y="900719"/>
        <a:ext cx="2031516" cy="432000"/>
      </dsp:txXfrm>
    </dsp:sp>
    <dsp:sp modelId="{BFC7A65B-961A-4F69-8CB3-248457E85C87}">
      <dsp:nvSpPr>
        <dsp:cNvPr id="0" name=""/>
        <dsp:cNvSpPr/>
      </dsp:nvSpPr>
      <dsp:spPr>
        <a:xfrm>
          <a:off x="3683961" y="1332719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sz="1500" b="1" kern="1200"/>
        </a:p>
      </dsp:txBody>
      <dsp:txXfrm>
        <a:off x="3743462" y="1392220"/>
        <a:ext cx="1912514" cy="2310998"/>
      </dsp:txXfrm>
    </dsp:sp>
    <dsp:sp modelId="{5D27C5B2-FAF5-4B9E-8CE5-8F54D12F7C36}">
      <dsp:nvSpPr>
        <dsp:cNvPr id="0" name=""/>
        <dsp:cNvSpPr/>
      </dsp:nvSpPr>
      <dsp:spPr>
        <a:xfrm>
          <a:off x="5607354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607354" y="9649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900719"/>
          <a:ext cx="2031516" cy="6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6531266" y="900719"/>
        <a:ext cx="2031516" cy="432000"/>
      </dsp:txXfrm>
    </dsp:sp>
    <dsp:sp modelId="{39BA4712-27E2-4423-ADD6-9F9BD3D8FB35}">
      <dsp:nvSpPr>
        <dsp:cNvPr id="0" name=""/>
        <dsp:cNvSpPr/>
      </dsp:nvSpPr>
      <dsp:spPr>
        <a:xfrm>
          <a:off x="6947360" y="1332719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sz="1500" b="1" kern="1200"/>
        </a:p>
      </dsp:txBody>
      <dsp:txXfrm>
        <a:off x="7006861" y="1392220"/>
        <a:ext cx="1912514" cy="2310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1262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400" b="1" kern="1200" dirty="0">
              <a:sym typeface="+mn-ea"/>
            </a:rPr>
            <a:t>1</a:t>
          </a:r>
          <a:r>
            <a:rPr lang="en-ID" sz="1400" b="1" kern="1200" dirty="0">
              <a:sym typeface="+mn-ea"/>
            </a:rPr>
            <a:t>3</a:t>
          </a:r>
          <a:r>
            <a:rPr lang="en-US" altLang="en-US" sz="14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4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sz="14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sz="1400" b="1" kern="120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62" y="1472654"/>
        <a:ext cx="1586981" cy="584131"/>
      </dsp:txXfrm>
    </dsp:sp>
    <dsp:sp modelId="{A527D8D7-AE0F-41E2-B0A5-F384C5C9B908}">
      <dsp:nvSpPr>
        <dsp:cNvPr id="0" name=""/>
        <dsp:cNvSpPr/>
      </dsp:nvSpPr>
      <dsp:spPr>
        <a:xfrm>
          <a:off x="326307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359521" y="2089999"/>
        <a:ext cx="1520553" cy="1067572"/>
      </dsp:txXfrm>
    </dsp:sp>
    <dsp:sp modelId="{21AD7683-4E21-48FB-A2B0-38429FA73B13}">
      <dsp:nvSpPr>
        <dsp:cNvPr id="0" name=""/>
        <dsp:cNvSpPr/>
      </dsp:nvSpPr>
      <dsp:spPr>
        <a:xfrm>
          <a:off x="1828825" y="1567163"/>
          <a:ext cx="510031" cy="39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828825" y="1646185"/>
        <a:ext cx="391497" cy="237068"/>
      </dsp:txXfrm>
    </dsp:sp>
    <dsp:sp modelId="{4201241F-A758-4825-9A41-CBED0FF9E993}">
      <dsp:nvSpPr>
        <dsp:cNvPr id="0" name=""/>
        <dsp:cNvSpPr/>
      </dsp:nvSpPr>
      <dsp:spPr>
        <a:xfrm>
          <a:off x="2550567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14 Juni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550567" y="1472654"/>
        <a:ext cx="1586981" cy="584131"/>
      </dsp:txXfrm>
    </dsp:sp>
    <dsp:sp modelId="{BFC7A65B-961A-4F69-8CB3-248457E85C87}">
      <dsp:nvSpPr>
        <dsp:cNvPr id="0" name=""/>
        <dsp:cNvSpPr/>
      </dsp:nvSpPr>
      <dsp:spPr>
        <a:xfrm>
          <a:off x="2875611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err="1">
              <a:sym typeface="+mn-ea"/>
            </a:rPr>
            <a:t>P</a:t>
          </a:r>
          <a:r>
            <a:rPr lang="en-US" altLang="zh-CN" sz="1400" b="1" kern="1200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</a:t>
          </a:r>
          <a:r>
            <a:rPr lang="en-US" altLang="zh-CN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sz="1400" b="1" kern="1200" dirty="0" err="1">
              <a:sym typeface="+mn-ea"/>
            </a:rPr>
            <a:t>P</a:t>
          </a:r>
          <a:r>
            <a:rPr lang="en-US" altLang="x-none" sz="1400" b="1" kern="1200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908825" y="2089999"/>
        <a:ext cx="1520553" cy="1067572"/>
      </dsp:txXfrm>
    </dsp:sp>
    <dsp:sp modelId="{5D27C5B2-FAF5-4B9E-8CE5-8F54D12F7C36}">
      <dsp:nvSpPr>
        <dsp:cNvPr id="0" name=""/>
        <dsp:cNvSpPr/>
      </dsp:nvSpPr>
      <dsp:spPr>
        <a:xfrm>
          <a:off x="4378129" y="1567163"/>
          <a:ext cx="510031" cy="39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78129" y="1646185"/>
        <a:ext cx="391497" cy="237068"/>
      </dsp:txXfrm>
    </dsp:sp>
    <dsp:sp modelId="{6EADA40E-ECF8-4EF2-9B35-A9DD5D6A50D5}">
      <dsp:nvSpPr>
        <dsp:cNvPr id="0" name=""/>
        <dsp:cNvSpPr/>
      </dsp:nvSpPr>
      <dsp:spPr>
        <a:xfrm>
          <a:off x="5099871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17 Juni 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21 Juni 2019</a:t>
          </a:r>
          <a:endParaRPr 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5099871" y="1472654"/>
        <a:ext cx="1586981" cy="584131"/>
      </dsp:txXfrm>
    </dsp:sp>
    <dsp:sp modelId="{39BA4712-27E2-4423-ADD6-9F9BD3D8FB35}">
      <dsp:nvSpPr>
        <dsp:cNvPr id="0" name=""/>
        <dsp:cNvSpPr/>
      </dsp:nvSpPr>
      <dsp:spPr>
        <a:xfrm>
          <a:off x="5424916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b="1" kern="1200">
              <a:sym typeface="+mn-ea"/>
            </a:rPr>
            <a:t>P</a:t>
          </a:r>
          <a:r>
            <a:rPr lang="zh-CN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sz="1400" b="1" kern="1200">
              <a:sym typeface="+mn-ea"/>
            </a:rPr>
            <a:t>P</a:t>
          </a:r>
          <a:r>
            <a:rPr lang="id-ID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5458130" y="2089999"/>
        <a:ext cx="1520553" cy="1067572"/>
      </dsp:txXfrm>
    </dsp:sp>
    <dsp:sp modelId="{1A63D6A5-7BD1-41C1-AD6E-8EDC1994CE27}">
      <dsp:nvSpPr>
        <dsp:cNvPr id="0" name=""/>
        <dsp:cNvSpPr/>
      </dsp:nvSpPr>
      <dsp:spPr>
        <a:xfrm>
          <a:off x="6927433" y="1567163"/>
          <a:ext cx="510031" cy="39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927433" y="1646185"/>
        <a:ext cx="391497" cy="237068"/>
      </dsp:txXfrm>
    </dsp:sp>
    <dsp:sp modelId="{4C429ED5-ED44-44D9-91B9-620C63518072}">
      <dsp:nvSpPr>
        <dsp:cNvPr id="0" name=""/>
        <dsp:cNvSpPr/>
      </dsp:nvSpPr>
      <dsp:spPr>
        <a:xfrm>
          <a:off x="7649176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24 Juni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27 Juni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7649176" y="1472654"/>
        <a:ext cx="1586981" cy="584131"/>
      </dsp:txXfrm>
    </dsp:sp>
    <dsp:sp modelId="{77765E51-8F8C-4F1C-A46A-BF854169569F}">
      <dsp:nvSpPr>
        <dsp:cNvPr id="0" name=""/>
        <dsp:cNvSpPr/>
      </dsp:nvSpPr>
      <dsp:spPr>
        <a:xfrm>
          <a:off x="7974220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/>
            <a:t>RPH</a:t>
          </a:r>
        </a:p>
      </dsp:txBody>
      <dsp:txXfrm>
        <a:off x="8007434" y="2089999"/>
        <a:ext cx="1520553" cy="10675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28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4467" y="1022080"/>
        <a:ext cx="2031516" cy="691479"/>
      </dsp:txXfrm>
    </dsp:sp>
    <dsp:sp modelId="{A527D8D7-AE0F-41E2-B0A5-F384C5C9B908}">
      <dsp:nvSpPr>
        <dsp:cNvPr id="0" name=""/>
        <dsp:cNvSpPr/>
      </dsp:nvSpPr>
      <dsp:spPr>
        <a:xfrm>
          <a:off x="420561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Presiden dan Wakil Presiden</a:t>
          </a:r>
          <a:endParaRPr lang="en-US" sz="1700" b="1" kern="1200"/>
        </a:p>
      </dsp:txBody>
      <dsp:txXfrm>
        <a:off x="477024" y="1770022"/>
        <a:ext cx="1918590" cy="1814874"/>
      </dsp:txXfrm>
    </dsp:sp>
    <dsp:sp modelId="{21AD7683-4E21-48FB-A2B0-38429FA73B13}">
      <dsp:nvSpPr>
        <dsp:cNvPr id="0" name=""/>
        <dsp:cNvSpPr/>
      </dsp:nvSpPr>
      <dsp:spPr>
        <a:xfrm>
          <a:off x="2343955" y="11149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43955" y="12160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28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30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3267867" y="1022080"/>
        <a:ext cx="2031516" cy="691479"/>
      </dsp:txXfrm>
    </dsp:sp>
    <dsp:sp modelId="{BFC7A65B-961A-4F69-8CB3-248457E85C87}">
      <dsp:nvSpPr>
        <dsp:cNvPr id="0" name=""/>
        <dsp:cNvSpPr/>
      </dsp:nvSpPr>
      <dsp:spPr>
        <a:xfrm>
          <a:off x="3683961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sz="1700" b="1" kern="1200">
              <a:sym typeface="+mn-ea"/>
            </a:rPr>
            <a:t> s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sz="1700" b="1" kern="1200">
              <a:sym typeface="+mn-ea"/>
            </a:rPr>
            <a:t> P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sz="1700" b="1" kern="1200">
              <a:sym typeface="+mn-ea"/>
            </a:rPr>
            <a:t> </a:t>
          </a:r>
          <a:endParaRPr lang="en-US" altLang="en-US" sz="1700" b="1" kern="120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40424" y="1770022"/>
        <a:ext cx="1918590" cy="1814874"/>
      </dsp:txXfrm>
    </dsp:sp>
    <dsp:sp modelId="{5D27C5B2-FAF5-4B9E-8CE5-8F54D12F7C36}">
      <dsp:nvSpPr>
        <dsp:cNvPr id="0" name=""/>
        <dsp:cNvSpPr/>
      </dsp:nvSpPr>
      <dsp:spPr>
        <a:xfrm>
          <a:off x="5607354" y="11149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07354" y="12160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28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30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6531266" y="1022080"/>
        <a:ext cx="2031516" cy="691479"/>
      </dsp:txXfrm>
    </dsp:sp>
    <dsp:sp modelId="{39BA4712-27E2-4423-ADD6-9F9BD3D8FB35}">
      <dsp:nvSpPr>
        <dsp:cNvPr id="0" name=""/>
        <dsp:cNvSpPr/>
      </dsp:nvSpPr>
      <dsp:spPr>
        <a:xfrm>
          <a:off x="6947360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id-ID" altLang="x-none" sz="17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sz="1700" b="1" i="1" kern="1200">
              <a:sym typeface="+mn-ea"/>
            </a:rPr>
            <a:t>w</a:t>
          </a:r>
          <a:r>
            <a:rPr lang="id-ID" altLang="x-none" sz="1700" b="1" i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sz="1700" b="1" kern="1200">
              <a:sym typeface="+mn-ea"/>
            </a:rPr>
            <a:t>)</a:t>
          </a:r>
          <a:endParaRPr lang="id-ID" altLang="x-none" sz="17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7003823" y="1770022"/>
        <a:ext cx="1918590" cy="18148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1220" y="1203882"/>
          <a:ext cx="1534078" cy="8153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1300" b="1" kern="1200" noProof="0" dirty="0">
              <a:ln>
                <a:noFill/>
              </a:ln>
              <a:effectLst/>
              <a:uLnTx/>
              <a:uFillTx/>
              <a:sym typeface="+mn-ea"/>
            </a:rPr>
            <a:t>8 Mei</a:t>
          </a:r>
          <a:r>
            <a:rPr lang="id-ID" sz="1300" b="1" kern="1200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sz="1300" b="1" kern="1200" noProof="0" dirty="0" err="1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sz="1300" b="1" kern="1200" noProof="0" dirty="0">
              <a:ln>
                <a:noFill/>
              </a:ln>
              <a:effectLst/>
              <a:uLnTx/>
              <a:uFillTx/>
              <a:sym typeface="+mn-ea"/>
            </a:rPr>
            <a:t> 25 Mei 2019</a:t>
          </a:r>
          <a:endParaRPr lang="en-US" sz="1300" b="1" kern="1200" dirty="0"/>
        </a:p>
      </dsp:txBody>
      <dsp:txXfrm>
        <a:off x="1220" y="1203882"/>
        <a:ext cx="1534078" cy="543544"/>
      </dsp:txXfrm>
    </dsp:sp>
    <dsp:sp modelId="{A527D8D7-AE0F-41E2-B0A5-F384C5C9B908}">
      <dsp:nvSpPr>
        <dsp:cNvPr id="0" name=""/>
        <dsp:cNvSpPr/>
      </dsp:nvSpPr>
      <dsp:spPr>
        <a:xfrm>
          <a:off x="315429" y="1747427"/>
          <a:ext cx="1534078" cy="1053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3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sz="13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3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sz="13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3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sz="1300" b="1" kern="1200"/>
        </a:p>
      </dsp:txBody>
      <dsp:txXfrm>
        <a:off x="346270" y="1778268"/>
        <a:ext cx="1472396" cy="991318"/>
      </dsp:txXfrm>
    </dsp:sp>
    <dsp:sp modelId="{21AD7683-4E21-48FB-A2B0-38429FA73B13}">
      <dsp:nvSpPr>
        <dsp:cNvPr id="0" name=""/>
        <dsp:cNvSpPr/>
      </dsp:nvSpPr>
      <dsp:spPr>
        <a:xfrm>
          <a:off x="1767860" y="1284684"/>
          <a:ext cx="493028" cy="38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767860" y="1361072"/>
        <a:ext cx="378446" cy="229165"/>
      </dsp:txXfrm>
    </dsp:sp>
    <dsp:sp modelId="{4201241F-A758-4825-9A41-CBED0FF9E993}">
      <dsp:nvSpPr>
        <dsp:cNvPr id="0" name=""/>
        <dsp:cNvSpPr/>
      </dsp:nvSpPr>
      <dsp:spPr>
        <a:xfrm>
          <a:off x="2465542" y="1203882"/>
          <a:ext cx="1534078" cy="8153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8 Mei </a:t>
          </a:r>
          <a:r>
            <a:rPr lang="en-US" sz="1300" b="1" kern="1200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27 Mei 2019</a:t>
          </a:r>
          <a:endParaRPr lang="en-US" sz="1300" b="1" kern="1200" dirty="0"/>
        </a:p>
      </dsp:txBody>
      <dsp:txXfrm>
        <a:off x="2465542" y="1203882"/>
        <a:ext cx="1534078" cy="543544"/>
      </dsp:txXfrm>
    </dsp:sp>
    <dsp:sp modelId="{BFC7A65B-961A-4F69-8CB3-248457E85C87}">
      <dsp:nvSpPr>
        <dsp:cNvPr id="0" name=""/>
        <dsp:cNvSpPr/>
      </dsp:nvSpPr>
      <dsp:spPr>
        <a:xfrm>
          <a:off x="2779751" y="1747427"/>
          <a:ext cx="1534078" cy="1053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Pemeriksaan Kelengkapan Permohonan Pemohon</a:t>
          </a:r>
          <a:endParaRPr lang="en-US" sz="1300" b="1" kern="1200"/>
        </a:p>
      </dsp:txBody>
      <dsp:txXfrm>
        <a:off x="2810592" y="1778268"/>
        <a:ext cx="1472396" cy="991318"/>
      </dsp:txXfrm>
    </dsp:sp>
    <dsp:sp modelId="{5D27C5B2-FAF5-4B9E-8CE5-8F54D12F7C36}">
      <dsp:nvSpPr>
        <dsp:cNvPr id="0" name=""/>
        <dsp:cNvSpPr/>
      </dsp:nvSpPr>
      <dsp:spPr>
        <a:xfrm>
          <a:off x="4232182" y="1284684"/>
          <a:ext cx="493028" cy="38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232182" y="1361072"/>
        <a:ext cx="378446" cy="229165"/>
      </dsp:txXfrm>
    </dsp:sp>
    <dsp:sp modelId="{6EADA40E-ECF8-4EF2-9B35-A9DD5D6A50D5}">
      <dsp:nvSpPr>
        <dsp:cNvPr id="0" name=""/>
        <dsp:cNvSpPr/>
      </dsp:nvSpPr>
      <dsp:spPr>
        <a:xfrm>
          <a:off x="4929864" y="1203882"/>
          <a:ext cx="1534078" cy="8153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3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Mei </a:t>
          </a:r>
          <a:r>
            <a:rPr lang="en-US" altLang="en-US" sz="13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3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31 Mei 2019</a:t>
          </a:r>
          <a:endParaRPr lang="en-US" sz="1300" b="1" kern="1200" dirty="0"/>
        </a:p>
      </dsp:txBody>
      <dsp:txXfrm>
        <a:off x="4929864" y="1203882"/>
        <a:ext cx="1534078" cy="543544"/>
      </dsp:txXfrm>
    </dsp:sp>
    <dsp:sp modelId="{39BA4712-27E2-4423-ADD6-9F9BD3D8FB35}">
      <dsp:nvSpPr>
        <dsp:cNvPr id="0" name=""/>
        <dsp:cNvSpPr/>
      </dsp:nvSpPr>
      <dsp:spPr>
        <a:xfrm>
          <a:off x="5244073" y="1747427"/>
          <a:ext cx="1534078" cy="1053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Perbaikan Kelengkapan Permohonan Pemohon</a:t>
          </a:r>
          <a:endParaRPr lang="en-US" sz="1300" b="1" kern="1200" dirty="0"/>
        </a:p>
      </dsp:txBody>
      <dsp:txXfrm>
        <a:off x="5274914" y="1778268"/>
        <a:ext cx="1472396" cy="991318"/>
      </dsp:txXfrm>
    </dsp:sp>
    <dsp:sp modelId="{DD6E5510-1378-479B-9B93-B4275E992963}">
      <dsp:nvSpPr>
        <dsp:cNvPr id="0" name=""/>
        <dsp:cNvSpPr/>
      </dsp:nvSpPr>
      <dsp:spPr>
        <a:xfrm>
          <a:off x="6696504" y="1284684"/>
          <a:ext cx="493028" cy="38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6696504" y="1361072"/>
        <a:ext cx="378446" cy="229165"/>
      </dsp:txXfrm>
    </dsp:sp>
    <dsp:sp modelId="{1745DD99-DB85-40B5-89A0-3F1A1E4C4338}">
      <dsp:nvSpPr>
        <dsp:cNvPr id="0" name=""/>
        <dsp:cNvSpPr/>
      </dsp:nvSpPr>
      <dsp:spPr>
        <a:xfrm>
          <a:off x="7394186" y="1203882"/>
          <a:ext cx="1534078" cy="8153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3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sz="13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3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sz="1300" b="1" kern="120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394186" y="1203882"/>
        <a:ext cx="1534078" cy="543544"/>
      </dsp:txXfrm>
    </dsp:sp>
    <dsp:sp modelId="{F1753B36-30E5-440C-900D-09125E83D042}">
      <dsp:nvSpPr>
        <dsp:cNvPr id="0" name=""/>
        <dsp:cNvSpPr/>
      </dsp:nvSpPr>
      <dsp:spPr>
        <a:xfrm>
          <a:off x="7708395" y="1747427"/>
          <a:ext cx="1534078" cy="1053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300" b="1" kern="1200" dirty="0">
              <a:sym typeface="+mn-ea"/>
            </a:rPr>
            <a:t>P</a:t>
          </a:r>
          <a:r>
            <a:rPr lang="zh-CN" altLang="x-none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zh-CN" altLang="x-none" sz="13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7739236" y="1778268"/>
        <a:ext cx="1472396" cy="9913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799621"/>
          <a:ext cx="2031516" cy="9512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sz="15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5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 </a:t>
          </a:r>
          <a:r>
            <a:rPr lang="en-US" altLang="en-US" sz="15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4467" y="799621"/>
        <a:ext cx="2031516" cy="634197"/>
      </dsp:txXfrm>
    </dsp:sp>
    <dsp:sp modelId="{A527D8D7-AE0F-41E2-B0A5-F384C5C9B908}">
      <dsp:nvSpPr>
        <dsp:cNvPr id="0" name=""/>
        <dsp:cNvSpPr/>
      </dsp:nvSpPr>
      <dsp:spPr>
        <a:xfrm>
          <a:off x="420561" y="1433818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sz="1500" b="1" kern="1200"/>
        </a:p>
      </dsp:txBody>
      <dsp:txXfrm>
        <a:off x="480062" y="1493319"/>
        <a:ext cx="1912514" cy="2310998"/>
      </dsp:txXfrm>
    </dsp:sp>
    <dsp:sp modelId="{21AD7683-4E21-48FB-A2B0-38429FA73B13}">
      <dsp:nvSpPr>
        <dsp:cNvPr id="0" name=""/>
        <dsp:cNvSpPr/>
      </dsp:nvSpPr>
      <dsp:spPr>
        <a:xfrm>
          <a:off x="2343955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343955" y="9649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799621"/>
          <a:ext cx="2031516" cy="9512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3267867" y="799621"/>
        <a:ext cx="2031516" cy="634197"/>
      </dsp:txXfrm>
    </dsp:sp>
    <dsp:sp modelId="{BFC7A65B-961A-4F69-8CB3-248457E85C87}">
      <dsp:nvSpPr>
        <dsp:cNvPr id="0" name=""/>
        <dsp:cNvSpPr/>
      </dsp:nvSpPr>
      <dsp:spPr>
        <a:xfrm>
          <a:off x="3683961" y="1433818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sz="1500" b="1" kern="1200"/>
        </a:p>
      </dsp:txBody>
      <dsp:txXfrm>
        <a:off x="3743462" y="1493319"/>
        <a:ext cx="1912514" cy="2310998"/>
      </dsp:txXfrm>
    </dsp:sp>
    <dsp:sp modelId="{5D27C5B2-FAF5-4B9E-8CE5-8F54D12F7C36}">
      <dsp:nvSpPr>
        <dsp:cNvPr id="0" name=""/>
        <dsp:cNvSpPr/>
      </dsp:nvSpPr>
      <dsp:spPr>
        <a:xfrm>
          <a:off x="5607354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607354" y="9649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799621"/>
          <a:ext cx="2031516" cy="9512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6531266" y="799621"/>
        <a:ext cx="2031516" cy="634197"/>
      </dsp:txXfrm>
    </dsp:sp>
    <dsp:sp modelId="{39BA4712-27E2-4423-ADD6-9F9BD3D8FB35}">
      <dsp:nvSpPr>
        <dsp:cNvPr id="0" name=""/>
        <dsp:cNvSpPr/>
      </dsp:nvSpPr>
      <dsp:spPr>
        <a:xfrm>
          <a:off x="6947360" y="1433818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sz="1500" b="1" kern="1200"/>
        </a:p>
      </dsp:txBody>
      <dsp:txXfrm>
        <a:off x="7006861" y="1493319"/>
        <a:ext cx="1912514" cy="23109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1250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</a:t>
          </a:r>
          <a:r>
            <a:rPr lang="en-US" altLang="en-US" sz="14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4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sz="14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4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sz="1400" b="1" kern="1200" noProof="0" dirty="0">
            <a:ln>
              <a:noFill/>
            </a:ln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50" y="1443616"/>
        <a:ext cx="1570821" cy="586116"/>
      </dsp:txXfrm>
    </dsp:sp>
    <dsp:sp modelId="{A527D8D7-AE0F-41E2-B0A5-F384C5C9B908}">
      <dsp:nvSpPr>
        <dsp:cNvPr id="0" name=""/>
        <dsp:cNvSpPr/>
      </dsp:nvSpPr>
      <dsp:spPr>
        <a:xfrm>
          <a:off x="322984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b="1" kern="1200">
              <a:sym typeface="+mn-ea"/>
            </a:rPr>
            <a:t>P</a:t>
          </a:r>
          <a:r>
            <a:rPr lang="zh-CN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sz="1400" b="1" kern="1200">
              <a:sym typeface="+mn-ea"/>
            </a:rPr>
            <a:t>P</a:t>
          </a:r>
          <a:r>
            <a:rPr lang="id-ID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356198" y="2062947"/>
        <a:ext cx="1504393" cy="1067572"/>
      </dsp:txXfrm>
    </dsp:sp>
    <dsp:sp modelId="{21AD7683-4E21-48FB-A2B0-38429FA73B13}">
      <dsp:nvSpPr>
        <dsp:cNvPr id="0" name=""/>
        <dsp:cNvSpPr/>
      </dsp:nvSpPr>
      <dsp:spPr>
        <a:xfrm>
          <a:off x="1810202" y="1541130"/>
          <a:ext cx="504837" cy="391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810202" y="1619348"/>
        <a:ext cx="387510" cy="234653"/>
      </dsp:txXfrm>
    </dsp:sp>
    <dsp:sp modelId="{4201241F-A758-4825-9A41-CBED0FF9E993}">
      <dsp:nvSpPr>
        <dsp:cNvPr id="0" name=""/>
        <dsp:cNvSpPr/>
      </dsp:nvSpPr>
      <dsp:spPr>
        <a:xfrm>
          <a:off x="2524594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11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26 Juli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524594" y="1443616"/>
        <a:ext cx="1570821" cy="586116"/>
      </dsp:txXfrm>
    </dsp:sp>
    <dsp:sp modelId="{BFC7A65B-961A-4F69-8CB3-248457E85C87}">
      <dsp:nvSpPr>
        <dsp:cNvPr id="0" name=""/>
        <dsp:cNvSpPr/>
      </dsp:nvSpPr>
      <dsp:spPr>
        <a:xfrm>
          <a:off x="2846329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879543" y="2062947"/>
        <a:ext cx="1504393" cy="1067572"/>
      </dsp:txXfrm>
    </dsp:sp>
    <dsp:sp modelId="{5D27C5B2-FAF5-4B9E-8CE5-8F54D12F7C36}">
      <dsp:nvSpPr>
        <dsp:cNvPr id="0" name=""/>
        <dsp:cNvSpPr/>
      </dsp:nvSpPr>
      <dsp:spPr>
        <a:xfrm>
          <a:off x="4333546" y="1541130"/>
          <a:ext cx="504837" cy="391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33546" y="1619348"/>
        <a:ext cx="387510" cy="234653"/>
      </dsp:txXfrm>
    </dsp:sp>
    <dsp:sp modelId="{6EADA40E-ECF8-4EF2-9B35-A9DD5D6A50D5}">
      <dsp:nvSpPr>
        <dsp:cNvPr id="0" name=""/>
        <dsp:cNvSpPr/>
      </dsp:nvSpPr>
      <dsp:spPr>
        <a:xfrm>
          <a:off x="5047939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15 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 30 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5047939" y="1443616"/>
        <a:ext cx="1570821" cy="586116"/>
      </dsp:txXfrm>
    </dsp:sp>
    <dsp:sp modelId="{39BA4712-27E2-4423-ADD6-9F9BD3D8FB35}">
      <dsp:nvSpPr>
        <dsp:cNvPr id="0" name=""/>
        <dsp:cNvSpPr/>
      </dsp:nvSpPr>
      <dsp:spPr>
        <a:xfrm>
          <a:off x="5369673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b="1" kern="1200">
              <a:sym typeface="+mn-ea"/>
            </a:rPr>
            <a:t>P</a:t>
          </a:r>
          <a:r>
            <a:rPr lang="zh-CN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sz="1400" b="1" kern="1200">
              <a:sym typeface="+mn-ea"/>
            </a:rPr>
            <a:t>P</a:t>
          </a:r>
          <a:r>
            <a:rPr lang="id-ID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5402887" y="2062947"/>
        <a:ext cx="1504393" cy="1067572"/>
      </dsp:txXfrm>
    </dsp:sp>
    <dsp:sp modelId="{1A63D6A5-7BD1-41C1-AD6E-8EDC1994CE27}">
      <dsp:nvSpPr>
        <dsp:cNvPr id="0" name=""/>
        <dsp:cNvSpPr/>
      </dsp:nvSpPr>
      <dsp:spPr>
        <a:xfrm>
          <a:off x="6856891" y="1541130"/>
          <a:ext cx="504837" cy="391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56891" y="1619348"/>
        <a:ext cx="387510" cy="234653"/>
      </dsp:txXfrm>
    </dsp:sp>
    <dsp:sp modelId="{4C429ED5-ED44-44D9-91B9-620C63518072}">
      <dsp:nvSpPr>
        <dsp:cNvPr id="0" name=""/>
        <dsp:cNvSpPr/>
      </dsp:nvSpPr>
      <dsp:spPr>
        <a:xfrm>
          <a:off x="7571284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31 Juli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 5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Agust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7571284" y="1443616"/>
        <a:ext cx="1570821" cy="586116"/>
      </dsp:txXfrm>
    </dsp:sp>
    <dsp:sp modelId="{77765E51-8F8C-4F1C-A46A-BF854169569F}">
      <dsp:nvSpPr>
        <dsp:cNvPr id="0" name=""/>
        <dsp:cNvSpPr/>
      </dsp:nvSpPr>
      <dsp:spPr>
        <a:xfrm>
          <a:off x="7893018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/>
            <a:t>RPH</a:t>
          </a:r>
        </a:p>
      </dsp:txBody>
      <dsp:txXfrm>
        <a:off x="7926232" y="2062947"/>
        <a:ext cx="1504393" cy="10675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6 </a:t>
          </a:r>
          <a:r>
            <a:rPr lang="en-US" sz="1700" b="1" kern="1200" dirty="0" err="1"/>
            <a:t>s.d.</a:t>
          </a:r>
          <a:r>
            <a:rPr lang="en-US" sz="1700" b="1" kern="1200" dirty="0"/>
            <a:t> 9 </a:t>
          </a:r>
          <a:r>
            <a:rPr lang="en-US" sz="1700" b="1" kern="1200" dirty="0" err="1"/>
            <a:t>Agust</a:t>
          </a:r>
          <a:r>
            <a:rPr lang="en-US" sz="1700" b="1" kern="1200" dirty="0"/>
            <a:t> 2019</a:t>
          </a:r>
        </a:p>
      </dsp:txBody>
      <dsp:txXfrm>
        <a:off x="4467" y="1022080"/>
        <a:ext cx="2031516" cy="691479"/>
      </dsp:txXfrm>
    </dsp:sp>
    <dsp:sp modelId="{A527D8D7-AE0F-41E2-B0A5-F384C5C9B908}">
      <dsp:nvSpPr>
        <dsp:cNvPr id="0" name=""/>
        <dsp:cNvSpPr/>
      </dsp:nvSpPr>
      <dsp:spPr>
        <a:xfrm>
          <a:off x="420561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anggota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DPR, DPD,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dan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DPRD</a:t>
          </a:r>
          <a:endParaRPr lang="en-US" sz="1700" b="1" kern="1200"/>
        </a:p>
      </dsp:txBody>
      <dsp:txXfrm>
        <a:off x="477024" y="1770022"/>
        <a:ext cx="1918590" cy="1814874"/>
      </dsp:txXfrm>
    </dsp:sp>
    <dsp:sp modelId="{21AD7683-4E21-48FB-A2B0-38429FA73B13}">
      <dsp:nvSpPr>
        <dsp:cNvPr id="0" name=""/>
        <dsp:cNvSpPr/>
      </dsp:nvSpPr>
      <dsp:spPr>
        <a:xfrm>
          <a:off x="2343955" y="11149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43955" y="12160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6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14 </a:t>
          </a:r>
          <a:r>
            <a:rPr lang="en-US" sz="1700" b="1" kern="1200" dirty="0" err="1">
              <a:sym typeface="+mn-ea"/>
            </a:rPr>
            <a:t>Agust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3267867" y="1022080"/>
        <a:ext cx="2031516" cy="691479"/>
      </dsp:txXfrm>
    </dsp:sp>
    <dsp:sp modelId="{BFC7A65B-961A-4F69-8CB3-248457E85C87}">
      <dsp:nvSpPr>
        <dsp:cNvPr id="0" name=""/>
        <dsp:cNvSpPr/>
      </dsp:nvSpPr>
      <dsp:spPr>
        <a:xfrm>
          <a:off x="3683961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sz="1700" b="1" kern="1200">
              <a:sym typeface="+mn-ea"/>
            </a:rPr>
            <a:t> s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sz="1700" b="1" kern="1200">
              <a:sym typeface="+mn-ea"/>
            </a:rPr>
            <a:t> P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sz="1700" b="1" kern="1200">
              <a:sym typeface="+mn-ea"/>
            </a:rPr>
            <a:t> </a:t>
          </a:r>
          <a:endParaRPr lang="en-US" altLang="en-US" sz="1700" b="1" kern="120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40424" y="1770022"/>
        <a:ext cx="1918590" cy="1814874"/>
      </dsp:txXfrm>
    </dsp:sp>
    <dsp:sp modelId="{5D27C5B2-FAF5-4B9E-8CE5-8F54D12F7C36}">
      <dsp:nvSpPr>
        <dsp:cNvPr id="0" name=""/>
        <dsp:cNvSpPr/>
      </dsp:nvSpPr>
      <dsp:spPr>
        <a:xfrm>
          <a:off x="5607354" y="11149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07354" y="12160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1022080"/>
          <a:ext cx="2031516" cy="10372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6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14 </a:t>
          </a:r>
          <a:r>
            <a:rPr lang="en-US" sz="1700" b="1" kern="1200" dirty="0" err="1">
              <a:sym typeface="+mn-ea"/>
            </a:rPr>
            <a:t>Agust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6531266" y="1022080"/>
        <a:ext cx="2031516" cy="691479"/>
      </dsp:txXfrm>
    </dsp:sp>
    <dsp:sp modelId="{39BA4712-27E2-4423-ADD6-9F9BD3D8FB35}">
      <dsp:nvSpPr>
        <dsp:cNvPr id="0" name=""/>
        <dsp:cNvSpPr/>
      </dsp:nvSpPr>
      <dsp:spPr>
        <a:xfrm>
          <a:off x="6947360" y="1713559"/>
          <a:ext cx="2031516" cy="1927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id-ID" altLang="x-none" sz="17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sz="1700" b="1" i="1" kern="1200">
              <a:sym typeface="+mn-ea"/>
            </a:rPr>
            <a:t>w</a:t>
          </a:r>
          <a:r>
            <a:rPr lang="id-ID" altLang="x-none" sz="1700" b="1" i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sz="1700" b="1" kern="1200">
              <a:sym typeface="+mn-ea"/>
            </a:rPr>
            <a:t>)</a:t>
          </a:r>
          <a:endParaRPr lang="id-ID" altLang="x-none" sz="17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7003823" y="1770022"/>
        <a:ext cx="1918590" cy="1814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#1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#2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#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#4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#5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#6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#7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#8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557" cy="4960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01" tIns="46605" rIns="93201" bIns="46605" numCol="1" anchor="t" anchorCtr="0" compatLnSpc="1"/>
          <a:lstStyle>
            <a:lvl1pPr defTabSz="929775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368" y="0"/>
            <a:ext cx="2949725" cy="4960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01" tIns="46605" rIns="93201" bIns="46605" numCol="1" anchor="t" anchorCtr="0" compatLnSpc="1"/>
          <a:lstStyle>
            <a:lvl1pPr algn="r" defTabSz="929775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041"/>
            <a:ext cx="2946557" cy="49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01" tIns="46605" rIns="93201" bIns="46605" numCol="1" anchor="b" anchorCtr="0" compatLnSpc="1"/>
          <a:lstStyle>
            <a:lvl1pPr defTabSz="929775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368" y="9429041"/>
            <a:ext cx="2949725" cy="49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3201" tIns="46605" rIns="93201" bIns="46605" numCol="1" anchor="b" anchorCtr="0" compatLnSpc="1"/>
          <a:lstStyle/>
          <a:p>
            <a:pPr algn="r" defTabSz="930409" eaLnBrk="1" hangingPunct="1"/>
            <a:fld id="{9A0DB2DC-4C9A-4742-B13C-FB6460FD3503}" type="slidenum">
              <a:rPr lang="" altLang="zh-CN" sz="1200" b="0" dirty="0">
                <a:solidFill>
                  <a:schemeClr val="tx1"/>
                </a:solidFill>
                <a:ea typeface="SimSun" panose="02010600030101010101" pitchFamily="2" charset="-122"/>
              </a:rPr>
              <a:pPr algn="r" defTabSz="930409" eaLnBrk="1" hangingPunct="1"/>
              <a:t>‹#›</a:t>
            </a:fld>
            <a:endParaRPr lang="" altLang="zh-CN" sz="1200" b="0" dirty="0">
              <a:solidFill>
                <a:schemeClr val="tx1"/>
              </a:solidFill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973" cy="4960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t" anchorCtr="0" compatLnSpc="1"/>
          <a:lstStyle>
            <a:lvl1pPr defTabSz="910761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121" y="0"/>
            <a:ext cx="2944973" cy="4960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t" anchorCtr="0" compatLnSpc="1"/>
          <a:lstStyle>
            <a:lvl1pPr algn="r" defTabSz="910761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/>
          </a:p>
        </p:txBody>
      </p:sp>
      <p:sp>
        <p:nvSpPr>
          <p:cNvPr id="4100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7713"/>
            <a:ext cx="5373687" cy="3721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9" y="4717691"/>
            <a:ext cx="5438457" cy="4462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t" anchorCtr="0" compatLnSpc="1"/>
          <a:lstStyle/>
          <a:p>
            <a:pPr marL="0" marR="0" lvl="0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Click to edit Master text styles</a:t>
            </a:r>
          </a:p>
          <a:p>
            <a:pPr marL="456331" marR="0" lvl="1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Second level</a:t>
            </a:r>
          </a:p>
          <a:p>
            <a:pPr marL="912663" marR="0" lvl="2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Third level</a:t>
            </a:r>
          </a:p>
          <a:p>
            <a:pPr marL="1368994" marR="0" lvl="3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Fourth level</a:t>
            </a:r>
          </a:p>
          <a:p>
            <a:pPr marL="1825325" marR="0" lvl="4" indent="0" algn="l" defTabSz="9126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041"/>
            <a:ext cx="2944973" cy="49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b" anchorCtr="0" compatLnSpc="1"/>
          <a:lstStyle>
            <a:lvl1pPr defTabSz="910761">
              <a:defRPr sz="1200" b="0">
                <a:solidFill>
                  <a:schemeClr val="tx1"/>
                </a:solidFill>
              </a:defRPr>
            </a:lvl1pPr>
          </a:lstStyle>
          <a:p>
            <a:pPr eaLnBrk="1" hangingPunct="1">
              <a:defRPr/>
            </a:pPr>
            <a:endParaRPr lang="id-ID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21" y="9429041"/>
            <a:ext cx="2944973" cy="497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357" tIns="45677" rIns="91357" bIns="45677" numCol="1" anchor="b" anchorCtr="0" compatLnSpc="1"/>
          <a:lstStyle/>
          <a:p>
            <a:pPr algn="r" defTabSz="911395" eaLnBrk="1" hangingPunct="1"/>
            <a:fld id="{9A0DB2DC-4C9A-4742-B13C-FB6460FD3503}" type="slidenum">
              <a:rPr lang="" altLang="zh-CN" sz="1200" b="0" smtClean="0">
                <a:solidFill>
                  <a:schemeClr val="tx1"/>
                </a:solidFill>
              </a:rPr>
              <a:pPr algn="r" defTabSz="911395" eaLnBrk="1" hangingPunct="1"/>
              <a:t>‹#›</a:t>
            </a:fld>
            <a:endParaRPr lang="" altLang="zh-CN" sz="12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7172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5604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10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7652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11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9700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12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1464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9700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13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31748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14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33796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15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35844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16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7713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06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3900" y="742950"/>
            <a:ext cx="5335588" cy="36957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78027" y="4682826"/>
            <a:ext cx="5427367" cy="4435610"/>
          </a:xfrm>
          <a:noFill/>
          <a:ln>
            <a:noFill/>
          </a:ln>
        </p:spPr>
        <p:txBody>
          <a:bodyPr wrap="square" lIns="91266" tIns="45633" rIns="91266" bIns="45633" anchor="t"/>
          <a:lstStyle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7713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5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9220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2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3900" y="742950"/>
            <a:ext cx="5335588" cy="36957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78027" y="4682826"/>
            <a:ext cx="5427367" cy="4435610"/>
          </a:xfrm>
          <a:noFill/>
          <a:ln>
            <a:noFill/>
          </a:ln>
        </p:spPr>
        <p:txBody>
          <a:bodyPr wrap="square" lIns="91266" tIns="45633" rIns="91266" bIns="45633" anchor="t"/>
          <a:lstStyle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1200" y="747713"/>
            <a:ext cx="5375275" cy="3722687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230" tIns="45613" rIns="91230" bIns="45613" anchor="t"/>
          <a:lstStyle/>
          <a:p>
            <a:pPr lvl="0"/>
            <a:endParaRPr lang="id-ID" altLang="id-ID" dirty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>
          <a:xfrm>
            <a:off x="3847951" y="9429041"/>
            <a:ext cx="2948140" cy="497600"/>
          </a:xfrm>
          <a:prstGeom prst="rect">
            <a:avLst/>
          </a:prstGeom>
          <a:noFill/>
          <a:ln w="9525">
            <a:noFill/>
          </a:ln>
        </p:spPr>
        <p:txBody>
          <a:bodyPr lIns="91230" tIns="45613" rIns="91230" bIns="45613" anchor="b"/>
          <a:lstStyle/>
          <a:p>
            <a:pPr algn="r" defTabSz="908226" eaLnBrk="1" hangingPunct="1">
              <a:buChar char="•"/>
            </a:pPr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  <a:pPr algn="r" defTabSz="908226" eaLnBrk="1" hangingPunct="1">
                <a:buChar char="•"/>
              </a:pPr>
              <a:t>29</a:t>
            </a:fld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46085" name="Slide Number Placeholder 1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29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1268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sz="1800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3</a:t>
            </a:fld>
            <a:endParaRPr lang="" altLang="zh-CN" sz="18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3316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sz="1800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4</a:t>
            </a:fld>
            <a:endParaRPr lang="" altLang="zh-CN" sz="18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5364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5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7412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6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19460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7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1508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8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/>
          </p:nvPr>
        </p:nvSpPr>
        <p:spPr>
          <a:xfrm>
            <a:off x="679610" y="4717691"/>
            <a:ext cx="5438456" cy="4462551"/>
          </a:xfrm>
          <a:ln/>
        </p:spPr>
        <p:txBody>
          <a:bodyPr wrap="square" lIns="91357" tIns="45677" rIns="91357" bIns="45677" anchor="t"/>
          <a:lstStyle/>
          <a:p>
            <a:pPr lvl="0">
              <a:spcBef>
                <a:spcPct val="0"/>
              </a:spcBef>
            </a:pPr>
            <a:endParaRPr lang="id-ID" altLang="id-ID" sz="4000" b="1" dirty="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3556" name="Slide Number Placeholder 4"/>
          <p:cNvSpPr txBox="1">
            <a:spLocks noGrp="1"/>
          </p:cNvSpPr>
          <p:nvPr>
            <p:ph type="sldNum" sz="quarter"/>
          </p:nvPr>
        </p:nvSpPr>
        <p:spPr>
          <a:xfrm>
            <a:off x="3851118" y="9429041"/>
            <a:ext cx="2944972" cy="497600"/>
          </a:xfrm>
          <a:prstGeom prst="rect">
            <a:avLst/>
          </a:prstGeom>
          <a:noFill/>
          <a:ln w="9525">
            <a:noFill/>
          </a:ln>
        </p:spPr>
        <p:txBody>
          <a:bodyPr lIns="91357" tIns="45677" rIns="91357" bIns="45677" anchor="b"/>
          <a:lstStyle/>
          <a:p>
            <a:pPr algn="r" defTabSz="911395" eaLnBrk="1" hangingPunct="1">
              <a:buChar char="•"/>
            </a:pPr>
            <a:fld id="{9A0DB2DC-4C9A-4742-B13C-FB6460FD3503}" type="slidenum">
              <a:rPr lang="" altLang="zh-CN" dirty="0">
                <a:ea typeface="SimSun" panose="02010600030101010101" pitchFamily="2" charset="-122"/>
              </a:rPr>
              <a:pPr algn="r" defTabSz="911395" eaLnBrk="1" hangingPunct="1">
                <a:buChar char="•"/>
              </a:pPr>
              <a:t>9</a:t>
            </a:fld>
            <a:endParaRPr lang="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600201"/>
            <a:ext cx="2228850" cy="4525963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65214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600201"/>
            <a:ext cx="2228850" cy="4525963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65214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600201"/>
            <a:ext cx="2228850" cy="4525963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65214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600201"/>
            <a:ext cx="2228850" cy="4525963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65214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ng_Saka_Merah_Puti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180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garu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784" y="214314"/>
            <a:ext cx="102843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8B1639-7D67-403A-9A27-67262E78B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1285876"/>
            <a:ext cx="2154741" cy="46165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MAHKAMAH KONSTITUSI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REPUBLIK INDONESIA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49CBC3-07BD-4363-B945-100B4B89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BF56-4224-4F50-978E-C2E5EAE6AF18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81BC69-9297-4CAB-803A-A8B20E6F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5BDFEA-5FF9-4D9A-BBD5-3D624CB1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C361D-DE63-4495-984F-379CC839FAAD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95638"/>
      </p:ext>
    </p:extLst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DD8D77-84C4-4709-B8B4-D6D84A19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BBA59-843B-4758-810B-E23FD8944061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6BAF14-00AE-4DAB-83AB-25964DFE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96CD6D-5BB0-4C5B-BA21-1555709B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EC1BE-1048-4151-A70B-D8C88A71B2A4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60148"/>
      </p:ext>
    </p:extLst>
  </p:cSld>
  <p:clrMapOvr>
    <a:masterClrMapping/>
  </p:clrMapOvr>
  <p:transition spd="slow">
    <p:pull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5AF2B0-E5B4-49AB-8636-BE71FFBC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9E29-FCB6-452C-8275-D4122969C21C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E57F96-8409-4AE6-A222-40D98AB6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98A5E5-70D2-4B31-AC28-80D3C38D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AE9F-E169-4923-9A9D-2B6C14B08DC3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53507"/>
      </p:ext>
    </p:extLst>
  </p:cSld>
  <p:clrMapOvr>
    <a:masterClrMapping/>
  </p:clrMapOvr>
  <p:transition spd="slow">
    <p:pull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E1F032D-5A22-4740-9506-9BBE667A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FC30-4D5F-4B7E-A696-AF60687B9F95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5C12968-AE07-427B-BF3C-38A89155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111220E-6399-4E43-BDC1-5DE3C82E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36A3-6611-444F-900F-785F93487591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75872"/>
      </p:ext>
    </p:extLst>
  </p:cSld>
  <p:clrMapOvr>
    <a:masterClrMapping/>
  </p:clrMapOvr>
  <p:transition spd="slow">
    <p:pull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1" indent="0">
              <a:buNone/>
              <a:defRPr sz="1800" b="1"/>
            </a:lvl3pPr>
            <a:lvl4pPr marL="1371481" indent="0">
              <a:buNone/>
              <a:defRPr sz="1600" b="1"/>
            </a:lvl4pPr>
            <a:lvl5pPr marL="1828642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3" indent="0">
              <a:buNone/>
              <a:defRPr sz="1600" b="1"/>
            </a:lvl7pPr>
            <a:lvl8pPr marL="3200123" indent="0">
              <a:buNone/>
              <a:defRPr sz="1600" b="1"/>
            </a:lvl8pPr>
            <a:lvl9pPr marL="36572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1" indent="0">
              <a:buNone/>
              <a:defRPr sz="1800" b="1"/>
            </a:lvl3pPr>
            <a:lvl4pPr marL="1371481" indent="0">
              <a:buNone/>
              <a:defRPr sz="1600" b="1"/>
            </a:lvl4pPr>
            <a:lvl5pPr marL="1828642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3" indent="0">
              <a:buNone/>
              <a:defRPr sz="1600" b="1"/>
            </a:lvl7pPr>
            <a:lvl8pPr marL="3200123" indent="0">
              <a:buNone/>
              <a:defRPr sz="1600" b="1"/>
            </a:lvl8pPr>
            <a:lvl9pPr marL="36572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69EBF608-B2AE-422A-8FA8-9E7CE568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2230-8CAC-45B6-9AF4-CC7D9877C8CE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0DB0E57-3594-4E34-A657-C3F49A49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949A881-4CBE-4183-B01D-57353224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F3B0-EBB1-4DC3-8664-ED5093A3F44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30927"/>
      </p:ext>
    </p:extLst>
  </p:cSld>
  <p:clrMapOvr>
    <a:masterClrMapping/>
  </p:clrMapOvr>
  <p:transition spd="slow">
    <p:pull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6ED0EF71-7679-47EB-BF44-3DCFCDBB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85FB-D620-4C6E-A02A-15CC33BE1DB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3C5EBD9-A8AA-4968-940C-284C260F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703A8BD-446D-4E18-A503-DB6BA8FA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D3C0-163F-4604-B7EA-3302F6792819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74702"/>
      </p:ext>
    </p:extLst>
  </p:cSld>
  <p:clrMapOvr>
    <a:masterClrMapping/>
  </p:clrMapOvr>
  <p:transition spd="slow">
    <p:pull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56866108-88D3-42B5-9519-72CDB2F1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3771-37C7-419B-B5FF-69526D6B07B1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A9A67E8-D845-4A9F-A413-B5AF50D6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4B4A37-6C59-4D1D-A3EB-9CF4ACE0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5D1F-EEAF-47D0-A9EE-D247C2EF223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84645"/>
      </p:ext>
    </p:extLst>
  </p:cSld>
  <p:clrMapOvr>
    <a:masterClrMapping/>
  </p:clrMapOvr>
  <p:transition spd="slow">
    <p:pull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1" indent="0">
              <a:buNone/>
              <a:defRPr sz="1000"/>
            </a:lvl3pPr>
            <a:lvl4pPr marL="1371481" indent="0">
              <a:buNone/>
              <a:defRPr sz="900"/>
            </a:lvl4pPr>
            <a:lvl5pPr marL="1828642" indent="0">
              <a:buNone/>
              <a:defRPr sz="900"/>
            </a:lvl5pPr>
            <a:lvl6pPr marL="2285802" indent="0">
              <a:buNone/>
              <a:defRPr sz="900"/>
            </a:lvl6pPr>
            <a:lvl7pPr marL="2742963" indent="0">
              <a:buNone/>
              <a:defRPr sz="900"/>
            </a:lvl7pPr>
            <a:lvl8pPr marL="3200123" indent="0">
              <a:buNone/>
              <a:defRPr sz="900"/>
            </a:lvl8pPr>
            <a:lvl9pPr marL="36572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E2AD659-E04D-4585-9B9A-E37D72C6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04E1-D8FA-4EC4-B7D9-9A2BB1CEE85B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5031395-507B-461F-89CB-5FA3CB6C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6F1A9FE-1847-456B-8752-D57F6902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7B49-8A3B-402A-B295-20DAADF4F6D2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20393"/>
      </p:ext>
    </p:extLst>
  </p:cSld>
  <p:clrMapOvr>
    <a:masterClrMapping/>
  </p:clrMapOvr>
  <p:transition spd="slow">
    <p:pull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21" indent="0">
              <a:buNone/>
              <a:defRPr sz="2400"/>
            </a:lvl3pPr>
            <a:lvl4pPr marL="1371481" indent="0">
              <a:buNone/>
              <a:defRPr sz="2000"/>
            </a:lvl4pPr>
            <a:lvl5pPr marL="1828642" indent="0">
              <a:buNone/>
              <a:defRPr sz="2000"/>
            </a:lvl5pPr>
            <a:lvl6pPr marL="2285802" indent="0">
              <a:buNone/>
              <a:defRPr sz="2000"/>
            </a:lvl6pPr>
            <a:lvl7pPr marL="2742963" indent="0">
              <a:buNone/>
              <a:defRPr sz="2000"/>
            </a:lvl7pPr>
            <a:lvl8pPr marL="3200123" indent="0">
              <a:buNone/>
              <a:defRPr sz="2000"/>
            </a:lvl8pPr>
            <a:lvl9pPr marL="3657284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1" indent="0">
              <a:buNone/>
              <a:defRPr sz="1000"/>
            </a:lvl3pPr>
            <a:lvl4pPr marL="1371481" indent="0">
              <a:buNone/>
              <a:defRPr sz="900"/>
            </a:lvl4pPr>
            <a:lvl5pPr marL="1828642" indent="0">
              <a:buNone/>
              <a:defRPr sz="900"/>
            </a:lvl5pPr>
            <a:lvl6pPr marL="2285802" indent="0">
              <a:buNone/>
              <a:defRPr sz="900"/>
            </a:lvl6pPr>
            <a:lvl7pPr marL="2742963" indent="0">
              <a:buNone/>
              <a:defRPr sz="900"/>
            </a:lvl7pPr>
            <a:lvl8pPr marL="3200123" indent="0">
              <a:buNone/>
              <a:defRPr sz="900"/>
            </a:lvl8pPr>
            <a:lvl9pPr marL="36572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14CE0BF-FD55-4060-946D-9651C266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C6ED-B118-4478-9726-33AD94DCC0B0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CFFC8B1-35E5-4FD0-8826-7B6EABAD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3B5295C-E332-45C0-BE40-491C1D9E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774F-6453-48A6-B7A5-3BFAD58DCC3A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286082"/>
      </p:ext>
    </p:extLst>
  </p:cSld>
  <p:clrMapOvr>
    <a:masterClrMapping/>
  </p:clrMapOvr>
  <p:transition spd="slow">
    <p:pull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9D4929-1934-4574-B75A-A0CBCC20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0588-D64C-41A3-B403-747E8F2C6C5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F39951-92CA-4040-A2BB-AB9E305D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C42757-61E4-4277-B3D5-247FCD2C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2AA7-9B06-4F62-A268-4BCA6B31ABE7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020289"/>
      </p:ext>
    </p:extLst>
  </p:cSld>
  <p:clrMapOvr>
    <a:masterClrMapping/>
  </p:clrMapOvr>
  <p:transition spd="slow">
    <p:pull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41FD8B-CB1C-4902-BCFE-60F1A169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8ED5-0721-4DD7-8D55-FDCE961C00B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B4C646-1CD9-4A85-929C-0154C638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3D82BC-7667-44CC-8604-9FDD7EEF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687E-68D8-47B1-8413-26D4ED65E6C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334439"/>
      </p:ext>
    </p:extLst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ng_Saka_Merah_Puti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180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EC0902-D708-4FE0-B0B0-FA905735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171F2-779B-425A-877F-9BE46F39FE22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9FA12B-F702-463B-AE5F-CDEA63D5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0898F1-7D1F-45C3-96BD-19E9D01E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98BE-E83E-4011-BA1A-AF12F3A1F1D3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329352"/>
      </p:ext>
    </p:extLst>
  </p:cSld>
  <p:clrMapOvr>
    <a:masterClrMapping/>
  </p:clrMapOvr>
  <p:transition spd="slow">
    <p:pull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ng_Saka_Merah_Puti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180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garud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784" y="214314"/>
            <a:ext cx="102843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8B1639-7D67-403A-9A27-67262E78B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770" y="1285876"/>
            <a:ext cx="2154741" cy="46165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MAHKAMAH KONSTITUSI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REPUBLIK INDONESIA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49CBC3-07BD-4363-B945-100B4B89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BF56-4224-4F50-978E-C2E5EAE6AF18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81BC69-9297-4CAB-803A-A8B20E6F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5BDFEA-5FF9-4D9A-BBD5-3D624CB1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C361D-DE63-4495-984F-379CC839FAAD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86322"/>
      </p:ext>
    </p:extLst>
  </p:cSld>
  <p:clrMapOvr>
    <a:masterClrMapping/>
  </p:clrMapOvr>
  <p:transition spd="slow">
    <p:pull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DD8D77-84C4-4709-B8B4-D6D84A193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BBA59-843B-4758-810B-E23FD8944061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6BAF14-00AE-4DAB-83AB-25964DFE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896CD6D-5BB0-4C5B-BA21-1555709B2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EC1BE-1048-4151-A70B-D8C88A71B2A4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338973"/>
      </p:ext>
    </p:extLst>
  </p:cSld>
  <p:clrMapOvr>
    <a:masterClrMapping/>
  </p:clrMapOvr>
  <p:transition spd="slow">
    <p:pull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7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5AF2B0-E5B4-49AB-8636-BE71FFBC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9E29-FCB6-452C-8275-D4122969C21C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E57F96-8409-4AE6-A222-40D98AB6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98A5E5-70D2-4B31-AC28-80D3C38D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AE9F-E169-4923-9A9D-2B6C14B08DC3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80466"/>
      </p:ext>
    </p:extLst>
  </p:cSld>
  <p:clrMapOvr>
    <a:masterClrMapping/>
  </p:clrMapOvr>
  <p:transition spd="slow">
    <p:pull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E1F032D-5A22-4740-9506-9BBE667A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FC30-4D5F-4B7E-A696-AF60687B9F95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5C12968-AE07-427B-BF3C-38A89155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111220E-6399-4E43-BDC1-5DE3C82E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36A3-6611-444F-900F-785F93487591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15432"/>
      </p:ext>
    </p:extLst>
  </p:cSld>
  <p:clrMapOvr>
    <a:masterClrMapping/>
  </p:clrMapOvr>
  <p:transition spd="slow">
    <p:pull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1" indent="0">
              <a:buNone/>
              <a:defRPr sz="1800" b="1"/>
            </a:lvl3pPr>
            <a:lvl4pPr marL="1371481" indent="0">
              <a:buNone/>
              <a:defRPr sz="1600" b="1"/>
            </a:lvl4pPr>
            <a:lvl5pPr marL="1828642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3" indent="0">
              <a:buNone/>
              <a:defRPr sz="1600" b="1"/>
            </a:lvl7pPr>
            <a:lvl8pPr marL="3200123" indent="0">
              <a:buNone/>
              <a:defRPr sz="1600" b="1"/>
            </a:lvl8pPr>
            <a:lvl9pPr marL="36572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1" indent="0">
              <a:buNone/>
              <a:defRPr sz="1800" b="1"/>
            </a:lvl3pPr>
            <a:lvl4pPr marL="1371481" indent="0">
              <a:buNone/>
              <a:defRPr sz="1600" b="1"/>
            </a:lvl4pPr>
            <a:lvl5pPr marL="1828642" indent="0">
              <a:buNone/>
              <a:defRPr sz="1600" b="1"/>
            </a:lvl5pPr>
            <a:lvl6pPr marL="2285802" indent="0">
              <a:buNone/>
              <a:defRPr sz="1600" b="1"/>
            </a:lvl6pPr>
            <a:lvl7pPr marL="2742963" indent="0">
              <a:buNone/>
              <a:defRPr sz="1600" b="1"/>
            </a:lvl7pPr>
            <a:lvl8pPr marL="3200123" indent="0">
              <a:buNone/>
              <a:defRPr sz="1600" b="1"/>
            </a:lvl8pPr>
            <a:lvl9pPr marL="365728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69EBF608-B2AE-422A-8FA8-9E7CE568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92230-8CAC-45B6-9AF4-CC7D9877C8CE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0DB0E57-3594-4E34-A657-C3F49A49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949A881-4CBE-4183-B01D-57353224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F3B0-EBB1-4DC3-8664-ED5093A3F44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9085"/>
      </p:ext>
    </p:extLst>
  </p:cSld>
  <p:clrMapOvr>
    <a:masterClrMapping/>
  </p:clrMapOvr>
  <p:transition spd="slow">
    <p:pull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6ED0EF71-7679-47EB-BF44-3DCFCDBBD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85FB-D620-4C6E-A02A-15CC33BE1DB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3C5EBD9-A8AA-4968-940C-284C260F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703A8BD-446D-4E18-A503-DB6BA8FA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D3C0-163F-4604-B7EA-3302F6792819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66731"/>
      </p:ext>
    </p:extLst>
  </p:cSld>
  <p:clrMapOvr>
    <a:masterClrMapping/>
  </p:clrMapOvr>
  <p:transition spd="slow">
    <p:pull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56866108-88D3-42B5-9519-72CDB2F1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3771-37C7-419B-B5FF-69526D6B07B1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0A9A67E8-D845-4A9F-A413-B5AF50D6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4B4A37-6C59-4D1D-A3EB-9CF4ACE0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5D1F-EEAF-47D0-A9EE-D247C2EF223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75747"/>
      </p:ext>
    </p:extLst>
  </p:cSld>
  <p:clrMapOvr>
    <a:masterClrMapping/>
  </p:clrMapOvr>
  <p:transition spd="slow">
    <p:pull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1" indent="0">
              <a:buNone/>
              <a:defRPr sz="1000"/>
            </a:lvl3pPr>
            <a:lvl4pPr marL="1371481" indent="0">
              <a:buNone/>
              <a:defRPr sz="900"/>
            </a:lvl4pPr>
            <a:lvl5pPr marL="1828642" indent="0">
              <a:buNone/>
              <a:defRPr sz="900"/>
            </a:lvl5pPr>
            <a:lvl6pPr marL="2285802" indent="0">
              <a:buNone/>
              <a:defRPr sz="900"/>
            </a:lvl6pPr>
            <a:lvl7pPr marL="2742963" indent="0">
              <a:buNone/>
              <a:defRPr sz="900"/>
            </a:lvl7pPr>
            <a:lvl8pPr marL="3200123" indent="0">
              <a:buNone/>
              <a:defRPr sz="900"/>
            </a:lvl8pPr>
            <a:lvl9pPr marL="36572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E2AD659-E04D-4585-9B9A-E37D72C6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804E1-D8FA-4EC4-B7D9-9A2BB1CEE85B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5031395-507B-461F-89CB-5FA3CB6C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6F1A9FE-1847-456B-8752-D57F6902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7B49-8A3B-402A-B295-20DAADF4F6D2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11982"/>
      </p:ext>
    </p:extLst>
  </p:cSld>
  <p:clrMapOvr>
    <a:masterClrMapping/>
  </p:clrMapOvr>
  <p:transition spd="slow">
    <p:pull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21" indent="0">
              <a:buNone/>
              <a:defRPr sz="2400"/>
            </a:lvl3pPr>
            <a:lvl4pPr marL="1371481" indent="0">
              <a:buNone/>
              <a:defRPr sz="2000"/>
            </a:lvl4pPr>
            <a:lvl5pPr marL="1828642" indent="0">
              <a:buNone/>
              <a:defRPr sz="2000"/>
            </a:lvl5pPr>
            <a:lvl6pPr marL="2285802" indent="0">
              <a:buNone/>
              <a:defRPr sz="2000"/>
            </a:lvl6pPr>
            <a:lvl7pPr marL="2742963" indent="0">
              <a:buNone/>
              <a:defRPr sz="2000"/>
            </a:lvl7pPr>
            <a:lvl8pPr marL="3200123" indent="0">
              <a:buNone/>
              <a:defRPr sz="2000"/>
            </a:lvl8pPr>
            <a:lvl9pPr marL="3657284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1" indent="0">
              <a:buNone/>
              <a:defRPr sz="1000"/>
            </a:lvl3pPr>
            <a:lvl4pPr marL="1371481" indent="0">
              <a:buNone/>
              <a:defRPr sz="900"/>
            </a:lvl4pPr>
            <a:lvl5pPr marL="1828642" indent="0">
              <a:buNone/>
              <a:defRPr sz="900"/>
            </a:lvl5pPr>
            <a:lvl6pPr marL="2285802" indent="0">
              <a:buNone/>
              <a:defRPr sz="900"/>
            </a:lvl6pPr>
            <a:lvl7pPr marL="2742963" indent="0">
              <a:buNone/>
              <a:defRPr sz="900"/>
            </a:lvl7pPr>
            <a:lvl8pPr marL="3200123" indent="0">
              <a:buNone/>
              <a:defRPr sz="900"/>
            </a:lvl8pPr>
            <a:lvl9pPr marL="365728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14CE0BF-FD55-4060-946D-9651C266A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C6ED-B118-4478-9726-33AD94DCC0B0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CFFC8B1-35E5-4FD0-8826-7B6EABAD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3B5295C-E332-45C0-BE40-491C1D9E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774F-6453-48A6-B7A5-3BFAD58DCC3A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82910"/>
      </p:ext>
    </p:extLst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9D4929-1934-4574-B75A-A0CBCC20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0588-D64C-41A3-B403-747E8F2C6C5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F39951-92CA-4040-A2BB-AB9E305D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C42757-61E4-4277-B3D5-247FCD2C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2AA7-9B06-4F62-A268-4BCA6B31ABE7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509374"/>
      </p:ext>
    </p:extLst>
  </p:cSld>
  <p:clrMapOvr>
    <a:masterClrMapping/>
  </p:clrMapOvr>
  <p:transition spd="slow">
    <p:pull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mera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0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41FD8B-CB1C-4902-BCFE-60F1A169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8ED5-0721-4DD7-8D55-FDCE961C00BA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B4C646-1CD9-4A85-929C-0154C638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3D82BC-7667-44CC-8604-9FDD7EEF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687E-68D8-47B1-8413-26D4ED65E6C8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15856"/>
      </p:ext>
    </p:extLst>
  </p:cSld>
  <p:clrMapOvr>
    <a:masterClrMapping/>
  </p:clrMapOvr>
  <p:transition spd="slow">
    <p:pull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ang_Saka_Merah_Puti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1803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DEC0902-D708-4FE0-B0B0-FA905735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171F2-779B-425A-877F-9BE46F39FE22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9FA12B-F702-463B-AE5F-CDEA63D5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0898F1-7D1F-45C3-96BD-19E9D01E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98BE-E83E-4011-BA1A-AF12F3A1F1D3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775863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987550" y="3213100"/>
            <a:ext cx="7032625" cy="9223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id-ID" dirty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53188"/>
            <a:ext cx="31369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  <p:pic>
        <p:nvPicPr>
          <p:cNvPr id="1030" name="Picture 6" descr="background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95262" y="-26987"/>
            <a:ext cx="10101262" cy="6994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987550" y="3213100"/>
            <a:ext cx="7032625" cy="9223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id-ID" dirty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53188"/>
            <a:ext cx="31369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  <p:pic>
        <p:nvPicPr>
          <p:cNvPr id="2054" name="Picture 6" descr="background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95262" y="-26987"/>
            <a:ext cx="10101262" cy="6994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987550" y="3213100"/>
            <a:ext cx="7032625" cy="9223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id-ID" dirty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53188"/>
            <a:ext cx="31369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‹#›</a:t>
            </a:fld>
            <a:endParaRPr lang="" altLang="zh-CN" dirty="0">
              <a:latin typeface="Arial" panose="020B0604020202020204" pitchFamily="34" charset="0"/>
            </a:endParaRPr>
          </a:p>
        </p:txBody>
      </p:sp>
      <p:pic>
        <p:nvPicPr>
          <p:cNvPr id="3078" name="Picture 6" descr="background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95262" y="-26987"/>
            <a:ext cx="10101262" cy="6994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987550" y="3213100"/>
            <a:ext cx="7032625" cy="92233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id-ID" dirty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453188"/>
            <a:ext cx="31369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453188"/>
            <a:ext cx="2311400" cy="268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1030" name="Picture 6" descr="background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95262" y="-26987"/>
            <a:ext cx="10101262" cy="6994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id-ID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id-ID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21E30-4982-4F33-99D5-8E2327705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46BFB-00F5-47B9-910E-F372D14A2E68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4F2E8-30D8-400D-BC13-8C08AC811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29EB5-848A-4530-B793-0B4F12446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683272-C7F6-4ADA-A2E8-4F0BC54DA8C5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91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 spd="slow"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2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8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4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2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43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3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64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1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1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2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2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3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23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84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id-ID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id-ID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21E30-4982-4F33-99D5-8E2327705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46BFB-00F5-47B9-910E-F372D14A2E68}" type="datetime1">
              <a:rPr lang="id-ID" b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14/02/2019</a:t>
            </a:fld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4F2E8-30D8-400D-BC13-8C08AC811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 b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29EB5-848A-4530-B793-0B4F12446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683272-C7F6-4ADA-A2E8-4F0BC54DA8C5}" type="slidenum">
              <a:rPr lang="id-ID" altLang="en-US" b="0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id-ID" altLang="en-US" b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74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slow">
    <p:pull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6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2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8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4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2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43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03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64" indent="-228580" algn="l" defTabSz="9143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1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1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2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2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3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23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84" algn="l" defTabSz="9143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38.png"/><Relationship Id="rId3" Type="http://schemas.openxmlformats.org/officeDocument/2006/relationships/image" Target="../media/image32.png"/><Relationship Id="rId7" Type="http://schemas.openxmlformats.org/officeDocument/2006/relationships/image" Target="../media/image16.png"/><Relationship Id="rId12" Type="http://schemas.openxmlformats.org/officeDocument/2006/relationships/image" Target="../media/image10.png"/><Relationship Id="rId17" Type="http://schemas.openxmlformats.org/officeDocument/2006/relationships/image" Target="../media/image37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55.xml"/><Relationship Id="rId6" Type="http://schemas.openxmlformats.org/officeDocument/2006/relationships/image" Target="../media/image34.png"/><Relationship Id="rId11" Type="http://schemas.openxmlformats.org/officeDocument/2006/relationships/image" Target="../media/image8.png"/><Relationship Id="rId5" Type="http://schemas.openxmlformats.org/officeDocument/2006/relationships/image" Target="../media/image6.png"/><Relationship Id="rId15" Type="http://schemas.openxmlformats.org/officeDocument/2006/relationships/image" Target="../media/image35.png"/><Relationship Id="rId10" Type="http://schemas.openxmlformats.org/officeDocument/2006/relationships/image" Target="../media/image9.png"/><Relationship Id="rId4" Type="http://schemas.openxmlformats.org/officeDocument/2006/relationships/image" Target="../media/image33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0" y="2524125"/>
            <a:ext cx="9712325" cy="1200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" altLang="id-ID" sz="2400" dirty="0">
                <a:solidFill>
                  <a:srgbClr val="0D0D0D"/>
                </a:solidFill>
                <a:latin typeface="Arial" panose="020B0604020202020204" pitchFamily="34" charset="0"/>
                <a:sym typeface="+mn-ea"/>
              </a:rPr>
              <a:t>MEKANISME, TAHAPAN, DAN KEGIATAN PENANGANAN PERKARA PERSELISIHAN HASIL PEMILIHAN UMUM</a:t>
            </a:r>
          </a:p>
          <a:p>
            <a:pPr algn="ctr" eaLnBrk="1" hangingPunct="1"/>
            <a:r>
              <a:rPr lang="" altLang="id-ID" sz="2400" dirty="0">
                <a:solidFill>
                  <a:srgbClr val="0D0D0D"/>
                </a:solidFill>
                <a:latin typeface="Arial" panose="020B0604020202020204" pitchFamily="34" charset="0"/>
                <a:sym typeface="+mn-ea"/>
              </a:rPr>
              <a:t>TAHUN 2019</a:t>
            </a:r>
            <a:endParaRPr lang="" altLang="zh-CN" sz="2400" dirty="0">
              <a:solidFill>
                <a:srgbClr val="0D0D0D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SimSun" panose="02010600030101010101" pitchFamily="2" charset="-122"/>
              <a:sym typeface="+mn-ea"/>
            </a:endParaRPr>
          </a:p>
        </p:txBody>
      </p:sp>
      <p:sp>
        <p:nvSpPr>
          <p:cNvPr id="6147" name="Text Box 24"/>
          <p:cNvSpPr txBox="1"/>
          <p:nvPr/>
        </p:nvSpPr>
        <p:spPr>
          <a:xfrm>
            <a:off x="144463" y="5167903"/>
            <a:ext cx="9361487" cy="1284604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/>
          <a:p>
            <a:pPr algn="ctr" defTabSz="944880"/>
            <a:r>
              <a:rPr lang="en-US" altLang="id-ID" sz="1600" dirty="0">
                <a:solidFill>
                  <a:srgbClr val="0D0D0D"/>
                </a:solidFill>
                <a:latin typeface="Bookman Old Style" pitchFamily="18" charset="0"/>
              </a:rPr>
              <a:t>D</a:t>
            </a:r>
            <a:r>
              <a:rPr lang="id-ID" altLang="id-ID" sz="1600" dirty="0">
                <a:solidFill>
                  <a:srgbClr val="0D0D0D"/>
                </a:solidFill>
                <a:latin typeface="Bookman Old Style" pitchFamily="18" charset="0"/>
              </a:rPr>
              <a:t>isampaikan Dalam</a:t>
            </a:r>
          </a:p>
          <a:p>
            <a:pPr algn="ctr" defTabSz="944880"/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Bimbingan Teknis Penyelesaian Perkara </a:t>
            </a:r>
          </a:p>
          <a:p>
            <a:pPr algn="ctr" defTabSz="944880"/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Perselisihan Hasil Pemilihan Umum Tahun 2019</a:t>
            </a:r>
          </a:p>
          <a:p>
            <a:pPr algn="ctr" defTabSz="944880"/>
            <a:r>
              <a:rPr lang="en-US" altLang="zh-CN" sz="1600" dirty="0" err="1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Bagi</a:t>
            </a:r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 </a:t>
            </a:r>
            <a:r>
              <a:rPr lang="id-ID" altLang="zh-CN" sz="1600" dirty="0" smtClean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Pengurus Partai Keadilan Sejahtera (PKS)</a:t>
            </a:r>
            <a:endParaRPr lang="en-US" altLang="zh-CN" sz="1600" dirty="0">
              <a:solidFill>
                <a:srgbClr val="0D0D0D"/>
              </a:solidFill>
              <a:latin typeface="Bookman Old Style" pitchFamily="18" charset="0"/>
              <a:ea typeface="SimSun" panose="02010600030101010101" pitchFamily="2" charset="-122"/>
            </a:endParaRPr>
          </a:p>
          <a:p>
            <a:pPr algn="ctr" defTabSz="944880"/>
            <a:r>
              <a:rPr lang="en-US" altLang="zh-CN" sz="1600" dirty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Cisarua – </a:t>
            </a:r>
            <a:r>
              <a:rPr lang="en-US" altLang="zh-CN" sz="1600" dirty="0" smtClean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1</a:t>
            </a:r>
            <a:r>
              <a:rPr lang="id-ID" altLang="zh-CN" sz="1600" smtClean="0">
                <a:solidFill>
                  <a:srgbClr val="0D0D0D"/>
                </a:solidFill>
                <a:latin typeface="Bookman Old Style" pitchFamily="18" charset="0"/>
                <a:ea typeface="SimSun" panose="02010600030101010101" pitchFamily="2" charset="-122"/>
              </a:rPr>
              <a:t>5 Februari 2019</a:t>
            </a:r>
          </a:p>
          <a:p>
            <a:pPr algn="ctr" defTabSz="944880"/>
            <a:endParaRPr lang="en-US" altLang="zh-CN" sz="1600" dirty="0">
              <a:solidFill>
                <a:srgbClr val="0D0D0D"/>
              </a:solidFill>
              <a:latin typeface="Bookman Old Style" pitchFamily="18" charset="0"/>
              <a:ea typeface="SimSun" panose="02010600030101010101" pitchFamily="2" charset="-122"/>
            </a:endParaRPr>
          </a:p>
        </p:txBody>
      </p:sp>
      <p:sp>
        <p:nvSpPr>
          <p:cNvPr id="6148" name="Text Box 25"/>
          <p:cNvSpPr txBox="1"/>
          <p:nvPr/>
        </p:nvSpPr>
        <p:spPr>
          <a:xfrm>
            <a:off x="3392488" y="1543050"/>
            <a:ext cx="2482850" cy="430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id-ID" sz="1100" dirty="0">
                <a:solidFill>
                  <a:schemeClr val="tx1"/>
                </a:solidFill>
                <a:latin typeface="Arial Black" panose="020B0A04020102020204" pitchFamily="34" charset="0"/>
              </a:rPr>
              <a:t>MAHKAMAH KONSTITUSI</a:t>
            </a:r>
          </a:p>
          <a:p>
            <a:pPr algn="ctr" eaLnBrk="1" hangingPunct="1"/>
            <a:r>
              <a:rPr lang="en-US" altLang="id-ID" sz="1100" dirty="0">
                <a:solidFill>
                  <a:schemeClr val="tx1"/>
                </a:solidFill>
                <a:latin typeface="Arial Black" panose="020B0A04020102020204" pitchFamily="34" charset="0"/>
              </a:rPr>
              <a:t>REPUBLIK INDONSIA</a:t>
            </a:r>
          </a:p>
        </p:txBody>
      </p:sp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150" name="Picture 27" descr="garuda0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6388" y="433388"/>
            <a:ext cx="1035050" cy="1047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TextBox 7"/>
          <p:cNvSpPr txBox="1"/>
          <p:nvPr/>
        </p:nvSpPr>
        <p:spPr>
          <a:xfrm>
            <a:off x="2157639" y="3933090"/>
            <a:ext cx="5397046" cy="8822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altLang="en-US" sz="1600" dirty="0">
                <a:solidFill>
                  <a:srgbClr val="0D0D0D"/>
                </a:solidFill>
                <a:latin typeface="Bookman Old Style" pitchFamily="18" charset="0"/>
              </a:rPr>
              <a:t>Oleh:</a:t>
            </a:r>
          </a:p>
          <a:p>
            <a:pPr algn="ctr" eaLnBrk="1" hangingPunct="1">
              <a:spcBef>
                <a:spcPts val="400"/>
              </a:spcBef>
              <a:spcAft>
                <a:spcPts val="600"/>
              </a:spcAft>
            </a:pPr>
            <a:r>
              <a:rPr lang="id-ID" altLang="id-ID" sz="1600" dirty="0">
                <a:solidFill>
                  <a:srgbClr val="0D0D0D"/>
                </a:solidFill>
                <a:latin typeface="Bookman Old Style" pitchFamily="18" charset="0"/>
              </a:rPr>
              <a:t>KEPANITERAAN DAN SEKRETARIAT JENDERAL </a:t>
            </a:r>
            <a:r>
              <a:rPr lang="id-ID" altLang="en-US" sz="1600" dirty="0">
                <a:solidFill>
                  <a:srgbClr val="0D0D0D"/>
                </a:solidFill>
                <a:latin typeface="Bookman Old Style" pitchFamily="18" charset="0"/>
              </a:rPr>
              <a:t>MAHKAMAH KONSTITUSI</a:t>
            </a:r>
            <a:endParaRPr lang="id-ID" altLang="en-US" sz="1600" dirty="0">
              <a:solidFill>
                <a:srgbClr val="0D0D0D"/>
              </a:solidFill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4500" marR="0" lvl="0" indent="-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E. </a:t>
            </a:r>
            <a:r>
              <a:rPr kumimoji="0" lang="id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Penyampaian Salinan Permohonan Pemohon kepada Termohon dan Pihak Terkait serta Pemberitahuan Sidang Pertama kepada para pihak 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6628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73025" y="1585913"/>
            <a:ext cx="9532938" cy="4638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444500" marR="0" lvl="1" indent="-3683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Penyampaian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Salinan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Permohonan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Pemohon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kepada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Termohon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,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Terkait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,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dan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Bawaslu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; </a:t>
            </a:r>
          </a:p>
          <a:p>
            <a:pPr marL="76200" lvl="1" indent="0">
              <a:buNone/>
              <a:tabLst>
                <a:tab pos="541020" algn="l"/>
              </a:tabLst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b.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Pemberitahuan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Sidang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Pertama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kepada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para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020" algn="l"/>
              </a:tabLst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11 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Juni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Pilpres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  <a:p>
            <a:pPr marL="533400" marR="0" lvl="2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s.d.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 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Juli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Pileg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</a:t>
            </a:r>
          </a:p>
          <a:p>
            <a:pPr marL="360680" marR="0" lvl="1" indent="-28448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c.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Penyerahan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Jawaban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Termohon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dan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Ket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Terkait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;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serta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</a:t>
            </a:r>
          </a:p>
          <a:p>
            <a:pPr marL="442913" marR="0" lvl="1" indent="-358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d.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Penyampaian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Jawaban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Termohon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&amp;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Ket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Terkait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kepada</a:t>
            </a:r>
            <a:r>
              <a:rPr kumimoji="0" lang="en-US" alt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kumimoji="0" lang="en-US" altLang="en-US" sz="22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Pemohon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020" algn="l"/>
              </a:tabLst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12 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Juni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Pilpres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020" algn="l"/>
              </a:tabLst>
              <a:defRPr/>
            </a:pP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s.d.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12 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Juli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kumimoji="0" lang="en-US" altLang="en-US" sz="2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Pileg</a:t>
            </a:r>
            <a:r>
              <a:rPr kumimoji="0" lang="en-US" altLang="en-US" sz="2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10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F. </a:t>
            </a:r>
            <a:r>
              <a:rPr kumimoji="0" lang="id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PEMERIKSAAN PENDAHULUAN 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6628" name="Content Placeholder 2"/>
          <p:cNvSpPr>
            <a:spLocks noGrp="1"/>
          </p:cNvSpPr>
          <p:nvPr>
            <p:ph idx="1"/>
          </p:nvPr>
        </p:nvSpPr>
        <p:spPr>
          <a:xfrm>
            <a:off x="0" y="1585913"/>
            <a:ext cx="9712325" cy="4638675"/>
          </a:xfrm>
          <a:noFill/>
          <a:ln>
            <a:noFill/>
          </a:ln>
        </p:spPr>
        <p:txBody>
          <a:bodyPr/>
          <a:lstStyle/>
          <a:p>
            <a:pPr marL="76200" lvl="1" indent="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AutoNum type="alphaLcPeriod"/>
            </a:pP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Mendengarkan penjelasan Permohonan Pemohon;</a:t>
            </a:r>
          </a:p>
          <a:p>
            <a:pPr marL="76200" lvl="1" indent="0">
              <a:buAutoNum type="alphaLcPeriod" startAt="2"/>
            </a:pP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Mengklarifikasi Permohonan </a:t>
            </a:r>
            <a:r>
              <a:rPr lang="en-US" altLang="en-US" sz="2400" b="1" dirty="0" err="1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76200" lvl="1" indent="0">
              <a:buAutoNum type="alphaLcPeriod" startAt="2"/>
            </a:pPr>
            <a:r>
              <a:rPr lang="en-ID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400" b="1" dirty="0" err="1">
                <a:latin typeface="Tahoma" panose="020B0604030504040204" pitchFamily="34" charset="0"/>
                <a:cs typeface="Tahoma" panose="020B0604030504040204" pitchFamily="34" charset="0"/>
              </a:rPr>
              <a:t>Pengesahan</a:t>
            </a:r>
            <a:r>
              <a:rPr lang="en-ID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400" b="1" dirty="0" err="1">
                <a:latin typeface="Tahoma" panose="020B0604030504040204" pitchFamily="34" charset="0"/>
                <a:cs typeface="Tahoma" panose="020B0604030504040204" pitchFamily="34" charset="0"/>
              </a:rPr>
              <a:t>alat</a:t>
            </a:r>
            <a:r>
              <a:rPr lang="en-ID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400" b="1" dirty="0" err="1">
                <a:latin typeface="Tahoma" panose="020B0604030504040204" pitchFamily="34" charset="0"/>
                <a:cs typeface="Tahoma" panose="020B0604030504040204" pitchFamily="34" charset="0"/>
              </a:rPr>
              <a:t>bukti</a:t>
            </a:r>
            <a:r>
              <a:rPr lang="en-ID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400" b="1" dirty="0" err="1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14 Juni 2019 (Pilpres) – selama 1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kerja</a:t>
            </a: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9 Juli 2019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12 Juli 2019 (Pileg) –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selama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4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kerja</a:t>
            </a: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endParaRPr lang="en-ID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>
              <a:buNone/>
            </a:pP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11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2913" marR="0" lvl="0" indent="-4429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G. </a:t>
            </a:r>
            <a:r>
              <a:rPr kumimoji="0" lang="id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PE</a:t>
            </a:r>
            <a:r>
              <a:rPr kumimoji="0" lang="en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NYERAHAN</a:t>
            </a:r>
            <a:r>
              <a:rPr kumimoji="0" lang="en-ID" sz="26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 PERBAIKAN JAWABAN DAN KETERANGAN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73025" y="1585913"/>
            <a:ext cx="9532938" cy="4638675"/>
          </a:xfrm>
          <a:noFill/>
          <a:ln>
            <a:noFill/>
          </a:ln>
        </p:spPr>
        <p:txBody>
          <a:bodyPr/>
          <a:lstStyle/>
          <a:p>
            <a:pPr marL="533400" lvl="1" indent="-457200">
              <a:buAutoNum type="alphaLcPeriod"/>
            </a:pPr>
            <a:r>
              <a:rPr lang="en-US" altLang="en-US" sz="2400" b="1" dirty="0" err="1">
                <a:latin typeface="Tahoma" panose="020B0604030504040204" pitchFamily="34" charset="0"/>
              </a:rPr>
              <a:t>Penyerahan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perbaikan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Jawaban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Termohon</a:t>
            </a:r>
            <a:r>
              <a:rPr lang="en-US" altLang="en-US" sz="2400" b="1" dirty="0">
                <a:latin typeface="Tahoma" panose="020B0604030504040204" pitchFamily="34" charset="0"/>
              </a:rPr>
              <a:t>;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>
                <a:latin typeface="Tahoma" panose="020B0604030504040204" pitchFamily="34" charset="0"/>
              </a:rPr>
              <a:t>Penyerahan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perbaikan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Keterangan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Pihak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Terkait</a:t>
            </a:r>
            <a:r>
              <a:rPr lang="en-US" altLang="en-US" sz="2400" b="1" dirty="0">
                <a:latin typeface="Tahoma" panose="020B0604030504040204" pitchFamily="34" charset="0"/>
              </a:rPr>
              <a:t>;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>
                <a:latin typeface="Tahoma" panose="020B0604030504040204" pitchFamily="34" charset="0"/>
              </a:rPr>
              <a:t>Penyerahan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perbaikan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Keterangan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Bawaslu</a:t>
            </a:r>
            <a:r>
              <a:rPr lang="en-US" altLang="zh-CN" sz="2400" dirty="0">
                <a:latin typeface="Tahoma" panose="020B0604030504040204" pitchFamily="34" charset="0"/>
              </a:rPr>
              <a:t>.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marL="533400" lvl="1" indent="-45720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buNone/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13 Juni 2019 (Pilpres)</a:t>
            </a:r>
          </a:p>
          <a:p>
            <a:pPr marL="533400" lvl="1" indent="-457200">
              <a:buNone/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11 Juli </a:t>
            </a:r>
            <a:r>
              <a:rPr lang="en-US" altLang="zh-CN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 26 </a:t>
            </a:r>
            <a:r>
              <a:rPr lang="en-US" altLang="zh-CN" sz="2400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 2019 (Pileg)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12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00622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ID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</a:t>
            </a:r>
            <a:r>
              <a:rPr kumimoji="0" lang="en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. </a:t>
            </a:r>
            <a:r>
              <a:rPr kumimoji="0" lang="id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PEMERIKSAAN PERSIDANGAN 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73025" y="1585913"/>
            <a:ext cx="9532938" cy="4638675"/>
          </a:xfrm>
          <a:noFill/>
          <a:ln>
            <a:noFill/>
          </a:ln>
        </p:spPr>
        <p:txBody>
          <a:bodyPr/>
          <a:lstStyle/>
          <a:p>
            <a:pPr marL="533400" lvl="1" indent="-457200">
              <a:buAutoNum type="alphaLcPeriod"/>
            </a:pPr>
            <a:r>
              <a:rPr lang="en-US" altLang="en-US" sz="2400" b="1" dirty="0" err="1">
                <a:latin typeface="Tahoma" panose="020B0604030504040204" pitchFamily="34" charset="0"/>
              </a:rPr>
              <a:t>Mendengar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Jawaban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Termohon</a:t>
            </a:r>
            <a:r>
              <a:rPr lang="en-US" altLang="en-US" sz="2400" b="1" dirty="0">
                <a:latin typeface="Tahoma" panose="020B0604030504040204" pitchFamily="34" charset="0"/>
              </a:rPr>
              <a:t>;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>
                <a:latin typeface="Tahoma" panose="020B0604030504040204" pitchFamily="34" charset="0"/>
              </a:rPr>
              <a:t>Mendengar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Keterangan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Pihak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Terkait</a:t>
            </a:r>
            <a:r>
              <a:rPr lang="en-US" altLang="en-US" sz="2400" b="1" dirty="0">
                <a:latin typeface="Tahoma" panose="020B0604030504040204" pitchFamily="34" charset="0"/>
              </a:rPr>
              <a:t>;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>
                <a:latin typeface="Tahoma" panose="020B0604030504040204" pitchFamily="34" charset="0"/>
              </a:rPr>
              <a:t>Mendengar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Keterangan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Pemberi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Keterangan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lainnya</a:t>
            </a:r>
            <a:r>
              <a:rPr lang="en-US" altLang="en-US" sz="2400" b="1" dirty="0">
                <a:latin typeface="Tahoma" panose="020B0604030504040204" pitchFamily="34" charset="0"/>
              </a:rPr>
              <a:t>;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>
                <a:latin typeface="Tahoma" panose="020B0604030504040204" pitchFamily="34" charset="0"/>
              </a:rPr>
              <a:t>Pemeriksaan</a:t>
            </a:r>
            <a:r>
              <a:rPr lang="en-US" altLang="en-US" sz="2400" b="1" dirty="0">
                <a:latin typeface="Tahoma" panose="020B0604030504040204" pitchFamily="34" charset="0"/>
              </a:rPr>
              <a:t> saksi/ahli; dan</a:t>
            </a:r>
          </a:p>
          <a:p>
            <a:pPr marL="533400" lvl="1" indent="-457200">
              <a:buAutoNum type="alphaLcPeriod"/>
            </a:pPr>
            <a:r>
              <a:rPr lang="en-US" altLang="en-US" sz="2400" b="1" dirty="0" err="1">
                <a:latin typeface="Tahoma" panose="020B0604030504040204" pitchFamily="34" charset="0"/>
              </a:rPr>
              <a:t>Pemeriksaan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dan</a:t>
            </a:r>
            <a:r>
              <a:rPr lang="en-US" altLang="en-US" sz="2400" b="1" dirty="0">
                <a:latin typeface="Tahoma" panose="020B0604030504040204" pitchFamily="34" charset="0"/>
              </a:rPr>
              <a:t>/</a:t>
            </a:r>
            <a:r>
              <a:rPr lang="en-US" altLang="en-US" sz="2400" b="1" dirty="0" err="1">
                <a:latin typeface="Tahoma" panose="020B0604030504040204" pitchFamily="34" charset="0"/>
              </a:rPr>
              <a:t>atau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pengesahan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alat</a:t>
            </a:r>
            <a:r>
              <a:rPr lang="en-US" altLang="en-US" sz="2400" b="1" dirty="0"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</a:rPr>
              <a:t>bukti</a:t>
            </a:r>
            <a:r>
              <a:rPr lang="en-US" altLang="zh-CN" sz="2400" dirty="0">
                <a:latin typeface="Tahoma" panose="020B0604030504040204" pitchFamily="34" charset="0"/>
              </a:rPr>
              <a:t>.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marL="533400" lvl="1" indent="-45720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buNone/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17 Juni 2019 </a:t>
            </a:r>
            <a:r>
              <a:rPr lang="en-US" altLang="zh-CN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 21 Juni 2019 (Pilpres)</a:t>
            </a:r>
          </a:p>
          <a:p>
            <a:pPr marL="533400" lvl="1" indent="-457200">
              <a:buNone/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15 Juli </a:t>
            </a:r>
            <a:r>
              <a:rPr lang="en-US" altLang="zh-CN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 30 </a:t>
            </a:r>
            <a:r>
              <a:rPr lang="en-US" altLang="zh-CN" sz="2400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 2019 (Pileg)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13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ID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</a:t>
            </a:r>
            <a:r>
              <a:rPr kumimoji="0" lang="en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. </a:t>
            </a:r>
            <a:r>
              <a:rPr kumimoji="0" lang="id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TAHAPAN RAPAT PERMUSYAWARATAN HAKIM</a:t>
            </a:r>
            <a:r>
              <a:rPr kumimoji="0" lang="en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 (RPH)</a:t>
            </a:r>
            <a:r>
              <a:rPr kumimoji="0" lang="id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90488" y="1585913"/>
            <a:ext cx="9515475" cy="4638675"/>
          </a:xfrm>
          <a:noFill/>
          <a:ln>
            <a:noFill/>
          </a:ln>
        </p:spPr>
        <p:txBody>
          <a:bodyPr/>
          <a:lstStyle/>
          <a:p>
            <a:pPr marL="76200" lvl="1" indent="0" defTabSz="0">
              <a:buNone/>
              <a:tabLst>
                <a:tab pos="533400" algn="l"/>
              </a:tabLst>
            </a:pPr>
            <a:r>
              <a:rPr lang="fi-FI" altLang="en-US" sz="2200" b="1" dirty="0">
                <a:latin typeface="Tahoma" panose="020B0604030504040204" pitchFamily="34" charset="0"/>
              </a:rPr>
              <a:t>a</a:t>
            </a:r>
            <a:r>
              <a:rPr lang="fi-FI" altLang="en-US" sz="2200" dirty="0">
                <a:latin typeface="Tahoma" panose="020B0604030504040204" pitchFamily="34" charset="0"/>
              </a:rPr>
              <a:t>.	</a:t>
            </a:r>
            <a:r>
              <a:rPr lang="fi-FI" altLang="en-US" sz="2200" b="1" dirty="0">
                <a:latin typeface="Tahoma" panose="020B0604030504040204" pitchFamily="34" charset="0"/>
              </a:rPr>
              <a:t>Pembahasan perkara; 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fi-FI" altLang="en-US" sz="2200" b="1" dirty="0">
                <a:latin typeface="Tahoma" panose="020B0604030504040204" pitchFamily="34" charset="0"/>
              </a:rPr>
              <a:t>b.	Pengambilan putusan; dan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fi-FI" altLang="en-US" sz="2200" b="1" dirty="0">
                <a:latin typeface="Tahoma" panose="020B0604030504040204" pitchFamily="34" charset="0"/>
              </a:rPr>
              <a:t>c.	Penyusunan konsep putusan</a:t>
            </a:r>
            <a:r>
              <a:rPr lang="fi-FI" altLang="en-US" sz="2200" dirty="0">
                <a:latin typeface="Tahoma" panose="020B0604030504040204" pitchFamily="34" charset="0"/>
              </a:rPr>
              <a:t>.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endParaRPr lang="en-US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en-US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Pilpres: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24 Juni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 27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 2019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endParaRPr lang="en-US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en-US" altLang="en-US" sz="2200" b="1" dirty="0">
                <a:latin typeface="Tahoma" panose="020B0604030504040204" pitchFamily="34" charset="0"/>
                <a:cs typeface="Tahoma" panose="020B0604030504040204" pitchFamily="34" charset="0"/>
              </a:rPr>
              <a:t>Pileg: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31 Juli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 5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Agustus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 2019</a:t>
            </a:r>
          </a:p>
          <a:p>
            <a:pPr marL="76200" lvl="1" indent="0" defTabSz="0">
              <a:buNone/>
              <a:tabLst>
                <a:tab pos="533400" algn="l"/>
              </a:tabLst>
            </a:pPr>
            <a:endParaRPr lang="en-US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0">
              <a:buNone/>
              <a:tabLst>
                <a:tab pos="533400" algn="l"/>
              </a:tabLst>
            </a:pPr>
            <a:endParaRPr lang="en-US" altLang="en-US" sz="22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14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altLang="id-ID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J</a:t>
            </a:r>
            <a:r>
              <a:rPr kumimoji="0" lang="en-US" altLang="id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. PENGUCAPAN PUTUSAN DALAM SIDANG PLENO </a:t>
            </a:r>
          </a:p>
        </p:txBody>
      </p:sp>
      <p:sp>
        <p:nvSpPr>
          <p:cNvPr id="26628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73025" y="1585913"/>
            <a:ext cx="9532938" cy="4638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/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Pengucapan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Perselisihan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Wakil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3230" marR="0" lvl="1" indent="-3670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	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Pengucapan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Perselisihan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anggota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DPR, DPD,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DPRD.</a:t>
            </a:r>
          </a:p>
          <a:p>
            <a:pPr marL="443230" marR="0" lvl="1" indent="-36703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2774" name="Group 7"/>
          <p:cNvGrpSpPr/>
          <p:nvPr/>
        </p:nvGrpSpPr>
        <p:grpSpPr>
          <a:xfrm>
            <a:off x="725488" y="2509838"/>
            <a:ext cx="6218237" cy="730250"/>
            <a:chOff x="2310063" y="3150230"/>
            <a:chExt cx="4210115" cy="730054"/>
          </a:xfrm>
        </p:grpSpPr>
        <p:sp>
          <p:nvSpPr>
            <p:cNvPr id="9" name="Rectangle 8"/>
            <p:cNvSpPr/>
            <p:nvPr/>
          </p:nvSpPr>
          <p:spPr bwMode="auto">
            <a:xfrm>
              <a:off x="2310063" y="3150230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6335" y="3277196"/>
              <a:ext cx="4033843" cy="460251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Pilpres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--- 28 </a:t>
              </a: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Juni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2019</a:t>
              </a:r>
              <a:endParaRPr kumimoji="0" lang="id-ID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2775" name="Group 7"/>
          <p:cNvGrpSpPr/>
          <p:nvPr/>
        </p:nvGrpSpPr>
        <p:grpSpPr>
          <a:xfrm>
            <a:off x="725488" y="4749800"/>
            <a:ext cx="6218237" cy="730250"/>
            <a:chOff x="2310063" y="3150230"/>
            <a:chExt cx="4210115" cy="730054"/>
          </a:xfrm>
        </p:grpSpPr>
        <p:sp>
          <p:nvSpPr>
            <p:cNvPr id="3" name="Rectangle 2"/>
            <p:cNvSpPr/>
            <p:nvPr/>
          </p:nvSpPr>
          <p:spPr bwMode="auto">
            <a:xfrm>
              <a:off x="2310063" y="3150230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486335" y="3277196"/>
              <a:ext cx="4033843" cy="460251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Pileg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--- 6 </a:t>
              </a: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s.d.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9 </a:t>
              </a: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Agustus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2019</a:t>
              </a:r>
              <a:endParaRPr kumimoji="0" lang="id-ID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15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2913" marR="0" lvl="0" indent="-4429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fi-FI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K. TAHAPAN PENYERAHAN SALINAN PUTUSAN DAN/ATAU PEMUATAN DALAM LAMAN (</a:t>
            </a:r>
            <a:r>
              <a:rPr kumimoji="0" lang="fi-FI" sz="26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WEBSITE</a:t>
            </a:r>
            <a:r>
              <a:rPr kumimoji="0" lang="fi-FI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4820" name="Content Placeholder 2"/>
          <p:cNvSpPr>
            <a:spLocks noGrp="1"/>
          </p:cNvSpPr>
          <p:nvPr>
            <p:ph idx="1"/>
          </p:nvPr>
        </p:nvSpPr>
        <p:spPr>
          <a:xfrm>
            <a:off x="73025" y="1585913"/>
            <a:ext cx="9532938" cy="4638675"/>
          </a:xfrm>
          <a:noFill/>
          <a:ln>
            <a:noFill/>
          </a:ln>
        </p:spPr>
        <p:txBody>
          <a:bodyPr/>
          <a:lstStyle/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a.	Mahkamah Konstitusi menyampaikan salinan putusan.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b.	Penyampaian salinan Putusan Mahkamah dilakukan secara tertulis dan/atau elektronis dalam jangka waktu paling lambat 3 (tiga) hari sejak Putusan diucapkan; 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c.	Salinan Putusan Mahkamah dimuat di laman Mahkamah Konstitusi.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	28 Juni 2019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2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2019 (Pilpres)</a:t>
            </a:r>
          </a:p>
          <a:p>
            <a:pPr marL="533400" lvl="1" indent="-457200">
              <a:buNone/>
            </a:pP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	6 Agustus 2019 </a:t>
            </a:r>
            <a:r>
              <a:rPr lang="en-US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14 Agustus 2019 (Pileg)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16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0851" y="180976"/>
            <a:ext cx="8850313" cy="86201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500">
                <a:solidFill>
                  <a:prstClr val="white"/>
                </a:solidFill>
                <a:latin typeface="Bookman Old Style" panose="02050604050505020204" pitchFamily="18" charset="0"/>
              </a:rPr>
              <a:t>TATA CARA PENGAJUAN PERMOHONAN</a:t>
            </a:r>
          </a:p>
          <a:p>
            <a:pPr algn="ctr" eaLnBrk="1" hangingPunct="1"/>
            <a:r>
              <a:rPr lang="id-ID" altLang="id-ID" sz="2500">
                <a:solidFill>
                  <a:prstClr val="white"/>
                </a:solidFill>
                <a:latin typeface="Bookman Old Style" panose="02050604050505020204" pitchFamily="18" charset="0"/>
              </a:rPr>
              <a:t>SENGKETA PILPRES</a:t>
            </a:r>
            <a:endParaRPr lang="id-ID" altLang="id-ID" sz="280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7040563" y="6500814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BABC919-45E1-4FBB-ABD6-B1CB470D16B7}" type="slidenum">
              <a:rPr lang="en-US" altLang="id-ID" sz="1800">
                <a:solidFill>
                  <a:prstClr val="white"/>
                </a:solidFill>
              </a:rPr>
              <a:pPr algn="r" eaLnBrk="1" hangingPunct="1"/>
              <a:t>17</a:t>
            </a:fld>
            <a:endParaRPr lang="en-US" altLang="id-ID" sz="1800">
              <a:solidFill>
                <a:prstClr val="white"/>
              </a:solidFill>
            </a:endParaRPr>
          </a:p>
        </p:txBody>
      </p:sp>
      <p:pic>
        <p:nvPicPr>
          <p:cNvPr id="31748" name="Picture 10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9" y="2351088"/>
            <a:ext cx="1901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9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1835151"/>
            <a:ext cx="1447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69"/>
          <p:cNvSpPr txBox="1">
            <a:spLocks noChangeArrowheads="1"/>
          </p:cNvSpPr>
          <p:nvPr/>
        </p:nvSpPr>
        <p:spPr bwMode="auto">
          <a:xfrm>
            <a:off x="3544889" y="2020889"/>
            <a:ext cx="1552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(</a:t>
            </a:r>
            <a:r>
              <a:rPr lang="id-ID" altLang="id-ID" sz="20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offline</a:t>
            </a:r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endParaRPr lang="en-US" altLang="id-ID" sz="20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51" name="TextBox 78"/>
          <p:cNvSpPr txBox="1">
            <a:spLocks noChangeArrowheads="1"/>
          </p:cNvSpPr>
          <p:nvPr/>
        </p:nvSpPr>
        <p:spPr bwMode="auto">
          <a:xfrm>
            <a:off x="7707313" y="3224213"/>
            <a:ext cx="1573212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BRPK</a:t>
            </a:r>
          </a:p>
        </p:txBody>
      </p:sp>
      <p:pic>
        <p:nvPicPr>
          <p:cNvPr id="31752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2125663"/>
            <a:ext cx="534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10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6" y="2133600"/>
            <a:ext cx="815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50" y="4219575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0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4219575"/>
            <a:ext cx="738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0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39" y="2236788"/>
            <a:ext cx="161925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6" y="3321051"/>
            <a:ext cx="32226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8" name="Picture 1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9" y="2084388"/>
            <a:ext cx="3000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9" name="Picture 1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4297364"/>
            <a:ext cx="66833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0" name="TextBox 134"/>
          <p:cNvSpPr txBox="1">
            <a:spLocks noChangeArrowheads="1"/>
          </p:cNvSpPr>
          <p:nvPr/>
        </p:nvSpPr>
        <p:spPr bwMode="auto">
          <a:xfrm>
            <a:off x="2487614" y="1738314"/>
            <a:ext cx="11080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hari</a:t>
            </a:r>
          </a:p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(setelah)</a:t>
            </a:r>
          </a:p>
        </p:txBody>
      </p:sp>
      <p:pic>
        <p:nvPicPr>
          <p:cNvPr id="31761" name="Picture 13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8" y="3143250"/>
            <a:ext cx="615950" cy="508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2" name="Picture 13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0" y="3009900"/>
            <a:ext cx="533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3" name="Picture 9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3921125"/>
            <a:ext cx="150495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4" name="TextBox 69"/>
          <p:cNvSpPr txBox="1">
            <a:spLocks noChangeArrowheads="1"/>
          </p:cNvSpPr>
          <p:nvPr/>
        </p:nvSpPr>
        <p:spPr bwMode="auto">
          <a:xfrm>
            <a:off x="3616326" y="4002088"/>
            <a:ext cx="1381125" cy="9128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000" baseline="30000" dirty="0" err="1">
                <a:solidFill>
                  <a:prstClr val="black"/>
                </a:solidFill>
                <a:latin typeface="Bookman Old Style" panose="02050604050505020204" pitchFamily="18" charset="0"/>
              </a:rPr>
              <a:t>Pengajuan</a:t>
            </a:r>
            <a:r>
              <a:rPr lang="en-US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id-ID" sz="2000" baseline="30000" dirty="0" err="1">
                <a:solidFill>
                  <a:prstClr val="black"/>
                </a:solidFill>
                <a:latin typeface="Bookman Old Style" panose="02050604050505020204" pitchFamily="18" charset="0"/>
              </a:rPr>
              <a:t>Permohonan</a:t>
            </a:r>
            <a:r>
              <a:rPr lang="id-ID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 daring (</a:t>
            </a:r>
            <a:r>
              <a:rPr lang="id-ID" altLang="id-ID" sz="2000" i="1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online</a:t>
            </a:r>
            <a:r>
              <a:rPr lang="id-ID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)*</a:t>
            </a:r>
            <a:endParaRPr lang="en-US" altLang="id-ID" sz="2000" baseline="30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1765" name="Picture 9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884738"/>
            <a:ext cx="161131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6" name="TextBox 74"/>
          <p:cNvSpPr txBox="1">
            <a:spLocks noChangeArrowheads="1"/>
          </p:cNvSpPr>
          <p:nvPr/>
        </p:nvSpPr>
        <p:spPr bwMode="auto">
          <a:xfrm>
            <a:off x="7504114" y="5514976"/>
            <a:ext cx="1646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3600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A</a:t>
            </a:r>
            <a:r>
              <a:rPr lang="id-ID" altLang="id-ID" sz="3600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RPK</a:t>
            </a:r>
            <a:r>
              <a:rPr lang="en-US" altLang="id-ID" sz="3600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pic>
        <p:nvPicPr>
          <p:cNvPr id="31767" name="Picture 8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9" y="2500313"/>
            <a:ext cx="1633537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68">
            <a:extLst/>
          </p:cNvPr>
          <p:cNvSpPr txBox="1">
            <a:spLocks noChangeArrowheads="1"/>
          </p:cNvSpPr>
          <p:nvPr/>
        </p:nvSpPr>
        <p:spPr bwMode="auto">
          <a:xfrm>
            <a:off x="633413" y="2832100"/>
            <a:ext cx="1751012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Pengumuman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penetapan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perolehan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suara</a:t>
            </a:r>
            <a:r>
              <a:rPr lang="en-US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hasil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Pemilu</a:t>
            </a:r>
            <a:r>
              <a:rPr lang="en-US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oleh</a:t>
            </a:r>
            <a:r>
              <a:rPr lang="id-ID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KPU</a:t>
            </a:r>
            <a:endParaRPr lang="en-US" sz="2000" b="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31769" name="TextBox 134"/>
          <p:cNvSpPr txBox="1">
            <a:spLocks noChangeArrowheads="1"/>
          </p:cNvSpPr>
          <p:nvPr/>
        </p:nvSpPr>
        <p:spPr bwMode="auto">
          <a:xfrm>
            <a:off x="2473326" y="4629150"/>
            <a:ext cx="110966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hari</a:t>
            </a:r>
          </a:p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(setelah)</a:t>
            </a:r>
          </a:p>
        </p:txBody>
      </p:sp>
      <p:pic>
        <p:nvPicPr>
          <p:cNvPr id="31770" name="Picture 9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9" y="2917826"/>
            <a:ext cx="10001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71" name="TextBox 74"/>
          <p:cNvSpPr txBox="1">
            <a:spLocks noChangeArrowheads="1"/>
          </p:cNvSpPr>
          <p:nvPr/>
        </p:nvSpPr>
        <p:spPr bwMode="auto">
          <a:xfrm>
            <a:off x="5268913" y="3259139"/>
            <a:ext cx="10033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32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AP3</a:t>
            </a:r>
          </a:p>
        </p:txBody>
      </p:sp>
      <p:sp>
        <p:nvSpPr>
          <p:cNvPr id="31772" name="Rectangle 1"/>
          <p:cNvSpPr>
            <a:spLocks noChangeArrowheads="1"/>
          </p:cNvSpPr>
          <p:nvPr/>
        </p:nvSpPr>
        <p:spPr bwMode="auto">
          <a:xfrm>
            <a:off x="601664" y="5727701"/>
            <a:ext cx="6745287" cy="7080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en-US" sz="1400">
                <a:solidFill>
                  <a:prstClr val="black"/>
                </a:solidFill>
                <a:latin typeface="Bookman Old Style" panose="02050604050505020204" pitchFamily="18" charset="0"/>
              </a:rPr>
              <a:t>*</a:t>
            </a:r>
            <a:r>
              <a:rPr lang="id-ID" altLang="en-US" sz="1300">
                <a:solidFill>
                  <a:prstClr val="black"/>
                </a:solidFill>
                <a:latin typeface="Bookman Old Style" panose="02050604050505020204" pitchFamily="18" charset="0"/>
              </a:rPr>
              <a:t>Pemohon atau kuasa hukum menyerahkan Permohonan asli dalam  jangka waktu paling lama 3 (tiga) hari sampai berakhirnya tenggang waktu pengajuan Permohonan</a:t>
            </a:r>
          </a:p>
        </p:txBody>
      </p:sp>
      <p:sp>
        <p:nvSpPr>
          <p:cNvPr id="31773" name="TextBox 134"/>
          <p:cNvSpPr txBox="1">
            <a:spLocks noChangeArrowheads="1"/>
          </p:cNvSpPr>
          <p:nvPr/>
        </p:nvSpPr>
        <p:spPr bwMode="auto">
          <a:xfrm>
            <a:off x="2085975" y="1317626"/>
            <a:ext cx="1993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23 s.d. 25 Mei 2019</a:t>
            </a:r>
            <a:endParaRPr lang="en-US" altLang="id-ID" sz="15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152651" y="1196975"/>
            <a:ext cx="1751013" cy="446088"/>
          </a:xfrm>
          <a:prstGeom prst="ellipse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775" name="TextBox 134"/>
          <p:cNvSpPr txBox="1">
            <a:spLocks noChangeArrowheads="1"/>
          </p:cNvSpPr>
          <p:nvPr/>
        </p:nvSpPr>
        <p:spPr bwMode="auto">
          <a:xfrm>
            <a:off x="8562976" y="4379913"/>
            <a:ext cx="993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8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11 Juni 2019</a:t>
            </a:r>
            <a:endParaRPr lang="en-US" altLang="id-ID" sz="18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634413" y="4048125"/>
            <a:ext cx="895350" cy="941388"/>
          </a:xfrm>
          <a:prstGeom prst="ellipse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777" name="TextBox 134"/>
          <p:cNvSpPr txBox="1">
            <a:spLocks noChangeArrowheads="1"/>
          </p:cNvSpPr>
          <p:nvPr/>
        </p:nvSpPr>
        <p:spPr bwMode="auto">
          <a:xfrm>
            <a:off x="3530600" y="1584325"/>
            <a:ext cx="244475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6 Ay. (1) PMK 4/2018</a:t>
            </a:r>
            <a:endParaRPr lang="en-US" altLang="id-ID" sz="16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78" name="TextBox 134"/>
          <p:cNvSpPr txBox="1">
            <a:spLocks noChangeArrowheads="1"/>
          </p:cNvSpPr>
          <p:nvPr/>
        </p:nvSpPr>
        <p:spPr bwMode="auto">
          <a:xfrm>
            <a:off x="3097213" y="5164139"/>
            <a:ext cx="24447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7 Ay. (1) PMK 4/2018</a:t>
            </a:r>
            <a:endParaRPr lang="en-US" altLang="id-ID" sz="16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79" name="TextBox 134"/>
          <p:cNvSpPr txBox="1">
            <a:spLocks noChangeArrowheads="1"/>
          </p:cNvSpPr>
          <p:nvPr/>
        </p:nvSpPr>
        <p:spPr bwMode="auto">
          <a:xfrm>
            <a:off x="6019801" y="3951289"/>
            <a:ext cx="15335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10 Ay. (1) &amp; (2) PMK 4/2018</a:t>
            </a:r>
            <a:endParaRPr lang="en-US" altLang="id-ID" sz="16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12023"/>
      </p:ext>
    </p:extLst>
  </p:cSld>
  <p:clrMapOvr>
    <a:masterClrMapping/>
  </p:clrMapOvr>
  <p:transition spd="slow"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600" y="3257961"/>
            <a:ext cx="2295525" cy="32169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1205" y="3238911"/>
            <a:ext cx="1868170" cy="12973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545" y="3229069"/>
            <a:ext cx="1074738" cy="63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675" y="3269197"/>
            <a:ext cx="1816100" cy="1277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8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2570" y="1746344"/>
            <a:ext cx="1360488" cy="630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9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08083" y="1738406"/>
            <a:ext cx="908050" cy="630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0" name="Pictur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15708" y="1562194"/>
            <a:ext cx="1798637" cy="1169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1" name="Picture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0987" y="1564222"/>
            <a:ext cx="1800225" cy="1169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142240" y="267653"/>
            <a:ext cx="8263255" cy="1076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PERSIDANGAN (PEMERIKSAAN PERKARA </a:t>
            </a:r>
            <a:r>
              <a:rPr kumimoji="0" lang="en-US" alt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PHPU PILPRES</a:t>
            </a: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564" name="TextBox 9"/>
          <p:cNvSpPr txBox="1"/>
          <p:nvPr/>
        </p:nvSpPr>
        <p:spPr>
          <a:xfrm>
            <a:off x="7393982" y="1764860"/>
            <a:ext cx="1401524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</a:p>
        </p:txBody>
      </p:sp>
      <p:sp>
        <p:nvSpPr>
          <p:cNvPr id="23565" name="TextBox 25"/>
          <p:cNvSpPr txBox="1"/>
          <p:nvPr/>
        </p:nvSpPr>
        <p:spPr>
          <a:xfrm>
            <a:off x="695282" y="3324442"/>
            <a:ext cx="1781493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kelengkapan dan kejelasan materi permohonan</a:t>
            </a:r>
          </a:p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mengesahan alat bukti Pemohon</a:t>
            </a:r>
          </a:p>
        </p:txBody>
      </p:sp>
      <p:sp>
        <p:nvSpPr>
          <p:cNvPr id="23566" name="TextBox 26"/>
          <p:cNvSpPr txBox="1"/>
          <p:nvPr/>
        </p:nvSpPr>
        <p:spPr>
          <a:xfrm>
            <a:off x="3101700" y="3322731"/>
            <a:ext cx="2256790" cy="3230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permohonan Pemohon;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Jawaban Termohon, Keterangan Pihak Terkait, dan/atau Keterangan Bawaslu;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mengesahkan alat bukti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tertulis;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saksi;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ahli; 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lain;</a:t>
            </a:r>
          </a:p>
        </p:txBody>
      </p:sp>
      <p:sp>
        <p:nvSpPr>
          <p:cNvPr id="23567" name="TextBox 27"/>
          <p:cNvSpPr txBox="1"/>
          <p:nvPr/>
        </p:nvSpPr>
        <p:spPr>
          <a:xfrm>
            <a:off x="5568358" y="3404964"/>
            <a:ext cx="187642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membahas atau musyawarah perkara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mengambil putusan</a:t>
            </a:r>
          </a:p>
        </p:txBody>
      </p:sp>
      <p:sp>
        <p:nvSpPr>
          <p:cNvPr id="23569" name="TextBox 29"/>
          <p:cNvSpPr txBox="1"/>
          <p:nvPr/>
        </p:nvSpPr>
        <p:spPr>
          <a:xfrm>
            <a:off x="7563845" y="3303681"/>
            <a:ext cx="13382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Pengucapan </a:t>
            </a:r>
          </a:p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Putusan</a:t>
            </a:r>
          </a:p>
        </p:txBody>
      </p:sp>
      <p:sp>
        <p:nvSpPr>
          <p:cNvPr id="23570" name="TextBox 6"/>
          <p:cNvSpPr txBox="1"/>
          <p:nvPr/>
        </p:nvSpPr>
        <p:spPr>
          <a:xfrm>
            <a:off x="571775" y="1603909"/>
            <a:ext cx="1928812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  <a:r>
              <a:rPr lang="en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  <a:endParaRPr lang="id-ID" altLang="id-ID" sz="1600" b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</a:t>
            </a:r>
            <a:r>
              <a:rPr lang="en-US" altLang="id-ID" sz="1600" b="1" dirty="0">
                <a:solidFill>
                  <a:schemeClr val="tx1"/>
                </a:solidFill>
                <a:latin typeface="Bookman Old Style" pitchFamily="18" charset="0"/>
              </a:rPr>
              <a:t>r</a:t>
            </a:r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iksaan Pendahuluan</a:t>
            </a:r>
          </a:p>
        </p:txBody>
      </p:sp>
      <p:sp>
        <p:nvSpPr>
          <p:cNvPr id="23571" name="TextBox 7"/>
          <p:cNvSpPr txBox="1"/>
          <p:nvPr/>
        </p:nvSpPr>
        <p:spPr>
          <a:xfrm>
            <a:off x="3334745" y="1601881"/>
            <a:ext cx="1928813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  <a:r>
              <a:rPr lang="en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  <a:endParaRPr lang="id-ID" altLang="id-ID" sz="1600" b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Pemeriksaan Persidangan</a:t>
            </a:r>
          </a:p>
        </p:txBody>
      </p:sp>
      <p:sp>
        <p:nvSpPr>
          <p:cNvPr id="23572" name="TextBox 8"/>
          <p:cNvSpPr txBox="1"/>
          <p:nvPr/>
        </p:nvSpPr>
        <p:spPr>
          <a:xfrm>
            <a:off x="5458820" y="1847944"/>
            <a:ext cx="1857375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2000" b="1" dirty="0">
                <a:solidFill>
                  <a:schemeClr val="tx1"/>
                </a:solidFill>
                <a:latin typeface="Bookman Old Style" pitchFamily="18" charset="0"/>
              </a:rPr>
              <a:t>RPH</a:t>
            </a:r>
          </a:p>
        </p:txBody>
      </p:sp>
      <p:pic>
        <p:nvPicPr>
          <p:cNvPr id="23573" name="Picture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98999" y="1955277"/>
            <a:ext cx="609600" cy="447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4" name="Picture 3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77845" y="1897156"/>
            <a:ext cx="563563" cy="46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5" name="Picture 3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16145" y="1830481"/>
            <a:ext cx="528638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6" name="Picture 3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22662" y="2813584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7" name="Picture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36420" y="2782981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8" name="Picture 4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65258" y="2535331"/>
            <a:ext cx="476250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9" name="Picture 4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86120" y="2497231"/>
            <a:ext cx="476250" cy="64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695282" y="4616984"/>
            <a:ext cx="1726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14 Juni 2019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645770" y="2781711"/>
            <a:ext cx="15621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17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21 Juni 2019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710915" y="4605431"/>
            <a:ext cx="1428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24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27 Juni 2019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7563845" y="3902745"/>
            <a:ext cx="1428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28 Juni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6795" y="6426294"/>
            <a:ext cx="1741488" cy="258079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18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94460" y="2355850"/>
          <a:ext cx="7325360" cy="277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Text Box 2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PRESIDEN DAN WAKIL PRESIDEN</a:t>
            </a:r>
          </a:p>
        </p:txBody>
      </p:sp>
      <p:sp>
        <p:nvSpPr>
          <p:cNvPr id="36868" name="TextBox 2"/>
          <p:cNvSpPr txBox="1"/>
          <p:nvPr/>
        </p:nvSpPr>
        <p:spPr>
          <a:xfrm>
            <a:off x="638175" y="5594350"/>
            <a:ext cx="8264525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ID" altLang="en-US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* hari raya Idul Fitri jatuh pada tanggal 4-5 Juni 2019 dengan perkiraan waktu cuti bersama tanggal 3, 6, 7, dan 8 Juni 2019</a:t>
            </a:r>
            <a:endParaRPr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19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07840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22225" y="482600"/>
            <a:ext cx="9728200" cy="681038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id-ID" sz="2800" b="1" dirty="0">
                <a:solidFill>
                  <a:schemeClr val="bg1"/>
                </a:solidFill>
              </a:rPr>
              <a:t>PEDOMAN DAN DASAR HUKUM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-22225" y="1636713"/>
            <a:ext cx="9707563" cy="4903787"/>
          </a:xfrm>
          <a:noFill/>
          <a:ln>
            <a:noFill/>
          </a:ln>
        </p:spPr>
        <p:txBody>
          <a:bodyPr/>
          <a:lstStyle/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en-ID" altLang="en-US" sz="1800" dirty="0">
                <a:latin typeface="Tahoma" panose="020B0604030504040204" pitchFamily="34" charset="0"/>
              </a:rPr>
              <a:t>UU</a:t>
            </a:r>
            <a:r>
              <a:rPr lang="id-ID" altLang="en-US" sz="1800" dirty="0">
                <a:latin typeface="Tahoma" panose="020B0604030504040204" pitchFamily="34" charset="0"/>
              </a:rPr>
              <a:t> </a:t>
            </a:r>
            <a:r>
              <a:rPr lang="en-ID" altLang="en-US" sz="1800" dirty="0">
                <a:latin typeface="Tahoma" panose="020B0604030504040204" pitchFamily="34" charset="0"/>
              </a:rPr>
              <a:t>Nomor </a:t>
            </a:r>
            <a:r>
              <a:rPr lang="id-ID" altLang="en-US" sz="1800" dirty="0">
                <a:latin typeface="Tahoma" panose="020B0604030504040204" pitchFamily="34" charset="0"/>
              </a:rPr>
              <a:t>24 Tahun 2003 Mahkamah Konstitusi sebagai</a:t>
            </a:r>
            <a:r>
              <a:rPr lang="en-ID" altLang="en-US" sz="1800" dirty="0">
                <a:latin typeface="Tahoma" panose="020B0604030504040204" pitchFamily="34" charset="0"/>
              </a:rPr>
              <a:t>mana</a:t>
            </a:r>
            <a:r>
              <a:rPr lang="id-ID" altLang="en-US" sz="1800" dirty="0">
                <a:latin typeface="Tahoma" panose="020B0604030504040204" pitchFamily="34" charset="0"/>
              </a:rPr>
              <a:t> diubah terakhir </a:t>
            </a:r>
            <a:r>
              <a:rPr lang="en-ID" altLang="en-US" sz="1800" dirty="0">
                <a:latin typeface="Tahoma" panose="020B0604030504040204" pitchFamily="34" charset="0"/>
              </a:rPr>
              <a:t>dg</a:t>
            </a:r>
            <a:r>
              <a:rPr lang="id-ID" altLang="en-US" sz="1800" dirty="0">
                <a:latin typeface="Tahoma" panose="020B0604030504040204" pitchFamily="34" charset="0"/>
              </a:rPr>
              <a:t> UU </a:t>
            </a:r>
            <a:r>
              <a:rPr lang="en-ID" altLang="en-US" sz="1800" dirty="0">
                <a:latin typeface="Tahoma" panose="020B0604030504040204" pitchFamily="34" charset="0"/>
              </a:rPr>
              <a:t>Nomor </a:t>
            </a:r>
            <a:r>
              <a:rPr lang="id-ID" altLang="en-US" sz="1800" dirty="0">
                <a:latin typeface="Tahoma" panose="020B0604030504040204" pitchFamily="34" charset="0"/>
              </a:rPr>
              <a:t>4 Tahun 2014 ttg Penetapan Per</a:t>
            </a:r>
            <a:r>
              <a:rPr lang="en-ID" altLang="en-US" sz="1800" dirty="0">
                <a:latin typeface="Tahoma" panose="020B0604030504040204" pitchFamily="34" charset="0"/>
              </a:rPr>
              <a:t>ppu Nomor </a:t>
            </a:r>
            <a:r>
              <a:rPr lang="id-ID" altLang="en-US" sz="1800" dirty="0">
                <a:latin typeface="Tahoma" panose="020B0604030504040204" pitchFamily="34" charset="0"/>
              </a:rPr>
              <a:t>1 Tahun 2013 tentang Perubahan Kedua Atas </a:t>
            </a:r>
            <a:r>
              <a:rPr lang="en-ID" altLang="en-US" sz="1800" dirty="0">
                <a:latin typeface="Tahoma" panose="020B0604030504040204" pitchFamily="34" charset="0"/>
              </a:rPr>
              <a:t>UU </a:t>
            </a:r>
            <a:r>
              <a:rPr lang="id-ID" altLang="en-US" sz="1800" dirty="0">
                <a:latin typeface="Tahoma" panose="020B0604030504040204" pitchFamily="34" charset="0"/>
              </a:rPr>
              <a:t>24 Tahun 2003 ttg Mahkamah Konstitusi menjadi Undang-Undang;</a:t>
            </a:r>
            <a:endParaRPr lang="en-ID" altLang="en-US" sz="1800" dirty="0">
              <a:latin typeface="Tahoma" panose="020B0604030504040204" pitchFamily="34" charset="0"/>
            </a:endParaRP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en-ID" altLang="en-US" sz="1800" dirty="0">
                <a:latin typeface="Tahoma" panose="020B0604030504040204" pitchFamily="34" charset="0"/>
              </a:rPr>
              <a:t>UU Nomor 7 Tahun 2017 tentang Pemilihan Umum;</a:t>
            </a:r>
            <a:endParaRPr lang="id-ID" altLang="en-US" sz="1800" dirty="0">
              <a:latin typeface="Tahoma" panose="020B0604030504040204" pitchFamily="34" charset="0"/>
            </a:endParaRP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Peraturan Mahkamah Konstitusi (PMK) Nomor </a:t>
            </a:r>
            <a:r>
              <a:rPr lang="es-ES" altLang="en-US" sz="1800" dirty="0">
                <a:latin typeface="Tahoma" panose="020B0604030504040204" pitchFamily="34" charset="0"/>
              </a:rPr>
              <a:t>2/2018 tentang Tata Beracara PHPU Anggota DPR dan DPRD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PMK Nomor</a:t>
            </a:r>
            <a:r>
              <a:rPr lang="es-ES" altLang="en-US" sz="1800" dirty="0">
                <a:latin typeface="Tahoma" panose="020B0604030504040204" pitchFamily="34" charset="0"/>
              </a:rPr>
              <a:t> 3/2018 tentang Tata Beracara PHPU Anggota DPD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PMK Nomor</a:t>
            </a:r>
            <a:r>
              <a:rPr lang="es-ES" altLang="en-US" sz="1800" dirty="0">
                <a:latin typeface="Tahoma" panose="020B0604030504040204" pitchFamily="34" charset="0"/>
              </a:rPr>
              <a:t> 4/2018 tentang Tata Beracara PHPU Presiden dan Wakil Presiden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PMK Nomor</a:t>
            </a:r>
            <a:r>
              <a:rPr lang="es-ES" altLang="en-US" sz="1800" dirty="0">
                <a:latin typeface="Tahoma" panose="020B0604030504040204" pitchFamily="34" charset="0"/>
              </a:rPr>
              <a:t> 5/2018 tentang Tahapan, Kegiatan, dan Jadwal Penanganan Perkara PHPU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dirty="0">
                <a:latin typeface="Tahoma" panose="020B0604030504040204" pitchFamily="34" charset="0"/>
              </a:rPr>
              <a:t>PMK Nomor 6/2018 tentang </a:t>
            </a:r>
            <a:r>
              <a:rPr lang="en-ID" altLang="en-US" sz="1800" dirty="0">
                <a:latin typeface="Tahoma" panose="020B0604030504040204" pitchFamily="34" charset="0"/>
              </a:rPr>
              <a:t>Pedoman Penyusunan Permohonan Pemohon, Jawaban Termohon, Keterangan Pihak Terkait, dan Keterangan Bawaslu Dalam Perkara Perselisihan Hasil Pemilu Anggota D</a:t>
            </a:r>
            <a:r>
              <a:rPr lang="en-US" altLang="en-ID" sz="1800" dirty="0">
                <a:latin typeface="Tahoma" panose="020B0604030504040204" pitchFamily="34" charset="0"/>
              </a:rPr>
              <a:t>PR, DPD, dan DPRD,</a:t>
            </a:r>
            <a:r>
              <a:rPr lang="en-ID" altLang="en-US" sz="1800" dirty="0">
                <a:latin typeface="Tahoma" panose="020B0604030504040204" pitchFamily="34" charset="0"/>
              </a:rPr>
              <a:t> </a:t>
            </a:r>
            <a:r>
              <a:rPr lang="en-US" altLang="en-ID" sz="1800" dirty="0">
                <a:latin typeface="Tahoma" panose="020B0604030504040204" pitchFamily="34" charset="0"/>
              </a:rPr>
              <a:t>s</a:t>
            </a:r>
            <a:r>
              <a:rPr lang="en-ID" altLang="en-US" sz="1800" dirty="0">
                <a:latin typeface="Tahoma" panose="020B0604030504040204" pitchFamily="34" charset="0"/>
              </a:rPr>
              <a:t>erta Presiden dan WaPres</a:t>
            </a:r>
          </a:p>
          <a:p>
            <a:pPr marL="455930" indent="-455930" algn="just" eaLnBrk="1" hangingPunct="1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en-ID" altLang="en-US" sz="1800" dirty="0">
                <a:latin typeface="Tahoma" panose="020B0604030504040204" pitchFamily="34" charset="0"/>
                <a:cs typeface="Tahoma" panose="020B0604030504040204" pitchFamily="34" charset="0"/>
              </a:rPr>
              <a:t>PKPU  Nomor 32 Tahun 2018 tentang Perubahan Kedua Atas Peraturan Komisi Pemilihan Umum Nomor 7 Tahun 2017 tentang Tahapan, Program, dan Jadwal Penyelenggaraan Pemilihan Umum Tahun 2019</a:t>
            </a:r>
            <a:endParaRPr lang="id-ID" altLang="en-US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5930" indent="-455930" algn="just" eaLnBrk="1" hangingPunct="1">
              <a:lnSpc>
                <a:spcPts val="2400"/>
              </a:lnSpc>
              <a:spcBef>
                <a:spcPts val="1800"/>
              </a:spcBef>
            </a:pPr>
            <a:endParaRPr lang="id-ID" altLang="en-US" sz="1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61315" y="1474470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1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PRESIDEN DAN WAKIL PRESIDEN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20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47960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87518525"/>
              </p:ext>
            </p:extLst>
          </p:nvPr>
        </p:nvGraphicFramePr>
        <p:xfrm>
          <a:off x="20320" y="1474470"/>
          <a:ext cx="956246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PRESIDEN DAN WAKIL PRESIDEN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21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12910"/>
      </p:ext>
    </p:extLst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70548941"/>
              </p:ext>
            </p:extLst>
          </p:nvPr>
        </p:nvGraphicFramePr>
        <p:xfrm>
          <a:off x="361315" y="1474470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9939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PRESIDEN DAN WAKIL PRESIDEN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22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26432"/>
      </p:ext>
    </p:extLst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 txBox="1">
            <a:spLocks noGrp="1"/>
          </p:cNvSpPr>
          <p:nvPr/>
        </p:nvSpPr>
        <p:spPr bwMode="auto">
          <a:xfrm>
            <a:off x="7040563" y="6500814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B27BF05-254D-44E9-8DBA-1C451FEC5B92}" type="slidenum">
              <a:rPr lang="en-US" altLang="id-ID" sz="1800">
                <a:solidFill>
                  <a:prstClr val="white"/>
                </a:solidFill>
              </a:rPr>
              <a:pPr algn="r" eaLnBrk="1" hangingPunct="1"/>
              <a:t>23</a:t>
            </a:fld>
            <a:endParaRPr lang="en-US" altLang="id-ID" sz="1800">
              <a:solidFill>
                <a:prstClr val="white"/>
              </a:solidFill>
            </a:endParaRPr>
          </a:p>
        </p:txBody>
      </p:sp>
      <p:pic>
        <p:nvPicPr>
          <p:cNvPr id="25603" name="Picture 1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9" y="4189414"/>
            <a:ext cx="833437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1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1" y="4148138"/>
            <a:ext cx="10906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0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2528889"/>
            <a:ext cx="10350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0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63" y="3927476"/>
            <a:ext cx="9255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9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3895725"/>
            <a:ext cx="876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9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2716213"/>
            <a:ext cx="769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8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232150"/>
            <a:ext cx="889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68">
            <a:extLst/>
          </p:cNvPr>
          <p:cNvSpPr txBox="1">
            <a:spLocks noChangeArrowheads="1"/>
          </p:cNvSpPr>
          <p:nvPr/>
        </p:nvSpPr>
        <p:spPr bwMode="auto">
          <a:xfrm>
            <a:off x="706438" y="3308351"/>
            <a:ext cx="9525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Pengumuman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penetapan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perolehan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suara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hasil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Pemilu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secara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n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asional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oleh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KPU</a:t>
            </a:r>
            <a:endParaRPr lang="en-US" sz="1100" b="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5611" name="TextBox 69"/>
          <p:cNvSpPr txBox="1">
            <a:spLocks noChangeArrowheads="1"/>
          </p:cNvSpPr>
          <p:nvPr/>
        </p:nvSpPr>
        <p:spPr bwMode="auto">
          <a:xfrm>
            <a:off x="2154238" y="2820988"/>
            <a:ext cx="8493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(</a:t>
            </a:r>
            <a:r>
              <a:rPr lang="id-ID" altLang="id-ID" sz="11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offline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12" name="TextBox 74"/>
          <p:cNvSpPr txBox="1">
            <a:spLocks noChangeArrowheads="1"/>
          </p:cNvSpPr>
          <p:nvPr/>
        </p:nvSpPr>
        <p:spPr bwMode="auto">
          <a:xfrm>
            <a:off x="4997450" y="4183064"/>
            <a:ext cx="895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</a:t>
            </a:r>
            <a:r>
              <a:rPr lang="id-ID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PBL</a:t>
            </a:r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sp>
        <p:nvSpPr>
          <p:cNvPr id="6166" name="TextBox 76">
            <a:extLst/>
          </p:cNvPr>
          <p:cNvSpPr txBox="1">
            <a:spLocks noChangeArrowheads="1"/>
          </p:cNvSpPr>
          <p:nvPr/>
        </p:nvSpPr>
        <p:spPr bwMode="auto">
          <a:xfrm>
            <a:off x="7023100" y="3981451"/>
            <a:ext cx="8953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id-ID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Pemohon</a:t>
            </a:r>
            <a:endParaRPr lang="en-US" altLang="id-ID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alt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memperbaiki </a:t>
            </a:r>
            <a:endParaRPr lang="en-US" altLang="id-ID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alt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b</a:t>
            </a:r>
            <a:r>
              <a:rPr lang="en-US" altLang="id-ID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erkas</a:t>
            </a:r>
            <a:endParaRPr lang="en-US" altLang="id-ID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altLang="id-ID" sz="105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permohonan</a:t>
            </a:r>
            <a:endParaRPr lang="en-US" altLang="id-ID" sz="105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5614" name="TextBox 78"/>
          <p:cNvSpPr txBox="1">
            <a:spLocks noChangeArrowheads="1"/>
          </p:cNvSpPr>
          <p:nvPr/>
        </p:nvSpPr>
        <p:spPr bwMode="auto">
          <a:xfrm>
            <a:off x="7713663" y="2962275"/>
            <a:ext cx="8556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BRPK</a:t>
            </a:r>
          </a:p>
        </p:txBody>
      </p:sp>
      <p:sp>
        <p:nvSpPr>
          <p:cNvPr id="25615" name="TextBox 84"/>
          <p:cNvSpPr txBox="1">
            <a:spLocks noChangeArrowheads="1"/>
          </p:cNvSpPr>
          <p:nvPr/>
        </p:nvSpPr>
        <p:spPr bwMode="auto">
          <a:xfrm>
            <a:off x="4376739" y="2582863"/>
            <a:ext cx="16287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Permohonan Lengkap</a:t>
            </a:r>
          </a:p>
        </p:txBody>
      </p:sp>
      <p:pic>
        <p:nvPicPr>
          <p:cNvPr id="25616" name="Picture 10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65439"/>
            <a:ext cx="4016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10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3490914"/>
            <a:ext cx="496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8" name="Picture 10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89" y="4267200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9" name="Picture 10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2922589"/>
            <a:ext cx="88900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0" name="Picture 1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4" y="3683000"/>
            <a:ext cx="174625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1" name="Picture 1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764" y="2900363"/>
            <a:ext cx="153987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2" name="TextBox 131"/>
          <p:cNvSpPr txBox="1">
            <a:spLocks noChangeArrowheads="1"/>
          </p:cNvSpPr>
          <p:nvPr/>
        </p:nvSpPr>
        <p:spPr bwMode="auto">
          <a:xfrm>
            <a:off x="5610225" y="4422775"/>
            <a:ext cx="1384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x 24 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j</a:t>
            </a:r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am</a:t>
            </a:r>
            <a:endParaRPr lang="id-ID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(sejak</a:t>
            </a:r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diterima APBL)</a:t>
            </a:r>
          </a:p>
        </p:txBody>
      </p:sp>
      <p:sp>
        <p:nvSpPr>
          <p:cNvPr id="25623" name="TextBox 133"/>
          <p:cNvSpPr txBox="1">
            <a:spLocks noChangeArrowheads="1"/>
          </p:cNvSpPr>
          <p:nvPr/>
        </p:nvSpPr>
        <p:spPr bwMode="auto">
          <a:xfrm>
            <a:off x="1323975" y="4664075"/>
            <a:ext cx="10493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x 24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jam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(sejak)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24" name="TextBox 134"/>
          <p:cNvSpPr txBox="1">
            <a:spLocks noChangeArrowheads="1"/>
          </p:cNvSpPr>
          <p:nvPr/>
        </p:nvSpPr>
        <p:spPr bwMode="auto">
          <a:xfrm>
            <a:off x="1423988" y="2505075"/>
            <a:ext cx="7937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x 24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jam (sejak)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25" name="TextBox 135"/>
          <p:cNvSpPr txBox="1">
            <a:spLocks noChangeArrowheads="1"/>
          </p:cNvSpPr>
          <p:nvPr/>
        </p:nvSpPr>
        <p:spPr bwMode="auto">
          <a:xfrm>
            <a:off x="4198938" y="4419601"/>
            <a:ext cx="850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Permohonan 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Belum Lengkap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626" name="Picture 9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38" y="4078288"/>
            <a:ext cx="830262" cy="5064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7" name="TextBox 69"/>
          <p:cNvSpPr txBox="1">
            <a:spLocks noChangeArrowheads="1"/>
          </p:cNvSpPr>
          <p:nvPr/>
        </p:nvSpPr>
        <p:spPr bwMode="auto">
          <a:xfrm>
            <a:off x="2173289" y="4125913"/>
            <a:ext cx="801687" cy="5445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daring (</a:t>
            </a:r>
            <a:r>
              <a:rPr lang="id-ID" altLang="id-ID" sz="11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online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)*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3" name="Bent-Up Arrow 82">
            <a:extLst/>
          </p:cNvPr>
          <p:cNvSpPr/>
          <p:nvPr/>
        </p:nvSpPr>
        <p:spPr bwMode="auto">
          <a:xfrm>
            <a:off x="7959725" y="3641725"/>
            <a:ext cx="355600" cy="661988"/>
          </a:xfrm>
          <a:prstGeom prst="bentUpArrow">
            <a:avLst/>
          </a:prstGeom>
          <a:solidFill>
            <a:srgbClr val="CC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id-ID" sz="1800" b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25629" name="Picture 9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3676650"/>
            <a:ext cx="876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0" name="TextBox 74"/>
          <p:cNvSpPr txBox="1">
            <a:spLocks noChangeArrowheads="1"/>
          </p:cNvSpPr>
          <p:nvPr/>
        </p:nvSpPr>
        <p:spPr bwMode="auto">
          <a:xfrm>
            <a:off x="8374063" y="3965576"/>
            <a:ext cx="895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</a:t>
            </a:r>
            <a:r>
              <a:rPr lang="id-ID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RPK</a:t>
            </a:r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pic>
        <p:nvPicPr>
          <p:cNvPr id="25631" name="Picture 1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83002">
            <a:off x="8411370" y="3426620"/>
            <a:ext cx="32226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2" name="Picture 1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13" y="2813050"/>
            <a:ext cx="283686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3" name="Rectangle 2"/>
          <p:cNvSpPr>
            <a:spLocks noChangeArrowheads="1"/>
          </p:cNvSpPr>
          <p:nvPr/>
        </p:nvSpPr>
        <p:spPr bwMode="auto">
          <a:xfrm>
            <a:off x="508001" y="109538"/>
            <a:ext cx="8850313" cy="86201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500">
                <a:solidFill>
                  <a:prstClr val="white"/>
                </a:solidFill>
                <a:latin typeface="Bookman Old Style" panose="02050604050505020204" pitchFamily="18" charset="0"/>
              </a:rPr>
              <a:t>TAHAPAN PENGAJUAN PERMOHONAN</a:t>
            </a:r>
          </a:p>
          <a:p>
            <a:pPr algn="ctr" eaLnBrk="1" hangingPunct="1"/>
            <a:r>
              <a:rPr lang="id-ID" altLang="id-ID" sz="2500">
                <a:solidFill>
                  <a:prstClr val="white"/>
                </a:solidFill>
                <a:latin typeface="Bookman Old Style" panose="02050604050505020204" pitchFamily="18" charset="0"/>
              </a:rPr>
              <a:t>PEMILU ANGGOTA DPR, DPRD, DPD</a:t>
            </a:r>
            <a:endParaRPr lang="id-ID" altLang="id-ID" sz="2800">
              <a:solidFill>
                <a:prstClr val="white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634" name="Picture 9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388" y="3349625"/>
            <a:ext cx="774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5" name="TextBox 70"/>
          <p:cNvSpPr txBox="1">
            <a:spLocks noChangeArrowheads="1"/>
          </p:cNvSpPr>
          <p:nvPr/>
        </p:nvSpPr>
        <p:spPr bwMode="auto">
          <a:xfrm>
            <a:off x="3976688" y="3425826"/>
            <a:ext cx="819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Pemeriksaan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berkas permohonan</a:t>
            </a:r>
          </a:p>
        </p:txBody>
      </p:sp>
      <p:pic>
        <p:nvPicPr>
          <p:cNvPr id="25636" name="Picture 9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4" y="3338514"/>
            <a:ext cx="7524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37" name="TextBox 74"/>
          <p:cNvSpPr txBox="1">
            <a:spLocks noChangeArrowheads="1"/>
          </p:cNvSpPr>
          <p:nvPr/>
        </p:nvSpPr>
        <p:spPr bwMode="auto">
          <a:xfrm>
            <a:off x="2727325" y="3582989"/>
            <a:ext cx="768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AP3</a:t>
            </a:r>
          </a:p>
        </p:txBody>
      </p:sp>
      <p:pic>
        <p:nvPicPr>
          <p:cNvPr id="25638" name="Picture 8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4" y="3019426"/>
            <a:ext cx="2174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9" name="Picture 8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0817">
            <a:off x="2973388" y="4065588"/>
            <a:ext cx="29051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0" name="Picture 9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350" y="2716213"/>
            <a:ext cx="769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8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3232150"/>
            <a:ext cx="889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68">
            <a:extLst/>
          </p:cNvPr>
          <p:cNvSpPr txBox="1">
            <a:spLocks noChangeArrowheads="1"/>
          </p:cNvSpPr>
          <p:nvPr/>
        </p:nvSpPr>
        <p:spPr bwMode="auto">
          <a:xfrm>
            <a:off x="706438" y="3308351"/>
            <a:ext cx="9525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Pengumuman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penetapan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perolehan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suara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hasil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Pemilu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secara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n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asional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oleh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KPU</a:t>
            </a:r>
            <a:endParaRPr lang="en-US" sz="1100" b="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5643" name="TextBox 69"/>
          <p:cNvSpPr txBox="1">
            <a:spLocks noChangeArrowheads="1"/>
          </p:cNvSpPr>
          <p:nvPr/>
        </p:nvSpPr>
        <p:spPr bwMode="auto">
          <a:xfrm>
            <a:off x="2154238" y="2820988"/>
            <a:ext cx="8493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(</a:t>
            </a:r>
            <a:r>
              <a:rPr lang="id-ID" altLang="id-ID" sz="11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offline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5644" name="Picture 10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65439"/>
            <a:ext cx="4016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5" name="Picture 10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9" y="2922589"/>
            <a:ext cx="11112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6" name="Picture 8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4" y="3013076"/>
            <a:ext cx="2174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7" name="Picture 1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4310064"/>
            <a:ext cx="19050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8" name="Picture 1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919414"/>
            <a:ext cx="19050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9" name="Rectangle 1"/>
          <p:cNvSpPr>
            <a:spLocks noChangeArrowheads="1"/>
          </p:cNvSpPr>
          <p:nvPr/>
        </p:nvSpPr>
        <p:spPr bwMode="auto">
          <a:xfrm>
            <a:off x="590551" y="5494338"/>
            <a:ext cx="858361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 indent="-85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en-US" sz="1200">
                <a:solidFill>
                  <a:prstClr val="black"/>
                </a:solidFill>
              </a:rPr>
              <a:t>* Penyerahan Permohonan asli dilakukan dalam jangka waktu paling lama 3 x 24 (tiga kali dua puluh empat) jam sampai berakhirnya tenggang waktu pengajuan perbaikan Permohonan</a:t>
            </a:r>
          </a:p>
        </p:txBody>
      </p:sp>
      <p:sp>
        <p:nvSpPr>
          <p:cNvPr id="25650" name="TextBox 134"/>
          <p:cNvSpPr txBox="1">
            <a:spLocks noChangeArrowheads="1"/>
          </p:cNvSpPr>
          <p:nvPr/>
        </p:nvSpPr>
        <p:spPr bwMode="auto">
          <a:xfrm>
            <a:off x="706438" y="1625601"/>
            <a:ext cx="22844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25 Mei 2019</a:t>
            </a:r>
          </a:p>
        </p:txBody>
      </p:sp>
      <p:sp>
        <p:nvSpPr>
          <p:cNvPr id="25651" name="TextBox 134"/>
          <p:cNvSpPr txBox="1">
            <a:spLocks noChangeArrowheads="1"/>
          </p:cNvSpPr>
          <p:nvPr/>
        </p:nvSpPr>
        <p:spPr bwMode="auto">
          <a:xfrm>
            <a:off x="2709864" y="1550989"/>
            <a:ext cx="20605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6 Ayat (1) PMK 2/2018 (DPR/D)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6 Ayat (1) PMK 3/2018 (DPD)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52" name="TextBox 134"/>
          <p:cNvSpPr txBox="1">
            <a:spLocks noChangeArrowheads="1"/>
          </p:cNvSpPr>
          <p:nvPr/>
        </p:nvSpPr>
        <p:spPr bwMode="auto">
          <a:xfrm>
            <a:off x="930275" y="5086350"/>
            <a:ext cx="194468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8 Ayat (1) PMK 2/2018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7 Ayat (1) PMK 4/2018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53" name="TextBox 134"/>
          <p:cNvSpPr txBox="1">
            <a:spLocks noChangeArrowheads="1"/>
          </p:cNvSpPr>
          <p:nvPr/>
        </p:nvSpPr>
        <p:spPr bwMode="auto">
          <a:xfrm>
            <a:off x="3233738" y="2670175"/>
            <a:ext cx="111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25 Mei 2019</a:t>
            </a:r>
          </a:p>
        </p:txBody>
      </p:sp>
      <p:sp>
        <p:nvSpPr>
          <p:cNvPr id="25654" name="TextBox 134"/>
          <p:cNvSpPr txBox="1">
            <a:spLocks noChangeArrowheads="1"/>
          </p:cNvSpPr>
          <p:nvPr/>
        </p:nvSpPr>
        <p:spPr bwMode="auto">
          <a:xfrm>
            <a:off x="5237163" y="3403600"/>
            <a:ext cx="130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27 Mei 2019</a:t>
            </a:r>
          </a:p>
        </p:txBody>
      </p:sp>
      <p:sp>
        <p:nvSpPr>
          <p:cNvPr id="25655" name="TextBox 134"/>
          <p:cNvSpPr txBox="1">
            <a:spLocks noChangeArrowheads="1"/>
          </p:cNvSpPr>
          <p:nvPr/>
        </p:nvSpPr>
        <p:spPr bwMode="auto">
          <a:xfrm>
            <a:off x="4899025" y="5086350"/>
            <a:ext cx="111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28 Mei 2019</a:t>
            </a:r>
          </a:p>
        </p:txBody>
      </p:sp>
      <p:sp>
        <p:nvSpPr>
          <p:cNvPr id="25656" name="TextBox 134"/>
          <p:cNvSpPr txBox="1">
            <a:spLocks noChangeArrowheads="1"/>
          </p:cNvSpPr>
          <p:nvPr/>
        </p:nvSpPr>
        <p:spPr bwMode="auto">
          <a:xfrm>
            <a:off x="7494588" y="5003800"/>
            <a:ext cx="1046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9 s.d. 31 Mei 2019</a:t>
            </a:r>
          </a:p>
        </p:txBody>
      </p:sp>
      <p:sp>
        <p:nvSpPr>
          <p:cNvPr id="25657" name="TextBox 134"/>
          <p:cNvSpPr txBox="1">
            <a:spLocks noChangeArrowheads="1"/>
          </p:cNvSpPr>
          <p:nvPr/>
        </p:nvSpPr>
        <p:spPr bwMode="auto">
          <a:xfrm>
            <a:off x="8866188" y="2836863"/>
            <a:ext cx="615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1 Juli 2019</a:t>
            </a:r>
          </a:p>
        </p:txBody>
      </p:sp>
      <p:sp>
        <p:nvSpPr>
          <p:cNvPr id="4" name="Striped Right Arrow 3"/>
          <p:cNvSpPr/>
          <p:nvPr/>
        </p:nvSpPr>
        <p:spPr>
          <a:xfrm rot="16200000">
            <a:off x="1661319" y="2077244"/>
            <a:ext cx="361950" cy="14446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5" name="Striped Right Arrow 64"/>
          <p:cNvSpPr/>
          <p:nvPr/>
        </p:nvSpPr>
        <p:spPr>
          <a:xfrm rot="19192209">
            <a:off x="3376614" y="3206750"/>
            <a:ext cx="249237" cy="10953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Striped Right Arrow 65"/>
          <p:cNvSpPr/>
          <p:nvPr/>
        </p:nvSpPr>
        <p:spPr>
          <a:xfrm>
            <a:off x="4800600" y="3527425"/>
            <a:ext cx="266700" cy="14605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Striped Right Arrow 66"/>
          <p:cNvSpPr/>
          <p:nvPr/>
        </p:nvSpPr>
        <p:spPr>
          <a:xfrm rot="5400000">
            <a:off x="5288758" y="4772820"/>
            <a:ext cx="255587" cy="161925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Striped Right Arrow 68"/>
          <p:cNvSpPr/>
          <p:nvPr/>
        </p:nvSpPr>
        <p:spPr>
          <a:xfrm>
            <a:off x="8632825" y="2897188"/>
            <a:ext cx="268288" cy="14605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Striped Right Arrow 69"/>
          <p:cNvSpPr/>
          <p:nvPr/>
        </p:nvSpPr>
        <p:spPr>
          <a:xfrm rot="17414057">
            <a:off x="8919369" y="3418682"/>
            <a:ext cx="361950" cy="14446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Striped Right Arrow 70"/>
          <p:cNvSpPr/>
          <p:nvPr/>
        </p:nvSpPr>
        <p:spPr>
          <a:xfrm rot="4060051">
            <a:off x="7692233" y="4636295"/>
            <a:ext cx="255587" cy="161925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val 4"/>
          <p:cNvSpPr/>
          <p:nvPr/>
        </p:nvSpPr>
        <p:spPr>
          <a:xfrm>
            <a:off x="930275" y="1495425"/>
            <a:ext cx="1752600" cy="446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3262313" y="2493964"/>
            <a:ext cx="1084262" cy="6000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5233989" y="3330575"/>
            <a:ext cx="1304925" cy="446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4902201" y="5006976"/>
            <a:ext cx="1095375" cy="4476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7426326" y="4911725"/>
            <a:ext cx="1184275" cy="446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8901114" y="2732088"/>
            <a:ext cx="587375" cy="5381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671" name="TextBox 134"/>
          <p:cNvSpPr txBox="1">
            <a:spLocks noChangeArrowheads="1"/>
          </p:cNvSpPr>
          <p:nvPr/>
        </p:nvSpPr>
        <p:spPr bwMode="auto">
          <a:xfrm>
            <a:off x="5508626" y="4768850"/>
            <a:ext cx="20605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13 Ayat (3) PMK 2/2018</a:t>
            </a:r>
          </a:p>
          <a:p>
            <a:pPr algn="ctr" eaLnBrk="1" hangingPunct="1"/>
            <a:r>
              <a:rPr lang="en-US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13 Ayat (3) PMK 3/2018</a:t>
            </a:r>
            <a:endParaRPr lang="en-US" altLang="id-ID" sz="10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672" name="TextBox 134"/>
          <p:cNvSpPr txBox="1">
            <a:spLocks noChangeArrowheads="1"/>
          </p:cNvSpPr>
          <p:nvPr/>
        </p:nvSpPr>
        <p:spPr bwMode="auto">
          <a:xfrm>
            <a:off x="6958014" y="2133600"/>
            <a:ext cx="20605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14 Ayat (1) PMK 2/2018 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14 Ayat (1) PMK 3/2018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94314"/>
      </p:ext>
    </p:extLst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688" y="3245168"/>
            <a:ext cx="2295525" cy="32169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8293" y="3226118"/>
            <a:ext cx="1868170" cy="12973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6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0633" y="3216276"/>
            <a:ext cx="1074738" cy="63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7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508" y="3294063"/>
            <a:ext cx="1816100" cy="1277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8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9658" y="1733551"/>
            <a:ext cx="1360488" cy="630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9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5171" y="1725613"/>
            <a:ext cx="908050" cy="630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0" name="Picture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52796" y="1549401"/>
            <a:ext cx="1798637" cy="1169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1" name="Picture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4820" y="1589088"/>
            <a:ext cx="1800225" cy="1169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142240" y="267653"/>
            <a:ext cx="8263255" cy="1076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PERSIDANGAN (PEMERIKSAAN PERKARA </a:t>
            </a:r>
            <a:r>
              <a:rPr kumimoji="0" lang="en-US" alt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PHPU DPR, DPD, DPRD</a:t>
            </a:r>
            <a:r>
              <a:rPr kumimoji="0" lang="id-ID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okman Old Style" pitchFamily="18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564" name="TextBox 9"/>
          <p:cNvSpPr txBox="1"/>
          <p:nvPr/>
        </p:nvSpPr>
        <p:spPr>
          <a:xfrm>
            <a:off x="7653295" y="1747229"/>
            <a:ext cx="17049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</a:p>
        </p:txBody>
      </p:sp>
      <p:sp>
        <p:nvSpPr>
          <p:cNvPr id="23565" name="TextBox 25"/>
          <p:cNvSpPr txBox="1"/>
          <p:nvPr/>
        </p:nvSpPr>
        <p:spPr>
          <a:xfrm>
            <a:off x="879433" y="3349625"/>
            <a:ext cx="192405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kelengkapan dan kejelasan materi permohonan</a:t>
            </a:r>
          </a:p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mengesahan alat bukti Pemohon</a:t>
            </a:r>
          </a:p>
        </p:txBody>
      </p:sp>
      <p:sp>
        <p:nvSpPr>
          <p:cNvPr id="23566" name="TextBox 26"/>
          <p:cNvSpPr txBox="1"/>
          <p:nvPr/>
        </p:nvSpPr>
        <p:spPr>
          <a:xfrm>
            <a:off x="3338788" y="3309938"/>
            <a:ext cx="2256790" cy="3230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permohonan Pemohon;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Jawaban Termohon, Keterangan Pihak Terkait, dan/atau Keterangan Bawaslu;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mengesahkan alat bukti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tertulis;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saksi;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ahli; 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lain;</a:t>
            </a:r>
          </a:p>
        </p:txBody>
      </p:sp>
      <p:sp>
        <p:nvSpPr>
          <p:cNvPr id="23567" name="TextBox 27"/>
          <p:cNvSpPr txBox="1"/>
          <p:nvPr/>
        </p:nvSpPr>
        <p:spPr>
          <a:xfrm>
            <a:off x="5805446" y="3392171"/>
            <a:ext cx="187642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membahas atau </a:t>
            </a:r>
            <a:r>
              <a:rPr lang="en-ID" altLang="id-ID" sz="1200" dirty="0">
                <a:solidFill>
                  <a:schemeClr val="tx1"/>
                </a:solidFill>
                <a:latin typeface="Bookman Old Style" pitchFamily="18" charset="0"/>
              </a:rPr>
              <a:t>m</a:t>
            </a: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usyawarah perkara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mengambil putusan</a:t>
            </a:r>
          </a:p>
        </p:txBody>
      </p:sp>
      <p:sp>
        <p:nvSpPr>
          <p:cNvPr id="23569" name="TextBox 29"/>
          <p:cNvSpPr txBox="1"/>
          <p:nvPr/>
        </p:nvSpPr>
        <p:spPr>
          <a:xfrm>
            <a:off x="7800933" y="3290888"/>
            <a:ext cx="13382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Pengucapan </a:t>
            </a:r>
          </a:p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Putusan</a:t>
            </a:r>
          </a:p>
        </p:txBody>
      </p:sp>
      <p:sp>
        <p:nvSpPr>
          <p:cNvPr id="23570" name="TextBox 6"/>
          <p:cNvSpPr txBox="1"/>
          <p:nvPr/>
        </p:nvSpPr>
        <p:spPr>
          <a:xfrm>
            <a:off x="755608" y="1628775"/>
            <a:ext cx="1928812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PANEL</a:t>
            </a: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</a:t>
            </a:r>
            <a:r>
              <a:rPr lang="en-US" altLang="id-ID" sz="1600" b="1" dirty="0">
                <a:solidFill>
                  <a:schemeClr val="tx1"/>
                </a:solidFill>
                <a:latin typeface="Bookman Old Style" pitchFamily="18" charset="0"/>
              </a:rPr>
              <a:t>r</a:t>
            </a:r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iksaan Pendahuluan</a:t>
            </a:r>
          </a:p>
        </p:txBody>
      </p:sp>
      <p:sp>
        <p:nvSpPr>
          <p:cNvPr id="23571" name="TextBox 7"/>
          <p:cNvSpPr txBox="1"/>
          <p:nvPr/>
        </p:nvSpPr>
        <p:spPr>
          <a:xfrm>
            <a:off x="3571833" y="1589088"/>
            <a:ext cx="1928813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PANEL</a:t>
            </a: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Pemeriksaan Persidangan</a:t>
            </a:r>
          </a:p>
        </p:txBody>
      </p:sp>
      <p:sp>
        <p:nvSpPr>
          <p:cNvPr id="23572" name="TextBox 8"/>
          <p:cNvSpPr txBox="1"/>
          <p:nvPr/>
        </p:nvSpPr>
        <p:spPr>
          <a:xfrm>
            <a:off x="5695908" y="1835151"/>
            <a:ext cx="1857375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2000" b="1" dirty="0">
                <a:solidFill>
                  <a:schemeClr val="tx1"/>
                </a:solidFill>
                <a:latin typeface="Bookman Old Style" pitchFamily="18" charset="0"/>
              </a:rPr>
              <a:t>RPH</a:t>
            </a:r>
          </a:p>
        </p:txBody>
      </p:sp>
      <p:pic>
        <p:nvPicPr>
          <p:cNvPr id="23573" name="Picture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84420" y="1943100"/>
            <a:ext cx="609600" cy="447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4" name="Picture 3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14933" y="1884363"/>
            <a:ext cx="563563" cy="46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5" name="Picture 3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53233" y="1817688"/>
            <a:ext cx="528638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6" name="Picture 3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06495" y="2838450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7" name="Picture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73508" y="2770188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8" name="Picture 4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02346" y="2522538"/>
            <a:ext cx="476250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79" name="Picture 4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23208" y="2484438"/>
            <a:ext cx="476250" cy="64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914040" y="4641850"/>
            <a:ext cx="169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9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12 Juli 2019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2882858" y="2768918"/>
            <a:ext cx="156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15 </a:t>
            </a:r>
            <a:r>
              <a:rPr lang="en-US" altLang="zh-CN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Juli</a:t>
            </a:r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30 </a:t>
            </a:r>
            <a:r>
              <a:rPr lang="en-US" altLang="zh-CN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Juli</a:t>
            </a:r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2019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948003" y="4592638"/>
            <a:ext cx="14287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31 Juli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5 Agustus 2019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7835266" y="3977327"/>
            <a:ext cx="1428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6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9 Agust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3283" y="6512510"/>
            <a:ext cx="1239207" cy="345490"/>
          </a:xfrm>
        </p:spPr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t>24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ll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51478996"/>
              </p:ext>
            </p:extLst>
          </p:nvPr>
        </p:nvGraphicFramePr>
        <p:xfrm>
          <a:off x="205105" y="1597660"/>
          <a:ext cx="9243695" cy="4004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63" name="Text Box 2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Anggota DPR, DPD, DPRD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25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15777144"/>
              </p:ext>
            </p:extLst>
          </p:nvPr>
        </p:nvGraphicFramePr>
        <p:xfrm>
          <a:off x="361315" y="1474470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987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Anggota DPR, DPD, DPRD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26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16889043"/>
              </p:ext>
            </p:extLst>
          </p:nvPr>
        </p:nvGraphicFramePr>
        <p:xfrm>
          <a:off x="117695" y="1449418"/>
          <a:ext cx="9465090" cy="460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011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Anggota DPR, DPD, DPRD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27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48903347"/>
              </p:ext>
            </p:extLst>
          </p:nvPr>
        </p:nvGraphicFramePr>
        <p:xfrm>
          <a:off x="361315" y="1474470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035" name="Text Box 5"/>
          <p:cNvSpPr txBox="1"/>
          <p:nvPr/>
        </p:nvSpPr>
        <p:spPr>
          <a:xfrm>
            <a:off x="361950" y="276225"/>
            <a:ext cx="8062913" cy="1198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SimSun" panose="02010600030101010101" pitchFamily="2" charset="-122"/>
              </a:rPr>
              <a:t>Tahapan PHPU Anggota DPR, DPD, DPRD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28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222500" y="2781300"/>
            <a:ext cx="4684713" cy="2124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Arial" panose="020B0604020202020204" pitchFamily="34" charset="0"/>
                <a:sym typeface="+mn-ea"/>
              </a:rPr>
              <a:t>T E R I M 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aramond" pitchFamily="18" charset="0"/>
                <a:ea typeface="+mn-ea"/>
                <a:cs typeface="Arial" panose="020B0604020202020204" pitchFamily="34" charset="0"/>
                <a:sym typeface="+mn-ea"/>
              </a:rPr>
              <a:t>K A S I H</a:t>
            </a:r>
          </a:p>
        </p:txBody>
      </p:sp>
      <p:sp>
        <p:nvSpPr>
          <p:cNvPr id="45060" name="Slide Number Placeholder 5"/>
          <p:cNvSpPr txBox="1">
            <a:spLocks noGrp="1"/>
          </p:cNvSpPr>
          <p:nvPr/>
        </p:nvSpPr>
        <p:spPr>
          <a:xfrm>
            <a:off x="7215188" y="6613525"/>
            <a:ext cx="2311400" cy="244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r" eaLnBrk="1" hangingPunct="1"/>
            <a:endParaRPr lang="en-US" altLang="zh-CN" sz="1800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29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-22225" y="241300"/>
            <a:ext cx="9728200" cy="11160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PERKARA </a:t>
            </a:r>
            <a:r>
              <a:rPr kumimoji="0" lang="en-US" altLang="id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PHPU</a:t>
            </a:r>
            <a:r>
              <a:rPr kumimoji="0" 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PRESIDEN-WAKIL PRESIDEN, </a:t>
            </a:r>
            <a:r>
              <a:rPr kumimoji="0" lang="en-US" alt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serta </a:t>
            </a:r>
            <a:r>
              <a:rPr kumimoji="0" 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ANGGOTA DPR, DPD, </a:t>
            </a:r>
            <a:r>
              <a:rPr kumimoji="0" lang="en-US" alt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dan </a:t>
            </a:r>
            <a:r>
              <a:rPr kumimoji="0" 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DPRD TAHUN 2019</a:t>
            </a:r>
            <a:endParaRPr kumimoji="0" lang="en-US" altLang="id-ID" sz="2800" b="1" i="0" u="none" strike="noStrike" kern="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636713"/>
            <a:ext cx="8794750" cy="44037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PILPRES: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 diajukan kepada Mahkamah dalam waktu paling lama </a:t>
            </a:r>
            <a:r>
              <a:rPr kumimoji="0" lang="en-US" altLang="id-ID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(tiga) hari kalender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setelah penetapan hasil Pemilu Presiden dan Wakil Presiden oleh KPU.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altLang="id-ID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PILEG: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Permohonan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diajukan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dalam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jangka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waktu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paling lama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3 x 24 (</a:t>
            </a:r>
            <a:r>
              <a:rPr kumimoji="0" lang="en-US" sz="20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tiga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kali </a:t>
            </a:r>
            <a:r>
              <a:rPr kumimoji="0" lang="en-US" sz="20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dua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puluh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empat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jam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sejak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diumumkan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penetapan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perolehan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suara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hasil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Pemilu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anggota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DPR, DPD,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dan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DPRD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secara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nasional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oleh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Termohon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3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-22225" y="276225"/>
            <a:ext cx="9728200" cy="10810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PERKARA </a:t>
            </a:r>
            <a:r>
              <a:rPr kumimoji="0" lang="en-US" altLang="id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PHPU</a:t>
            </a:r>
            <a:r>
              <a:rPr kumimoji="0" 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PRESIDEN-WAKIL PRESIDEN, </a:t>
            </a:r>
            <a:r>
              <a:rPr kumimoji="0" lang="en-US" alt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serta </a:t>
            </a:r>
            <a:r>
              <a:rPr kumimoji="0" 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ANGGOTA DPR, DPD, </a:t>
            </a:r>
            <a:r>
              <a:rPr kumimoji="0" lang="en-US" alt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dan </a:t>
            </a:r>
            <a:r>
              <a:rPr kumimoji="0" lang="en-ID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DPRD TAHUN 2019</a:t>
            </a:r>
            <a:endParaRPr kumimoji="0" lang="en-US" altLang="id-ID" sz="2800" b="1" i="0" u="none" strike="noStrike" kern="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93713" y="1636713"/>
            <a:ext cx="8855075" cy="49037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PILPRES: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PHPU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Wakil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diputus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Mahkamah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tenggang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paling lama </a:t>
            </a:r>
            <a:r>
              <a:rPr kumimoji="0" lang="en-US" altLang="id-ID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(</a:t>
            </a:r>
            <a:r>
              <a:rPr kumimoji="0" lang="en-US" altLang="id-ID" sz="20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empat</a:t>
            </a:r>
            <a:r>
              <a:rPr kumimoji="0" lang="en-US" altLang="id-ID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belas</a:t>
            </a:r>
            <a:r>
              <a:rPr kumimoji="0" lang="en-US" altLang="id-ID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kumimoji="0" lang="en-US" altLang="id-ID" sz="20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kumimoji="0" lang="en-US" altLang="id-ID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kerja</a:t>
            </a:r>
            <a:r>
              <a:rPr kumimoji="0" lang="en-US" altLang="id-ID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sejak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dicatat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id-ID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kumimoji="0" lang="en-US" altLang="id-ID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BRPK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D" altLang="id-ID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PILEG:</a:t>
            </a:r>
          </a:p>
          <a:p>
            <a:pPr marL="0" marR="0" lvl="0" indent="0" algn="just" defTabSz="914400" rtl="0" eaLnBrk="1" fontAlgn="base" latinLnBrk="0" hangingPunct="1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id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 Perkara PHPU </a:t>
            </a:r>
            <a:r>
              <a:rPr kumimoji="0" lang="en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DPR, </a:t>
            </a:r>
            <a:r>
              <a:rPr kumimoji="0" lang="id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DPD</a:t>
            </a:r>
            <a:r>
              <a:rPr kumimoji="0" lang="en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ID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DPRD </a:t>
            </a:r>
            <a:r>
              <a:rPr kumimoji="0" lang="id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diputus Mahkamah dalam tenggang waktu paling lama </a:t>
            </a:r>
            <a:r>
              <a:rPr kumimoji="0" lang="id-ID" altLang="en-US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(tiga puluh) hari kerja </a:t>
            </a:r>
            <a:r>
              <a:rPr kumimoji="0" lang="id-ID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sejak permohonan dicatat dalam BRPK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4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id-ID" altLang="en-US" sz="26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TAHAPAN PENANGANAN PERKARA </a:t>
            </a:r>
            <a:r>
              <a:rPr kumimoji="0" lang="en-US" altLang="id-ID" sz="26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PHPU</a:t>
            </a:r>
            <a:r>
              <a:rPr kumimoji="0" lang="en-ID" altLang="en-US" sz="26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 PRESIDEN-WAKIL PRESIDEN, </a:t>
            </a:r>
            <a:r>
              <a:rPr kumimoji="0" lang="en-US" altLang="en-ID" sz="26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serta </a:t>
            </a:r>
            <a:r>
              <a:rPr kumimoji="0" lang="en-ID" altLang="en-US" sz="26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ANGGOTA DPR, DPD, </a:t>
            </a:r>
            <a:r>
              <a:rPr kumimoji="0" lang="en-US" altLang="en-ID" sz="26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dan </a:t>
            </a:r>
            <a:r>
              <a:rPr kumimoji="0" lang="en-ID" altLang="en-US" sz="26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MS PGothic" panose="020B0600070205080204" pitchFamily="34" charset="-128"/>
              </a:rPr>
              <a:t>DPRD TAHUN 2019</a:t>
            </a:r>
            <a:endParaRPr kumimoji="0" lang="en-US" altLang="id-ID" sz="26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89693" y="1524001"/>
            <a:ext cx="9532938" cy="5052163"/>
          </a:xfrm>
          <a:noFill/>
          <a:ln>
            <a:noFill/>
          </a:ln>
        </p:spPr>
        <p:txBody>
          <a:bodyPr/>
          <a:lstStyle/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Pengajuan Permohonan Pemohon;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Pemeriksaan Kelengkapan Permohonan Pemohon;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( </a:t>
            </a:r>
            <a:r>
              <a:rPr lang="en-ID" altLang="en-US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PILEG )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Perbaikan Kelengkapan Permohonan Pemohon;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( </a:t>
            </a:r>
            <a:r>
              <a:rPr lang="en-ID" altLang="en-US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PILEG )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Pencatatan Permohonan Pemohon dalam BRPK;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Penyampaian Salinan Permohonan </a:t>
            </a:r>
            <a:r>
              <a:rPr lang="en-ID" altLang="zh-CN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ID" altLang="zh-CN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dan 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Pemberitahuan Sidang </a:t>
            </a:r>
            <a:r>
              <a:rPr lang="en-ID" altLang="zh-CN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kpd</a:t>
            </a:r>
            <a:r>
              <a:rPr lang="en-ID" altLang="zh-CN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ID" altLang="zh-CN" sz="2000" b="1" dirty="0"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Termohon</a:t>
            </a:r>
            <a:r>
              <a:rPr lang="en-ID" altLang="zh-CN" sz="2000" b="1" dirty="0"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Pihak Terkait</a:t>
            </a:r>
            <a:r>
              <a:rPr lang="en-ID" altLang="zh-CN" sz="2000" b="1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D" altLang="zh-CN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ID" altLang="zh-CN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zh-CN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Bawaslu</a:t>
            </a: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Pemeriksaan </a:t>
            </a: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Pendahuluan;</a:t>
            </a:r>
            <a:endParaRPr lang="en-ID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en-ID" altLang="en-US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Penyerahan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Jawaban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dirty="0" err="1">
                <a:latin typeface="Tahoma" panose="020B0604030504040204" pitchFamily="34" charset="0"/>
                <a:cs typeface="Tahoma" panose="020B0604030504040204" pitchFamily="34" charset="0"/>
              </a:rPr>
              <a:t>Keterangan</a:t>
            </a:r>
            <a:r>
              <a:rPr lang="en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Pemeriksaan </a:t>
            </a: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Persidangan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Rapat Permusyawaratan Hakim;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Sidang </a:t>
            </a:r>
            <a:r>
              <a:rPr lang="zh-CN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Pengucapan Putusan; dan</a:t>
            </a:r>
            <a:endParaRPr lang="en-US" altLang="en-US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Penyerahan salinan Putusan dan Pemuatan Putusan dalam laman (</a:t>
            </a:r>
            <a:r>
              <a:rPr lang="id-ID" altLang="en-US" sz="2000" b="1" i="1" dirty="0">
                <a:latin typeface="Tahoma" panose="020B0604030504040204" pitchFamily="34" charset="0"/>
                <a:cs typeface="Tahoma" panose="020B0604030504040204" pitchFamily="34" charset="0"/>
              </a:rPr>
              <a:t>website</a:t>
            </a:r>
            <a:r>
              <a:rPr lang="id-ID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n-US" sz="2000" b="1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000" b="1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5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A. TAHAPAN </a:t>
            </a:r>
            <a:r>
              <a:rPr kumimoji="0" lang="id-ID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PENGAJUAN PERMOHONAN PEMOHON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100208" y="1566863"/>
            <a:ext cx="9453367" cy="4916487"/>
          </a:xfrm>
          <a:noFill/>
          <a:ln>
            <a:noFill/>
          </a:ln>
        </p:spPr>
        <p:txBody>
          <a:bodyPr/>
          <a:lstStyle/>
          <a:p>
            <a:pPr marL="76200" lvl="1" indent="0" defTabSz="533400">
              <a:buNone/>
            </a:pP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a. Pengajuan Permohonan Pemohon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5737225" lvl="1" indent="-5199063" defTabSz="533400">
              <a:buNone/>
            </a:pPr>
            <a:r>
              <a:rPr lang="en-US" altLang="id-ID" sz="2400" dirty="0">
                <a:latin typeface="Tahoma" panose="020B0604030504040204" pitchFamily="34" charset="0"/>
                <a:cs typeface="Tahoma" panose="020B0604030504040204" pitchFamily="34" charset="0"/>
              </a:rPr>
              <a:t>8 Mei</a:t>
            </a:r>
            <a:r>
              <a:rPr lang="id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s.d. 25 Mei 2019 (</a:t>
            </a:r>
            <a:r>
              <a:rPr lang="en-ID" altLang="en-US" sz="2400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) -- </a:t>
            </a:r>
            <a:r>
              <a:rPr lang="en-ID" altLang="en-US" sz="2000" dirty="0" err="1">
                <a:latin typeface="Tahoma" panose="020B0604030504040204" pitchFamily="34" charset="0"/>
                <a:cs typeface="Tahoma" panose="020B0604030504040204" pitchFamily="34" charset="0"/>
              </a:rPr>
              <a:t>berdasarkan</a:t>
            </a:r>
            <a:r>
              <a:rPr lang="en-ID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dirty="0" err="1">
                <a:latin typeface="Tahoma" panose="020B0604030504040204" pitchFamily="34" charset="0"/>
                <a:cs typeface="Tahoma" panose="020B0604030504040204" pitchFamily="34" charset="0"/>
              </a:rPr>
              <a:t>pd</a:t>
            </a:r>
            <a:r>
              <a:rPr lang="en-ID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dirty="0" err="1">
                <a:latin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lang="en-ID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/jam </a:t>
            </a:r>
            <a:r>
              <a:rPr lang="en-ID" altLang="en-US" sz="2000" dirty="0" err="1">
                <a:latin typeface="Tahoma" panose="020B0604030504040204" pitchFamily="34" charset="0"/>
                <a:cs typeface="Tahoma" panose="020B0604030504040204" pitchFamily="34" charset="0"/>
              </a:rPr>
              <a:t>penetapan</a:t>
            </a:r>
            <a:r>
              <a:rPr lang="en-ID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dirty="0" err="1">
                <a:latin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ID" altLang="en-US" sz="2000" dirty="0">
                <a:latin typeface="Tahoma" panose="020B0604030504040204" pitchFamily="34" charset="0"/>
                <a:cs typeface="Tahoma" panose="020B0604030504040204" pitchFamily="34" charset="0"/>
              </a:rPr>
              <a:t> KPU</a:t>
            </a:r>
          </a:p>
          <a:p>
            <a:pPr marL="76200" lvl="1" indent="0" defTabSz="533400">
              <a:buNone/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	23</a:t>
            </a:r>
            <a:r>
              <a:rPr lang="id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Mei 2019</a:t>
            </a: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s.d. </a:t>
            </a: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id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Mei 2019</a:t>
            </a: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(Pilpres) </a:t>
            </a:r>
          </a:p>
          <a:p>
            <a:pPr marL="76200" lvl="1" indent="0" defTabSz="533400">
              <a:buNone/>
            </a:pPr>
            <a:endParaRPr lang="en-US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533400">
              <a:buNone/>
            </a:pPr>
            <a:r>
              <a:rPr lang="en-US" altLang="en-US" sz="2400" b="1" dirty="0">
                <a:latin typeface="Tahoma" panose="020B0604030504040204" pitchFamily="34" charset="0"/>
                <a:cs typeface="Tahoma" panose="020B0604030504040204" pitchFamily="34" charset="0"/>
              </a:rPr>
              <a:t>b. Penyampaian APPP kepada Pemohon</a:t>
            </a:r>
            <a:r>
              <a:rPr lang="en-US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*</a:t>
            </a:r>
          </a:p>
          <a:p>
            <a:pPr marL="76200" lvl="1" indent="0" defTabSz="533400">
              <a:buNone/>
            </a:pPr>
            <a:r>
              <a:rPr lang="en-US" altLang="id-ID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ID" altLang="id-ID" sz="2400" dirty="0">
                <a:latin typeface="Tahoma" panose="020B0604030504040204" pitchFamily="34" charset="0"/>
                <a:cs typeface="Tahoma" panose="020B0604030504040204" pitchFamily="34" charset="0"/>
              </a:rPr>
              <a:t>8 Mei</a:t>
            </a:r>
            <a:r>
              <a:rPr lang="id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 s.d. 25 Mei 2019 (Pileg)</a:t>
            </a:r>
          </a:p>
          <a:p>
            <a:pPr marL="76200" lvl="1" indent="0" defTabSz="533400">
              <a:buNone/>
            </a:pPr>
            <a:endParaRPr lang="en-ID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indent="0" defTabSz="533400">
              <a:buNone/>
            </a:pPr>
            <a:r>
              <a:rPr lang="en-ID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Permohonan Pemohon dan APPP tersebut </a:t>
            </a:r>
            <a:r>
              <a:rPr lang="fi-FI" alt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dimuat dalam Laman Mahkamah Konstitusi</a:t>
            </a:r>
          </a:p>
          <a:p>
            <a:pPr marL="76200" lvl="1" indent="0" defTabSz="533400">
              <a:spcBef>
                <a:spcPts val="1200"/>
              </a:spcBef>
              <a:buNone/>
            </a:pPr>
            <a:r>
              <a:rPr lang="en-US" altLang="fi-FI" sz="2400" dirty="0">
                <a:latin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en-US" altLang="fi-FI" sz="2000" dirty="0">
                <a:latin typeface="Tahoma" panose="020B0604030504040204" pitchFamily="34" charset="0"/>
                <a:cs typeface="Tahoma" panose="020B0604030504040204" pitchFamily="34" charset="0"/>
              </a:rPr>
              <a:t>Untuk PHPU Pilpres tidak ada tahapan Perbaikan Kelengkapan Permohonan</a:t>
            </a: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6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3230" marR="0" lvl="0" indent="-44323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fi-FI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B. TAHAPAN PEMERIKSAAN KELENGKAPAN PERMOHONAN PEMOHON 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433388" y="1554163"/>
            <a:ext cx="8885237" cy="4537075"/>
          </a:xfrm>
          <a:noFill/>
          <a:ln>
            <a:noFill/>
          </a:ln>
        </p:spPr>
        <p:txBody>
          <a:bodyPr/>
          <a:lstStyle/>
          <a:p>
            <a:pPr marL="76200" lvl="1" indent="0">
              <a:buNone/>
            </a:pPr>
            <a:endParaRPr lang="en-ID" altLang="en-US" sz="2400" dirty="0">
              <a:latin typeface="Tahoma" panose="020B0604030504040204" pitchFamily="34" charset="0"/>
            </a:endParaRPr>
          </a:p>
          <a:p>
            <a:pPr marL="76200" lvl="1" indent="0">
              <a:buAutoNum type="alphaLcPeriod"/>
            </a:pPr>
            <a:r>
              <a:rPr lang="en-US" altLang="en-US" sz="2400" b="1" dirty="0">
                <a:latin typeface="Tahoma" panose="020B0604030504040204" pitchFamily="34" charset="0"/>
              </a:rPr>
              <a:t> Pemeriksaan Kelengkapan Permohonan Pemohon</a:t>
            </a:r>
          </a:p>
          <a:p>
            <a:pPr marL="76200" lvl="1" indent="0">
              <a:buNone/>
            </a:pPr>
            <a:r>
              <a:rPr lang="en-US" altLang="zh-CN" sz="2400" dirty="0">
                <a:latin typeface="Tahoma" panose="020B0604030504040204" pitchFamily="34" charset="0"/>
              </a:rPr>
              <a:t>	8 Mei 2019 s.d. 27 Mei 2019 (Pileg)</a:t>
            </a:r>
            <a:endParaRPr lang="en-US" altLang="en-US" sz="2400" dirty="0">
              <a:latin typeface="Tahoma" panose="020B0604030504040204" pitchFamily="34" charset="0"/>
            </a:endParaRPr>
          </a:p>
          <a:p>
            <a:pPr marL="76200" lvl="1" indent="0"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 </a:t>
            </a:r>
          </a:p>
          <a:p>
            <a:pPr marL="76200" lvl="1" indent="0">
              <a:buNone/>
            </a:pPr>
            <a:r>
              <a:rPr lang="en-US" altLang="en-US" sz="2400" b="1" dirty="0">
                <a:latin typeface="Tahoma" panose="020B0604030504040204" pitchFamily="34" charset="0"/>
              </a:rPr>
              <a:t>b. Penyampaian APBL kepada Pemohon</a:t>
            </a:r>
          </a:p>
          <a:p>
            <a:pPr marL="76200" lvl="1" indent="0">
              <a:buNone/>
            </a:pPr>
            <a:r>
              <a:rPr lang="en-US" altLang="zh-CN" sz="2400" dirty="0">
                <a:latin typeface="Tahoma" panose="020B0604030504040204" pitchFamily="34" charset="0"/>
                <a:cs typeface="Tahoma" panose="020B0604030504040204" pitchFamily="34" charset="0"/>
              </a:rPr>
              <a:t>	8 Mei 2019 s.d. 28 Mei 2019 (Pileg)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7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4500" marR="0" lvl="0" indent="-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fi-FI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C. TAHAPAN PERBAIKAN KELENGKAPAN PERMOHONAN PEMOHON 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6628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73025" y="1585913"/>
            <a:ext cx="9532938" cy="46386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/>
              <a:tabLst>
                <a:tab pos="442595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Kelengkapan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Pemohon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9 Mei 2019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Mei 2019 (Pileg)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442595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Penyerahan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Kelengkapan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Pemohon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9 Mei 2019 </a:t>
            </a:r>
            <a:r>
              <a:rPr kumimoji="0" lang="en-US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Mei 2019 (Pileg)</a:t>
            </a: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595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	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Persiapan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pencatatan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BRPK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8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8229600" y="0"/>
            <a:ext cx="1676400" cy="14843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</a:ln>
          <a:effectLst/>
        </p:spPr>
        <p:txBody>
          <a:bodyPr wrap="none" anchor="ctr"/>
          <a:lstStyle>
            <a:lvl1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eaLnBrk="0" hangingPunct="0"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4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4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9712325" cy="1382713"/>
          </a:xfr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444500" marR="0" lvl="0" indent="-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fi-FI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MS PGothic" panose="020B0600070205080204" pitchFamily="34" charset="-128"/>
                <a:cs typeface="Arial" panose="020B0604020202020204" pitchFamily="34" charset="0"/>
              </a:rPr>
              <a:t>D. TAHAPAN PENCATATAN PERMOHONAN PEMOHON DALAM BRPK </a:t>
            </a:r>
            <a:endParaRPr kumimoji="0" lang="en-US" altLang="id-ID" sz="2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73025" y="1585913"/>
            <a:ext cx="9532938" cy="4897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a.	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Pencatatan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dalam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BRPK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atas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Permohonan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Pemohon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Penyampaian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ARPK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kepada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</a:rPr>
              <a:t>Pemohon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533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lphaLcPeriod" startAt="2"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76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  <a:defRPr/>
            </a:pPr>
            <a:endParaRPr kumimoji="0" lang="en-ID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</p:txBody>
      </p:sp>
      <p:grpSp>
        <p:nvGrpSpPr>
          <p:cNvPr id="22534" name="Group 13"/>
          <p:cNvGrpSpPr/>
          <p:nvPr/>
        </p:nvGrpSpPr>
        <p:grpSpPr>
          <a:xfrm>
            <a:off x="857250" y="2586038"/>
            <a:ext cx="8054975" cy="730250"/>
            <a:chOff x="2310063" y="3150230"/>
            <a:chExt cx="4210115" cy="730054"/>
          </a:xfrm>
        </p:grpSpPr>
        <p:sp>
          <p:nvSpPr>
            <p:cNvPr id="9" name="Rectangle 8"/>
            <p:cNvSpPr/>
            <p:nvPr/>
          </p:nvSpPr>
          <p:spPr bwMode="auto">
            <a:xfrm>
              <a:off x="2310063" y="3150230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85968" y="3277196"/>
              <a:ext cx="4034210" cy="460251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id-ID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BRPK </a:t>
              </a:r>
              <a:r>
                <a:rPr kumimoji="0" lang="en-US" altLang="id-ID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dan ARPK</a:t>
              </a:r>
              <a:r>
                <a:rPr kumimoji="0" lang="id-ID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id-ID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Pilpres</a:t>
              </a:r>
              <a:r>
                <a:rPr kumimoji="0" lang="id-ID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  <a:sym typeface="Wingdings" panose="05000000000000000000" pitchFamily="2" charset="2"/>
                </a:rPr>
                <a:t></a:t>
              </a:r>
              <a:r>
                <a:rPr kumimoji="0" lang="id-ID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</a:t>
              </a:r>
              <a:r>
                <a:rPr kumimoji="0" lang="en-US" altLang="id-ID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Juni 2019</a:t>
              </a:r>
              <a:endParaRPr kumimoji="0" lang="id-ID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2535" name="Group 12"/>
          <p:cNvGrpSpPr/>
          <p:nvPr/>
        </p:nvGrpSpPr>
        <p:grpSpPr>
          <a:xfrm>
            <a:off x="828675" y="3449638"/>
            <a:ext cx="8054975" cy="730250"/>
            <a:chOff x="2462463" y="3292629"/>
            <a:chExt cx="4210115" cy="730054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462463" y="3292629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38368" y="3429117"/>
              <a:ext cx="4034210" cy="4615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BRPK dan 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ARPK 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Pileg 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Wingdings" panose="05000000000000000000" pitchFamily="2" charset="2"/>
                </a:rPr>
                <a:t>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  </a:t>
              </a:r>
              <a:r>
                <a:rPr kumimoji="0" lang="en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1 </a:t>
              </a:r>
              <a:r>
                <a:rPr kumimoji="0" lang="en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Juli</a:t>
              </a:r>
              <a:r>
                <a:rPr kumimoji="0" lang="en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 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201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9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" altLang="zh-CN" dirty="0">
                <a:latin typeface="Arial" panose="020B0604020202020204" pitchFamily="34" charset="0"/>
              </a:rPr>
              <a:t>9</a:t>
            </a:fld>
            <a:endParaRPr lang="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4_blank">
  <a:themeElements>
    <a:clrScheme name="4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4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4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lank">
  <a:themeElements>
    <a:clrScheme name="4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4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4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lank">
  <a:themeElements>
    <a:clrScheme name="4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4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4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blank">
  <a:themeElements>
    <a:clrScheme name="4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0000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4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4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erah puti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Merah puti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253</TotalTime>
  <Words>2307</Words>
  <Application>Microsoft Office PowerPoint</Application>
  <PresentationFormat>A4 Paper (210x297 mm)</PresentationFormat>
  <Paragraphs>374</Paragraphs>
  <Slides>29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29</vt:i4>
      </vt:variant>
    </vt:vector>
  </HeadingPairs>
  <TitlesOfParts>
    <vt:vector size="46" baseType="lpstr">
      <vt:lpstr>MS PGothic</vt:lpstr>
      <vt:lpstr>SimSun</vt:lpstr>
      <vt:lpstr>SimSun</vt:lpstr>
      <vt:lpstr>Arial</vt:lpstr>
      <vt:lpstr>Arial Black</vt:lpstr>
      <vt:lpstr>Bookman Old Style</vt:lpstr>
      <vt:lpstr>Calibri</vt:lpstr>
      <vt:lpstr>Franklin Gothic Medium</vt:lpstr>
      <vt:lpstr>Garamond</vt:lpstr>
      <vt:lpstr>Tahoma</vt:lpstr>
      <vt:lpstr>Wingdings</vt:lpstr>
      <vt:lpstr>4_blank</vt:lpstr>
      <vt:lpstr>1_blank</vt:lpstr>
      <vt:lpstr>2_blank</vt:lpstr>
      <vt:lpstr>3_blank</vt:lpstr>
      <vt:lpstr>Merah putih</vt:lpstr>
      <vt:lpstr>1_Merah putih</vt:lpstr>
      <vt:lpstr>PowerPoint Presentation</vt:lpstr>
      <vt:lpstr>PEDOMAN DAN DASAR HUKUM</vt:lpstr>
      <vt:lpstr>PERKARA PHPU PRESIDEN-WAKIL PRESIDEN, serta ANGGOTA DPR, DPD, dan DPRD TAHUN 2019</vt:lpstr>
      <vt:lpstr>PERKARA PHPU PRESIDEN-WAKIL PRESIDEN, serta ANGGOTA DPR, DPD, dan DPRD TAHUN 2019</vt:lpstr>
      <vt:lpstr>TAHAPAN PENANGANAN PERKARA PHPU PRESIDEN-WAKIL PRESIDEN, serta ANGGOTA DPR, DPD, dan DPRD TAHUN 2019</vt:lpstr>
      <vt:lpstr>A. TAHAPAN PENGAJUAN PERMOHONAN PEMOHON</vt:lpstr>
      <vt:lpstr>B. TAHAPAN PEMERIKSAAN KELENGKAPAN PERMOHONAN PEMOHON </vt:lpstr>
      <vt:lpstr>C. TAHAPAN PERBAIKAN KELENGKAPAN PERMOHONAN PEMOHON </vt:lpstr>
      <vt:lpstr>D. TAHAPAN PENCATATAN PERMOHONAN PEMOHON DALAM BRPK </vt:lpstr>
      <vt:lpstr>E. Tahapan Penyampaian Salinan Permohonan Pemohon kepada Termohon dan Pihak Terkait serta Pemberitahuan Sidang Pertama kepada para pihak </vt:lpstr>
      <vt:lpstr>F. TAHAPAN PEMERIKSAAN PENDAHULUAN </vt:lpstr>
      <vt:lpstr>G. TAHAPAN PENYERAHAN PERBAIKAN JAWABAN DAN KETERANGAN</vt:lpstr>
      <vt:lpstr>H. TAHAPAN PEMERIKSAAN PERSIDANGAN </vt:lpstr>
      <vt:lpstr>I. TAHAPAN RAPAT PERMUSYAWARATAN HAKIM (RPH) </vt:lpstr>
      <vt:lpstr>J. PENGUCAPAN PUTUSAN DALAM SIDANG PLENO </vt:lpstr>
      <vt:lpstr>K. TAHAPAN PENYERAHAN SALINAN PUTUSAN DAN/ATAU PEMUATAN DALAM LAMAN (WEBSITE)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MEWUJUDKAN  LEMBAGA PERADILAN YANG MODERN</dc:title>
  <dc:creator>Iman Sudjudi</dc:creator>
  <cp:lastModifiedBy>Andhyta Andam Nadia, S.H.</cp:lastModifiedBy>
  <cp:revision>595</cp:revision>
  <cp:lastPrinted>2018-10-18T02:17:42Z</cp:lastPrinted>
  <dcterms:created xsi:type="dcterms:W3CDTF">2015-09-16T03:20:49Z</dcterms:created>
  <dcterms:modified xsi:type="dcterms:W3CDTF">2019-02-14T07:18:11Z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