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63" r:id="rId3"/>
    <p:sldId id="315" r:id="rId4"/>
    <p:sldId id="299" r:id="rId5"/>
    <p:sldId id="301" r:id="rId6"/>
    <p:sldId id="302" r:id="rId7"/>
    <p:sldId id="303" r:id="rId8"/>
    <p:sldId id="292" r:id="rId9"/>
    <p:sldId id="293" r:id="rId10"/>
    <p:sldId id="294" r:id="rId11"/>
    <p:sldId id="316" r:id="rId12"/>
    <p:sldId id="312" r:id="rId13"/>
    <p:sldId id="295" r:id="rId14"/>
    <p:sldId id="296" r:id="rId15"/>
    <p:sldId id="310" r:id="rId16"/>
    <p:sldId id="313" r:id="rId17"/>
    <p:sldId id="314" r:id="rId18"/>
    <p:sldId id="305" r:id="rId19"/>
    <p:sldId id="306" r:id="rId20"/>
    <p:sldId id="317" r:id="rId21"/>
    <p:sldId id="304" r:id="rId22"/>
    <p:sldId id="311" r:id="rId23"/>
    <p:sldId id="300" r:id="rId24"/>
  </p:sldIdLst>
  <p:sldSz cx="9144000" cy="5143500" type="screen16x9"/>
  <p:notesSz cx="6858000" cy="9144000"/>
  <p:embeddedFontLst>
    <p:embeddedFont>
      <p:font typeface="Fira Sans Medium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59">
          <p15:clr>
            <a:srgbClr val="EA4335"/>
          </p15:clr>
        </p15:guide>
        <p15:guide id="2" pos="288">
          <p15:clr>
            <a:srgbClr val="EA4335"/>
          </p15:clr>
        </p15:guide>
        <p15:guide id="3" pos="5472">
          <p15:clr>
            <a:srgbClr val="EA4335"/>
          </p15:clr>
        </p15:guide>
        <p15:guide id="4" orient="horz" pos="2984">
          <p15:clr>
            <a:srgbClr val="EA4335"/>
          </p15:clr>
        </p15:guide>
        <p15:guide id="5" orient="horz" pos="50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FF"/>
    <a:srgbClr val="9F1401"/>
    <a:srgbClr val="26A9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8"/>
      </p:cViewPr>
      <p:guideLst>
        <p:guide orient="horz" pos="259"/>
        <p:guide pos="288"/>
        <p:guide pos="5472"/>
        <p:guide orient="horz" pos="2984"/>
        <p:guide orient="horz" pos="5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39867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2a1ad2113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92a1ad2113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0010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g929290261e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7" name="Google Shape;1637;g929290261e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5171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hape 7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miter lim="800000"/>
          </a:ln>
        </p:spPr>
      </p:sp>
      <p:sp>
        <p:nvSpPr>
          <p:cNvPr id="23555" name="Shape 76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1496723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1489577" y="2161801"/>
            <a:ext cx="6164699" cy="819899"/>
          </a:xfrm>
          <a:prstGeom prst="rect">
            <a:avLst/>
          </a:prstGeom>
        </p:spPr>
        <p:txBody>
          <a:bodyPr/>
          <a:lstStyle>
            <a:lvl1pPr lvl="0" algn="ctr" rtl="0">
              <a:spcBef>
                <a:spcPts val="0"/>
              </a:spcBef>
              <a:buSzPct val="100000"/>
              <a:defRPr sz="2400" i="1"/>
            </a:lvl1pPr>
            <a:lvl2pPr lvl="1" algn="ctr" rtl="0">
              <a:spcBef>
                <a:spcPts val="0"/>
              </a:spcBef>
              <a:buSzPct val="100000"/>
              <a:defRPr sz="2400" i="1"/>
            </a:lvl2pPr>
            <a:lvl3pPr lvl="2" algn="ctr" rtl="0">
              <a:spcBef>
                <a:spcPts val="0"/>
              </a:spcBef>
              <a:buSzPct val="100000"/>
              <a:defRPr sz="2400" i="1"/>
            </a:lvl3pPr>
            <a:lvl4pPr lvl="3" algn="ctr" rtl="0">
              <a:spcBef>
                <a:spcPts val="0"/>
              </a:spcBef>
              <a:buSzPct val="100000"/>
              <a:defRPr sz="2400" i="1"/>
            </a:lvl4pPr>
            <a:lvl5pPr lvl="4" algn="ctr" rtl="0">
              <a:spcBef>
                <a:spcPts val="0"/>
              </a:spcBef>
              <a:buSzPct val="100000"/>
              <a:defRPr sz="2400" i="1"/>
            </a:lvl5pPr>
            <a:lvl6pPr lvl="5" algn="ctr" rtl="0">
              <a:spcBef>
                <a:spcPts val="0"/>
              </a:spcBef>
              <a:buSzPct val="100000"/>
              <a:defRPr sz="2400" i="1"/>
            </a:lvl6pPr>
            <a:lvl7pPr lvl="6" algn="ctr" rtl="0">
              <a:spcBef>
                <a:spcPts val="0"/>
              </a:spcBef>
              <a:buSzPct val="100000"/>
              <a:defRPr sz="2400" i="1"/>
            </a:lvl7pPr>
            <a:lvl8pPr lvl="7" algn="ctr" rtl="0">
              <a:spcBef>
                <a:spcPts val="0"/>
              </a:spcBef>
              <a:buSzPct val="100000"/>
              <a:defRPr sz="2400" i="1"/>
            </a:lvl8pPr>
            <a:lvl9pPr lvl="8" algn="ctr">
              <a:spcBef>
                <a:spcPts val="0"/>
              </a:spcBef>
              <a:buSzPct val="100000"/>
              <a:defRPr sz="2400" i="1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446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4087091" y="1607126"/>
            <a:ext cx="5225957" cy="3381013"/>
            <a:chOff x="2523825" y="1354400"/>
            <a:chExt cx="4476450" cy="3155825"/>
          </a:xfrm>
        </p:grpSpPr>
        <p:sp>
          <p:nvSpPr>
            <p:cNvPr id="55" name="Google Shape;55;p13"/>
            <p:cNvSpPr/>
            <p:nvPr/>
          </p:nvSpPr>
          <p:spPr>
            <a:xfrm>
              <a:off x="5135725" y="2136600"/>
              <a:ext cx="424400" cy="668250"/>
            </a:xfrm>
            <a:custGeom>
              <a:avLst/>
              <a:gdLst/>
              <a:ahLst/>
              <a:cxnLst/>
              <a:rect l="l" t="t" r="r" b="b"/>
              <a:pathLst>
                <a:path w="16976" h="26730" extrusionOk="0">
                  <a:moveTo>
                    <a:pt x="159" y="1"/>
                  </a:moveTo>
                  <a:cubicBezTo>
                    <a:pt x="96" y="1"/>
                    <a:pt x="1" y="64"/>
                    <a:pt x="1" y="159"/>
                  </a:cubicBezTo>
                  <a:lnTo>
                    <a:pt x="1" y="16500"/>
                  </a:lnTo>
                  <a:cubicBezTo>
                    <a:pt x="1" y="16564"/>
                    <a:pt x="33" y="16595"/>
                    <a:pt x="64" y="16627"/>
                  </a:cubicBezTo>
                  <a:lnTo>
                    <a:pt x="10103" y="26698"/>
                  </a:lnTo>
                  <a:cubicBezTo>
                    <a:pt x="10135" y="26730"/>
                    <a:pt x="10198" y="26730"/>
                    <a:pt x="10230" y="26730"/>
                  </a:cubicBezTo>
                  <a:lnTo>
                    <a:pt x="16817" y="26730"/>
                  </a:lnTo>
                  <a:cubicBezTo>
                    <a:pt x="16912" y="26730"/>
                    <a:pt x="16975" y="26666"/>
                    <a:pt x="16975" y="26571"/>
                  </a:cubicBezTo>
                  <a:cubicBezTo>
                    <a:pt x="16975" y="26476"/>
                    <a:pt x="16880" y="26413"/>
                    <a:pt x="16817" y="26413"/>
                  </a:cubicBezTo>
                  <a:lnTo>
                    <a:pt x="10293" y="26413"/>
                  </a:lnTo>
                  <a:lnTo>
                    <a:pt x="349" y="16437"/>
                  </a:lnTo>
                  <a:lnTo>
                    <a:pt x="349" y="159"/>
                  </a:lnTo>
                  <a:cubicBezTo>
                    <a:pt x="349" y="64"/>
                    <a:pt x="254" y="1"/>
                    <a:pt x="159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5908450" y="1686925"/>
              <a:ext cx="424400" cy="544725"/>
            </a:xfrm>
            <a:custGeom>
              <a:avLst/>
              <a:gdLst/>
              <a:ahLst/>
              <a:cxnLst/>
              <a:rect l="l" t="t" r="r" b="b"/>
              <a:pathLst>
                <a:path w="16976" h="21789" extrusionOk="0">
                  <a:moveTo>
                    <a:pt x="16817" y="0"/>
                  </a:moveTo>
                  <a:cubicBezTo>
                    <a:pt x="16722" y="0"/>
                    <a:pt x="16627" y="63"/>
                    <a:pt x="16627" y="158"/>
                  </a:cubicBezTo>
                  <a:lnTo>
                    <a:pt x="16627" y="11496"/>
                  </a:lnTo>
                  <a:lnTo>
                    <a:pt x="6683" y="21440"/>
                  </a:lnTo>
                  <a:lnTo>
                    <a:pt x="191" y="21440"/>
                  </a:lnTo>
                  <a:cubicBezTo>
                    <a:pt x="96" y="21440"/>
                    <a:pt x="1" y="21535"/>
                    <a:pt x="1" y="21598"/>
                  </a:cubicBezTo>
                  <a:cubicBezTo>
                    <a:pt x="1" y="21693"/>
                    <a:pt x="64" y="21788"/>
                    <a:pt x="159" y="21788"/>
                  </a:cubicBezTo>
                  <a:lnTo>
                    <a:pt x="6746" y="21788"/>
                  </a:lnTo>
                  <a:cubicBezTo>
                    <a:pt x="6778" y="21788"/>
                    <a:pt x="6841" y="21757"/>
                    <a:pt x="6873" y="21725"/>
                  </a:cubicBezTo>
                  <a:lnTo>
                    <a:pt x="16912" y="11686"/>
                  </a:lnTo>
                  <a:cubicBezTo>
                    <a:pt x="16944" y="11654"/>
                    <a:pt x="16975" y="11591"/>
                    <a:pt x="16975" y="11559"/>
                  </a:cubicBezTo>
                  <a:lnTo>
                    <a:pt x="16975" y="158"/>
                  </a:lnTo>
                  <a:cubicBezTo>
                    <a:pt x="16975" y="63"/>
                    <a:pt x="16880" y="0"/>
                    <a:pt x="16817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5649575" y="1566175"/>
              <a:ext cx="265250" cy="530875"/>
            </a:xfrm>
            <a:custGeom>
              <a:avLst/>
              <a:gdLst/>
              <a:ahLst/>
              <a:cxnLst/>
              <a:rect l="l" t="t" r="r" b="b"/>
              <a:pathLst>
                <a:path w="10610" h="21235" extrusionOk="0">
                  <a:moveTo>
                    <a:pt x="174" y="1"/>
                  </a:moveTo>
                  <a:cubicBezTo>
                    <a:pt x="135" y="1"/>
                    <a:pt x="95" y="16"/>
                    <a:pt x="63" y="48"/>
                  </a:cubicBezTo>
                  <a:cubicBezTo>
                    <a:pt x="0" y="111"/>
                    <a:pt x="0" y="206"/>
                    <a:pt x="63" y="270"/>
                  </a:cubicBezTo>
                  <a:lnTo>
                    <a:pt x="10293" y="10499"/>
                  </a:lnTo>
                  <a:lnTo>
                    <a:pt x="10293" y="21076"/>
                  </a:lnTo>
                  <a:cubicBezTo>
                    <a:pt x="10293" y="21171"/>
                    <a:pt x="10356" y="21235"/>
                    <a:pt x="10451" y="21235"/>
                  </a:cubicBezTo>
                  <a:cubicBezTo>
                    <a:pt x="10546" y="21235"/>
                    <a:pt x="10609" y="21171"/>
                    <a:pt x="10609" y="21076"/>
                  </a:cubicBezTo>
                  <a:lnTo>
                    <a:pt x="10609" y="10435"/>
                  </a:lnTo>
                  <a:cubicBezTo>
                    <a:pt x="10609" y="10404"/>
                    <a:pt x="10609" y="10340"/>
                    <a:pt x="10578" y="10309"/>
                  </a:cubicBezTo>
                  <a:lnTo>
                    <a:pt x="285" y="48"/>
                  </a:lnTo>
                  <a:cubicBezTo>
                    <a:pt x="253" y="16"/>
                    <a:pt x="214" y="1"/>
                    <a:pt x="174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5423925" y="1354400"/>
              <a:ext cx="266825" cy="266825"/>
            </a:xfrm>
            <a:custGeom>
              <a:avLst/>
              <a:gdLst/>
              <a:ahLst/>
              <a:cxnLst/>
              <a:rect l="l" t="t" r="r" b="b"/>
              <a:pathLst>
                <a:path w="10673" h="10673" extrusionOk="0">
                  <a:moveTo>
                    <a:pt x="5352" y="317"/>
                  </a:moveTo>
                  <a:cubicBezTo>
                    <a:pt x="8108" y="317"/>
                    <a:pt x="10356" y="2565"/>
                    <a:pt x="10356" y="5320"/>
                  </a:cubicBezTo>
                  <a:cubicBezTo>
                    <a:pt x="10356" y="8076"/>
                    <a:pt x="8108" y="10324"/>
                    <a:pt x="5352" y="10324"/>
                  </a:cubicBezTo>
                  <a:cubicBezTo>
                    <a:pt x="2597" y="10324"/>
                    <a:pt x="349" y="8076"/>
                    <a:pt x="349" y="5320"/>
                  </a:cubicBezTo>
                  <a:cubicBezTo>
                    <a:pt x="349" y="2565"/>
                    <a:pt x="2597" y="317"/>
                    <a:pt x="5352" y="317"/>
                  </a:cubicBezTo>
                  <a:close/>
                  <a:moveTo>
                    <a:pt x="5352" y="0"/>
                  </a:moveTo>
                  <a:cubicBezTo>
                    <a:pt x="2407" y="0"/>
                    <a:pt x="0" y="2375"/>
                    <a:pt x="0" y="5320"/>
                  </a:cubicBezTo>
                  <a:cubicBezTo>
                    <a:pt x="0" y="8266"/>
                    <a:pt x="2407" y="10673"/>
                    <a:pt x="5352" y="10673"/>
                  </a:cubicBezTo>
                  <a:cubicBezTo>
                    <a:pt x="8298" y="10673"/>
                    <a:pt x="10673" y="8266"/>
                    <a:pt x="10673" y="5320"/>
                  </a:cubicBezTo>
                  <a:cubicBezTo>
                    <a:pt x="10673" y="2375"/>
                    <a:pt x="8298" y="0"/>
                    <a:pt x="5352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5454000" y="1392975"/>
              <a:ext cx="206675" cy="188875"/>
            </a:xfrm>
            <a:custGeom>
              <a:avLst/>
              <a:gdLst/>
              <a:ahLst/>
              <a:cxnLst/>
              <a:rect l="l" t="t" r="r" b="b"/>
              <a:pathLst>
                <a:path w="8267" h="7555" extrusionOk="0">
                  <a:moveTo>
                    <a:pt x="4134" y="1"/>
                  </a:moveTo>
                  <a:cubicBezTo>
                    <a:pt x="3168" y="1"/>
                    <a:pt x="2202" y="373"/>
                    <a:pt x="1458" y="1117"/>
                  </a:cubicBezTo>
                  <a:cubicBezTo>
                    <a:pt x="1" y="2574"/>
                    <a:pt x="1" y="4981"/>
                    <a:pt x="1458" y="6438"/>
                  </a:cubicBezTo>
                  <a:cubicBezTo>
                    <a:pt x="2202" y="7182"/>
                    <a:pt x="3168" y="7554"/>
                    <a:pt x="4134" y="7554"/>
                  </a:cubicBezTo>
                  <a:cubicBezTo>
                    <a:pt x="5100" y="7554"/>
                    <a:pt x="6065" y="7182"/>
                    <a:pt x="6810" y="6438"/>
                  </a:cubicBezTo>
                  <a:cubicBezTo>
                    <a:pt x="8266" y="4981"/>
                    <a:pt x="8266" y="2574"/>
                    <a:pt x="6810" y="1117"/>
                  </a:cubicBezTo>
                  <a:cubicBezTo>
                    <a:pt x="6065" y="373"/>
                    <a:pt x="5100" y="1"/>
                    <a:pt x="4134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2750250" y="4349475"/>
              <a:ext cx="4052875" cy="160750"/>
            </a:xfrm>
            <a:custGeom>
              <a:avLst/>
              <a:gdLst/>
              <a:ahLst/>
              <a:cxnLst/>
              <a:rect l="l" t="t" r="r" b="b"/>
              <a:pathLst>
                <a:path w="162115" h="6430" extrusionOk="0">
                  <a:moveTo>
                    <a:pt x="81074" y="1"/>
                  </a:moveTo>
                  <a:cubicBezTo>
                    <a:pt x="36294" y="1"/>
                    <a:pt x="1" y="1426"/>
                    <a:pt x="1" y="3199"/>
                  </a:cubicBezTo>
                  <a:cubicBezTo>
                    <a:pt x="1" y="5004"/>
                    <a:pt x="36294" y="6429"/>
                    <a:pt x="81074" y="6429"/>
                  </a:cubicBezTo>
                  <a:cubicBezTo>
                    <a:pt x="125822" y="6429"/>
                    <a:pt x="162115" y="5004"/>
                    <a:pt x="162115" y="3199"/>
                  </a:cubicBezTo>
                  <a:cubicBezTo>
                    <a:pt x="162115" y="1426"/>
                    <a:pt x="125822" y="1"/>
                    <a:pt x="81074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2523825" y="3132600"/>
              <a:ext cx="443400" cy="216175"/>
            </a:xfrm>
            <a:custGeom>
              <a:avLst/>
              <a:gdLst/>
              <a:ahLst/>
              <a:cxnLst/>
              <a:rect l="l" t="t" r="r" b="b"/>
              <a:pathLst>
                <a:path w="17736" h="8647" extrusionOk="0">
                  <a:moveTo>
                    <a:pt x="2756" y="0"/>
                  </a:moveTo>
                  <a:cubicBezTo>
                    <a:pt x="1236" y="0"/>
                    <a:pt x="1" y="1236"/>
                    <a:pt x="1" y="2756"/>
                  </a:cubicBezTo>
                  <a:lnTo>
                    <a:pt x="1" y="5891"/>
                  </a:lnTo>
                  <a:cubicBezTo>
                    <a:pt x="1" y="7411"/>
                    <a:pt x="1236" y="8646"/>
                    <a:pt x="2756" y="8646"/>
                  </a:cubicBezTo>
                  <a:lnTo>
                    <a:pt x="14980" y="8646"/>
                  </a:lnTo>
                  <a:cubicBezTo>
                    <a:pt x="16500" y="8646"/>
                    <a:pt x="17735" y="7411"/>
                    <a:pt x="17735" y="5891"/>
                  </a:cubicBezTo>
                  <a:lnTo>
                    <a:pt x="17735" y="2756"/>
                  </a:lnTo>
                  <a:cubicBezTo>
                    <a:pt x="17735" y="1236"/>
                    <a:pt x="16500" y="0"/>
                    <a:pt x="14980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2632300" y="3202275"/>
              <a:ext cx="124325" cy="24575"/>
            </a:xfrm>
            <a:custGeom>
              <a:avLst/>
              <a:gdLst/>
              <a:ahLst/>
              <a:cxnLst/>
              <a:rect l="l" t="t" r="r" b="b"/>
              <a:pathLst>
                <a:path w="4973" h="983" extrusionOk="0">
                  <a:moveTo>
                    <a:pt x="507" y="0"/>
                  </a:moveTo>
                  <a:cubicBezTo>
                    <a:pt x="222" y="0"/>
                    <a:pt x="0" y="222"/>
                    <a:pt x="0" y="475"/>
                  </a:cubicBezTo>
                  <a:cubicBezTo>
                    <a:pt x="0" y="760"/>
                    <a:pt x="222" y="982"/>
                    <a:pt x="507" y="982"/>
                  </a:cubicBezTo>
                  <a:lnTo>
                    <a:pt x="4466" y="982"/>
                  </a:lnTo>
                  <a:cubicBezTo>
                    <a:pt x="4751" y="982"/>
                    <a:pt x="4972" y="760"/>
                    <a:pt x="4972" y="475"/>
                  </a:cubicBezTo>
                  <a:cubicBezTo>
                    <a:pt x="4972" y="222"/>
                    <a:pt x="4751" y="0"/>
                    <a:pt x="44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2788275" y="3202275"/>
              <a:ext cx="68900" cy="24575"/>
            </a:xfrm>
            <a:custGeom>
              <a:avLst/>
              <a:gdLst/>
              <a:ahLst/>
              <a:cxnLst/>
              <a:rect l="l" t="t" r="r" b="b"/>
              <a:pathLst>
                <a:path w="2756" h="983" extrusionOk="0">
                  <a:moveTo>
                    <a:pt x="507" y="0"/>
                  </a:moveTo>
                  <a:cubicBezTo>
                    <a:pt x="222" y="0"/>
                    <a:pt x="0" y="222"/>
                    <a:pt x="0" y="475"/>
                  </a:cubicBezTo>
                  <a:cubicBezTo>
                    <a:pt x="0" y="760"/>
                    <a:pt x="222" y="982"/>
                    <a:pt x="507" y="982"/>
                  </a:cubicBezTo>
                  <a:lnTo>
                    <a:pt x="2249" y="982"/>
                  </a:lnTo>
                  <a:cubicBezTo>
                    <a:pt x="2534" y="982"/>
                    <a:pt x="2755" y="760"/>
                    <a:pt x="2755" y="475"/>
                  </a:cubicBezTo>
                  <a:cubicBezTo>
                    <a:pt x="2755" y="222"/>
                    <a:pt x="2502" y="0"/>
                    <a:pt x="22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2703550" y="3253725"/>
              <a:ext cx="153625" cy="25375"/>
            </a:xfrm>
            <a:custGeom>
              <a:avLst/>
              <a:gdLst/>
              <a:ahLst/>
              <a:cxnLst/>
              <a:rect l="l" t="t" r="r" b="b"/>
              <a:pathLst>
                <a:path w="6145" h="1015" extrusionOk="0">
                  <a:moveTo>
                    <a:pt x="507" y="1"/>
                  </a:moveTo>
                  <a:cubicBezTo>
                    <a:pt x="222" y="1"/>
                    <a:pt x="0" y="222"/>
                    <a:pt x="0" y="507"/>
                  </a:cubicBezTo>
                  <a:cubicBezTo>
                    <a:pt x="0" y="793"/>
                    <a:pt x="222" y="1014"/>
                    <a:pt x="507" y="1014"/>
                  </a:cubicBezTo>
                  <a:lnTo>
                    <a:pt x="5638" y="1014"/>
                  </a:lnTo>
                  <a:cubicBezTo>
                    <a:pt x="5923" y="1014"/>
                    <a:pt x="6144" y="793"/>
                    <a:pt x="6113" y="507"/>
                  </a:cubicBezTo>
                  <a:cubicBezTo>
                    <a:pt x="6113" y="222"/>
                    <a:pt x="5891" y="1"/>
                    <a:pt x="5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5697075" y="2062200"/>
              <a:ext cx="443375" cy="215375"/>
            </a:xfrm>
            <a:custGeom>
              <a:avLst/>
              <a:gdLst/>
              <a:ahLst/>
              <a:cxnLst/>
              <a:rect l="l" t="t" r="r" b="b"/>
              <a:pathLst>
                <a:path w="17735" h="8615" extrusionOk="0">
                  <a:moveTo>
                    <a:pt x="2724" y="0"/>
                  </a:moveTo>
                  <a:cubicBezTo>
                    <a:pt x="1204" y="0"/>
                    <a:pt x="0" y="1204"/>
                    <a:pt x="0" y="2724"/>
                  </a:cubicBezTo>
                  <a:lnTo>
                    <a:pt x="0" y="5859"/>
                  </a:lnTo>
                  <a:cubicBezTo>
                    <a:pt x="0" y="7379"/>
                    <a:pt x="1204" y="8614"/>
                    <a:pt x="2724" y="8614"/>
                  </a:cubicBezTo>
                  <a:lnTo>
                    <a:pt x="14980" y="8614"/>
                  </a:lnTo>
                  <a:cubicBezTo>
                    <a:pt x="16500" y="8614"/>
                    <a:pt x="17735" y="7379"/>
                    <a:pt x="17735" y="5859"/>
                  </a:cubicBezTo>
                  <a:lnTo>
                    <a:pt x="17735" y="2724"/>
                  </a:lnTo>
                  <a:cubicBezTo>
                    <a:pt x="17735" y="1204"/>
                    <a:pt x="16500" y="0"/>
                    <a:pt x="14980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5754075" y="2127100"/>
              <a:ext cx="99775" cy="25375"/>
            </a:xfrm>
            <a:custGeom>
              <a:avLst/>
              <a:gdLst/>
              <a:ahLst/>
              <a:cxnLst/>
              <a:rect l="l" t="t" r="r" b="b"/>
              <a:pathLst>
                <a:path w="3991" h="1015" extrusionOk="0">
                  <a:moveTo>
                    <a:pt x="507" y="1"/>
                  </a:moveTo>
                  <a:cubicBezTo>
                    <a:pt x="254" y="1"/>
                    <a:pt x="0" y="254"/>
                    <a:pt x="0" y="508"/>
                  </a:cubicBezTo>
                  <a:cubicBezTo>
                    <a:pt x="0" y="793"/>
                    <a:pt x="254" y="1014"/>
                    <a:pt x="507" y="1014"/>
                  </a:cubicBezTo>
                  <a:lnTo>
                    <a:pt x="3516" y="1014"/>
                  </a:lnTo>
                  <a:cubicBezTo>
                    <a:pt x="3769" y="1014"/>
                    <a:pt x="3991" y="793"/>
                    <a:pt x="3991" y="508"/>
                  </a:cubicBezTo>
                  <a:cubicBezTo>
                    <a:pt x="3991" y="254"/>
                    <a:pt x="3769" y="1"/>
                    <a:pt x="35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5879175" y="2127100"/>
              <a:ext cx="63350" cy="25375"/>
            </a:xfrm>
            <a:custGeom>
              <a:avLst/>
              <a:gdLst/>
              <a:ahLst/>
              <a:cxnLst/>
              <a:rect l="l" t="t" r="r" b="b"/>
              <a:pathLst>
                <a:path w="2534" h="1015" extrusionOk="0">
                  <a:moveTo>
                    <a:pt x="507" y="1"/>
                  </a:moveTo>
                  <a:cubicBezTo>
                    <a:pt x="222" y="1"/>
                    <a:pt x="0" y="254"/>
                    <a:pt x="0" y="508"/>
                  </a:cubicBezTo>
                  <a:cubicBezTo>
                    <a:pt x="0" y="793"/>
                    <a:pt x="222" y="1014"/>
                    <a:pt x="507" y="1014"/>
                  </a:cubicBezTo>
                  <a:lnTo>
                    <a:pt x="2027" y="1014"/>
                  </a:lnTo>
                  <a:cubicBezTo>
                    <a:pt x="2312" y="1014"/>
                    <a:pt x="2534" y="793"/>
                    <a:pt x="2534" y="508"/>
                  </a:cubicBezTo>
                  <a:cubicBezTo>
                    <a:pt x="2534" y="254"/>
                    <a:pt x="2312" y="1"/>
                    <a:pt x="20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6028800" y="2127100"/>
              <a:ext cx="53875" cy="25375"/>
            </a:xfrm>
            <a:custGeom>
              <a:avLst/>
              <a:gdLst/>
              <a:ahLst/>
              <a:cxnLst/>
              <a:rect l="l" t="t" r="r" b="b"/>
              <a:pathLst>
                <a:path w="2155" h="1015" extrusionOk="0">
                  <a:moveTo>
                    <a:pt x="507" y="1"/>
                  </a:moveTo>
                  <a:cubicBezTo>
                    <a:pt x="222" y="1"/>
                    <a:pt x="1" y="254"/>
                    <a:pt x="1" y="508"/>
                  </a:cubicBezTo>
                  <a:cubicBezTo>
                    <a:pt x="1" y="793"/>
                    <a:pt x="222" y="1014"/>
                    <a:pt x="507" y="1014"/>
                  </a:cubicBezTo>
                  <a:lnTo>
                    <a:pt x="1647" y="1014"/>
                  </a:lnTo>
                  <a:cubicBezTo>
                    <a:pt x="1932" y="1014"/>
                    <a:pt x="2154" y="793"/>
                    <a:pt x="2154" y="508"/>
                  </a:cubicBezTo>
                  <a:cubicBezTo>
                    <a:pt x="2154" y="254"/>
                    <a:pt x="1932" y="1"/>
                    <a:pt x="16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5879175" y="2186500"/>
              <a:ext cx="136200" cy="25350"/>
            </a:xfrm>
            <a:custGeom>
              <a:avLst/>
              <a:gdLst/>
              <a:ahLst/>
              <a:cxnLst/>
              <a:rect l="l" t="t" r="r" b="b"/>
              <a:pathLst>
                <a:path w="5448" h="1014" extrusionOk="0">
                  <a:moveTo>
                    <a:pt x="507" y="0"/>
                  </a:moveTo>
                  <a:cubicBezTo>
                    <a:pt x="222" y="0"/>
                    <a:pt x="0" y="253"/>
                    <a:pt x="0" y="507"/>
                  </a:cubicBezTo>
                  <a:cubicBezTo>
                    <a:pt x="0" y="792"/>
                    <a:pt x="222" y="1014"/>
                    <a:pt x="507" y="1014"/>
                  </a:cubicBezTo>
                  <a:lnTo>
                    <a:pt x="4972" y="1014"/>
                  </a:lnTo>
                  <a:cubicBezTo>
                    <a:pt x="5226" y="1014"/>
                    <a:pt x="5447" y="792"/>
                    <a:pt x="5447" y="507"/>
                  </a:cubicBezTo>
                  <a:cubicBezTo>
                    <a:pt x="5447" y="253"/>
                    <a:pt x="5226" y="0"/>
                    <a:pt x="49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3475475" y="2363050"/>
              <a:ext cx="443400" cy="215375"/>
            </a:xfrm>
            <a:custGeom>
              <a:avLst/>
              <a:gdLst/>
              <a:ahLst/>
              <a:cxnLst/>
              <a:rect l="l" t="t" r="r" b="b"/>
              <a:pathLst>
                <a:path w="17736" h="8615" extrusionOk="0">
                  <a:moveTo>
                    <a:pt x="2756" y="0"/>
                  </a:moveTo>
                  <a:cubicBezTo>
                    <a:pt x="1236" y="0"/>
                    <a:pt x="1" y="1204"/>
                    <a:pt x="1" y="2724"/>
                  </a:cubicBezTo>
                  <a:lnTo>
                    <a:pt x="1" y="5859"/>
                  </a:lnTo>
                  <a:cubicBezTo>
                    <a:pt x="1" y="7379"/>
                    <a:pt x="1236" y="8614"/>
                    <a:pt x="2756" y="8614"/>
                  </a:cubicBezTo>
                  <a:lnTo>
                    <a:pt x="15012" y="8614"/>
                  </a:lnTo>
                  <a:cubicBezTo>
                    <a:pt x="16532" y="8614"/>
                    <a:pt x="17736" y="7379"/>
                    <a:pt x="17736" y="5859"/>
                  </a:cubicBezTo>
                  <a:lnTo>
                    <a:pt x="17736" y="2724"/>
                  </a:lnTo>
                  <a:cubicBezTo>
                    <a:pt x="17736" y="1204"/>
                    <a:pt x="16532" y="0"/>
                    <a:pt x="15012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3568125" y="2419250"/>
              <a:ext cx="64150" cy="25375"/>
            </a:xfrm>
            <a:custGeom>
              <a:avLst/>
              <a:gdLst/>
              <a:ahLst/>
              <a:cxnLst/>
              <a:rect l="l" t="t" r="r" b="b"/>
              <a:pathLst>
                <a:path w="2566" h="1015" extrusionOk="0">
                  <a:moveTo>
                    <a:pt x="507" y="1"/>
                  </a:moveTo>
                  <a:cubicBezTo>
                    <a:pt x="222" y="1"/>
                    <a:pt x="0" y="222"/>
                    <a:pt x="0" y="507"/>
                  </a:cubicBezTo>
                  <a:cubicBezTo>
                    <a:pt x="0" y="792"/>
                    <a:pt x="222" y="1014"/>
                    <a:pt x="507" y="1014"/>
                  </a:cubicBezTo>
                  <a:lnTo>
                    <a:pt x="2059" y="1014"/>
                  </a:lnTo>
                  <a:cubicBezTo>
                    <a:pt x="2344" y="1014"/>
                    <a:pt x="2565" y="792"/>
                    <a:pt x="2565" y="507"/>
                  </a:cubicBezTo>
                  <a:cubicBezTo>
                    <a:pt x="2565" y="222"/>
                    <a:pt x="2344" y="1"/>
                    <a:pt x="20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3671050" y="2419250"/>
              <a:ext cx="45925" cy="25375"/>
            </a:xfrm>
            <a:custGeom>
              <a:avLst/>
              <a:gdLst/>
              <a:ahLst/>
              <a:cxnLst/>
              <a:rect l="l" t="t" r="r" b="b"/>
              <a:pathLst>
                <a:path w="1837" h="1015" extrusionOk="0">
                  <a:moveTo>
                    <a:pt x="475" y="1"/>
                  </a:moveTo>
                  <a:cubicBezTo>
                    <a:pt x="222" y="1"/>
                    <a:pt x="0" y="222"/>
                    <a:pt x="0" y="507"/>
                  </a:cubicBezTo>
                  <a:cubicBezTo>
                    <a:pt x="0" y="792"/>
                    <a:pt x="222" y="1014"/>
                    <a:pt x="475" y="1014"/>
                  </a:cubicBezTo>
                  <a:lnTo>
                    <a:pt x="1362" y="1014"/>
                  </a:lnTo>
                  <a:cubicBezTo>
                    <a:pt x="1615" y="1014"/>
                    <a:pt x="1837" y="792"/>
                    <a:pt x="1837" y="507"/>
                  </a:cubicBezTo>
                  <a:cubicBezTo>
                    <a:pt x="1837" y="222"/>
                    <a:pt x="1615" y="1"/>
                    <a:pt x="13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3663125" y="2476250"/>
              <a:ext cx="119575" cy="25375"/>
            </a:xfrm>
            <a:custGeom>
              <a:avLst/>
              <a:gdLst/>
              <a:ahLst/>
              <a:cxnLst/>
              <a:rect l="l" t="t" r="r" b="b"/>
              <a:pathLst>
                <a:path w="4783" h="1015" extrusionOk="0">
                  <a:moveTo>
                    <a:pt x="507" y="1"/>
                  </a:moveTo>
                  <a:cubicBezTo>
                    <a:pt x="222" y="1"/>
                    <a:pt x="0" y="223"/>
                    <a:pt x="0" y="508"/>
                  </a:cubicBezTo>
                  <a:cubicBezTo>
                    <a:pt x="0" y="761"/>
                    <a:pt x="222" y="1014"/>
                    <a:pt x="507" y="1014"/>
                  </a:cubicBezTo>
                  <a:lnTo>
                    <a:pt x="4276" y="1014"/>
                  </a:lnTo>
                  <a:cubicBezTo>
                    <a:pt x="4561" y="1014"/>
                    <a:pt x="4782" y="793"/>
                    <a:pt x="4782" y="508"/>
                  </a:cubicBezTo>
                  <a:cubicBezTo>
                    <a:pt x="4782" y="223"/>
                    <a:pt x="4561" y="1"/>
                    <a:pt x="42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3815925" y="2476250"/>
              <a:ext cx="52275" cy="25375"/>
            </a:xfrm>
            <a:custGeom>
              <a:avLst/>
              <a:gdLst/>
              <a:ahLst/>
              <a:cxnLst/>
              <a:rect l="l" t="t" r="r" b="b"/>
              <a:pathLst>
                <a:path w="2091" h="1015" extrusionOk="0">
                  <a:moveTo>
                    <a:pt x="476" y="1"/>
                  </a:moveTo>
                  <a:cubicBezTo>
                    <a:pt x="222" y="1"/>
                    <a:pt x="1" y="223"/>
                    <a:pt x="1" y="508"/>
                  </a:cubicBezTo>
                  <a:cubicBezTo>
                    <a:pt x="1" y="761"/>
                    <a:pt x="222" y="1014"/>
                    <a:pt x="476" y="1014"/>
                  </a:cubicBezTo>
                  <a:lnTo>
                    <a:pt x="1584" y="1014"/>
                  </a:lnTo>
                  <a:cubicBezTo>
                    <a:pt x="1869" y="1014"/>
                    <a:pt x="2091" y="793"/>
                    <a:pt x="2091" y="508"/>
                  </a:cubicBezTo>
                  <a:cubicBezTo>
                    <a:pt x="2091" y="223"/>
                    <a:pt x="1869" y="1"/>
                    <a:pt x="15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5309925" y="2437475"/>
              <a:ext cx="1383150" cy="1963475"/>
            </a:xfrm>
            <a:custGeom>
              <a:avLst/>
              <a:gdLst/>
              <a:ahLst/>
              <a:cxnLst/>
              <a:rect l="l" t="t" r="r" b="b"/>
              <a:pathLst>
                <a:path w="55326" h="78539" extrusionOk="0">
                  <a:moveTo>
                    <a:pt x="4339" y="0"/>
                  </a:moveTo>
                  <a:cubicBezTo>
                    <a:pt x="1964" y="0"/>
                    <a:pt x="0" y="1932"/>
                    <a:pt x="0" y="4339"/>
                  </a:cubicBezTo>
                  <a:lnTo>
                    <a:pt x="0" y="74169"/>
                  </a:lnTo>
                  <a:cubicBezTo>
                    <a:pt x="0" y="76576"/>
                    <a:pt x="1964" y="78539"/>
                    <a:pt x="4339" y="78539"/>
                  </a:cubicBezTo>
                  <a:lnTo>
                    <a:pt x="50987" y="78539"/>
                  </a:lnTo>
                  <a:cubicBezTo>
                    <a:pt x="53394" y="78539"/>
                    <a:pt x="55326" y="76576"/>
                    <a:pt x="55326" y="74169"/>
                  </a:cubicBezTo>
                  <a:lnTo>
                    <a:pt x="55326" y="4339"/>
                  </a:lnTo>
                  <a:cubicBezTo>
                    <a:pt x="55326" y="1932"/>
                    <a:pt x="53394" y="0"/>
                    <a:pt x="50987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5408875" y="2618775"/>
              <a:ext cx="1170200" cy="1618300"/>
            </a:xfrm>
            <a:custGeom>
              <a:avLst/>
              <a:gdLst/>
              <a:ahLst/>
              <a:cxnLst/>
              <a:rect l="l" t="t" r="r" b="b"/>
              <a:pathLst>
                <a:path w="46808" h="64732" extrusionOk="0">
                  <a:moveTo>
                    <a:pt x="1" y="0"/>
                  </a:moveTo>
                  <a:lnTo>
                    <a:pt x="1" y="64732"/>
                  </a:lnTo>
                  <a:lnTo>
                    <a:pt x="46808" y="64732"/>
                  </a:lnTo>
                  <a:lnTo>
                    <a:pt x="468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5484100" y="2655975"/>
              <a:ext cx="1052225" cy="1524900"/>
            </a:xfrm>
            <a:custGeom>
              <a:avLst/>
              <a:gdLst/>
              <a:ahLst/>
              <a:cxnLst/>
              <a:rect l="l" t="t" r="r" b="b"/>
              <a:pathLst>
                <a:path w="42089" h="60996" extrusionOk="0">
                  <a:moveTo>
                    <a:pt x="41708" y="317"/>
                  </a:moveTo>
                  <a:lnTo>
                    <a:pt x="41708" y="60647"/>
                  </a:lnTo>
                  <a:lnTo>
                    <a:pt x="349" y="60647"/>
                  </a:lnTo>
                  <a:lnTo>
                    <a:pt x="349" y="317"/>
                  </a:lnTo>
                  <a:close/>
                  <a:moveTo>
                    <a:pt x="0" y="1"/>
                  </a:moveTo>
                  <a:lnTo>
                    <a:pt x="0" y="60995"/>
                  </a:lnTo>
                  <a:lnTo>
                    <a:pt x="42088" y="60995"/>
                  </a:lnTo>
                  <a:lnTo>
                    <a:pt x="42088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5488050" y="3919575"/>
              <a:ext cx="1043525" cy="8725"/>
            </a:xfrm>
            <a:custGeom>
              <a:avLst/>
              <a:gdLst/>
              <a:ahLst/>
              <a:cxnLst/>
              <a:rect l="l" t="t" r="r" b="b"/>
              <a:pathLst>
                <a:path w="41741" h="349" extrusionOk="0">
                  <a:moveTo>
                    <a:pt x="1" y="0"/>
                  </a:moveTo>
                  <a:lnTo>
                    <a:pt x="1" y="349"/>
                  </a:lnTo>
                  <a:lnTo>
                    <a:pt x="41740" y="349"/>
                  </a:lnTo>
                  <a:lnTo>
                    <a:pt x="41740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5488050" y="3667000"/>
              <a:ext cx="1043525" cy="7950"/>
            </a:xfrm>
            <a:custGeom>
              <a:avLst/>
              <a:gdLst/>
              <a:ahLst/>
              <a:cxnLst/>
              <a:rect l="l" t="t" r="r" b="b"/>
              <a:pathLst>
                <a:path w="41741" h="318" extrusionOk="0">
                  <a:moveTo>
                    <a:pt x="1" y="1"/>
                  </a:moveTo>
                  <a:lnTo>
                    <a:pt x="1" y="318"/>
                  </a:lnTo>
                  <a:lnTo>
                    <a:pt x="41740" y="318"/>
                  </a:lnTo>
                  <a:lnTo>
                    <a:pt x="41740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5488050" y="3413650"/>
              <a:ext cx="1043525" cy="8750"/>
            </a:xfrm>
            <a:custGeom>
              <a:avLst/>
              <a:gdLst/>
              <a:ahLst/>
              <a:cxnLst/>
              <a:rect l="l" t="t" r="r" b="b"/>
              <a:pathLst>
                <a:path w="41741" h="350" extrusionOk="0">
                  <a:moveTo>
                    <a:pt x="1" y="1"/>
                  </a:moveTo>
                  <a:lnTo>
                    <a:pt x="1" y="349"/>
                  </a:lnTo>
                  <a:lnTo>
                    <a:pt x="41740" y="349"/>
                  </a:lnTo>
                  <a:lnTo>
                    <a:pt x="41740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5488050" y="3161100"/>
              <a:ext cx="1043525" cy="8725"/>
            </a:xfrm>
            <a:custGeom>
              <a:avLst/>
              <a:gdLst/>
              <a:ahLst/>
              <a:cxnLst/>
              <a:rect l="l" t="t" r="r" b="b"/>
              <a:pathLst>
                <a:path w="41741" h="349" extrusionOk="0">
                  <a:moveTo>
                    <a:pt x="1" y="1"/>
                  </a:moveTo>
                  <a:lnTo>
                    <a:pt x="1" y="349"/>
                  </a:lnTo>
                  <a:lnTo>
                    <a:pt x="41740" y="349"/>
                  </a:lnTo>
                  <a:lnTo>
                    <a:pt x="41740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5488050" y="2908550"/>
              <a:ext cx="1043525" cy="7925"/>
            </a:xfrm>
            <a:custGeom>
              <a:avLst/>
              <a:gdLst/>
              <a:ahLst/>
              <a:cxnLst/>
              <a:rect l="l" t="t" r="r" b="b"/>
              <a:pathLst>
                <a:path w="41741" h="317" extrusionOk="0">
                  <a:moveTo>
                    <a:pt x="1" y="0"/>
                  </a:moveTo>
                  <a:lnTo>
                    <a:pt x="1" y="317"/>
                  </a:lnTo>
                  <a:lnTo>
                    <a:pt x="41740" y="317"/>
                  </a:lnTo>
                  <a:lnTo>
                    <a:pt x="41740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6353400" y="2659950"/>
              <a:ext cx="8750" cy="1516950"/>
            </a:xfrm>
            <a:custGeom>
              <a:avLst/>
              <a:gdLst/>
              <a:ahLst/>
              <a:cxnLst/>
              <a:rect l="l" t="t" r="r" b="b"/>
              <a:pathLst>
                <a:path w="350" h="60678" extrusionOk="0">
                  <a:moveTo>
                    <a:pt x="1" y="0"/>
                  </a:moveTo>
                  <a:lnTo>
                    <a:pt x="1" y="60678"/>
                  </a:lnTo>
                  <a:lnTo>
                    <a:pt x="349" y="60678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6179225" y="2659950"/>
              <a:ext cx="9525" cy="1516950"/>
            </a:xfrm>
            <a:custGeom>
              <a:avLst/>
              <a:gdLst/>
              <a:ahLst/>
              <a:cxnLst/>
              <a:rect l="l" t="t" r="r" b="b"/>
              <a:pathLst>
                <a:path w="381" h="60678" extrusionOk="0">
                  <a:moveTo>
                    <a:pt x="1" y="0"/>
                  </a:moveTo>
                  <a:lnTo>
                    <a:pt x="1" y="60678"/>
                  </a:lnTo>
                  <a:lnTo>
                    <a:pt x="381" y="60678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6005850" y="2659950"/>
              <a:ext cx="8725" cy="1516950"/>
            </a:xfrm>
            <a:custGeom>
              <a:avLst/>
              <a:gdLst/>
              <a:ahLst/>
              <a:cxnLst/>
              <a:rect l="l" t="t" r="r" b="b"/>
              <a:pathLst>
                <a:path w="349" h="60678" extrusionOk="0">
                  <a:moveTo>
                    <a:pt x="0" y="0"/>
                  </a:moveTo>
                  <a:lnTo>
                    <a:pt x="0" y="60678"/>
                  </a:lnTo>
                  <a:lnTo>
                    <a:pt x="349" y="60678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5831650" y="2659950"/>
              <a:ext cx="8750" cy="1516950"/>
            </a:xfrm>
            <a:custGeom>
              <a:avLst/>
              <a:gdLst/>
              <a:ahLst/>
              <a:cxnLst/>
              <a:rect l="l" t="t" r="r" b="b"/>
              <a:pathLst>
                <a:path w="350" h="60678" extrusionOk="0">
                  <a:moveTo>
                    <a:pt x="1" y="0"/>
                  </a:moveTo>
                  <a:lnTo>
                    <a:pt x="1" y="60678"/>
                  </a:lnTo>
                  <a:lnTo>
                    <a:pt x="349" y="60678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5657475" y="2659950"/>
              <a:ext cx="9525" cy="1516950"/>
            </a:xfrm>
            <a:custGeom>
              <a:avLst/>
              <a:gdLst/>
              <a:ahLst/>
              <a:cxnLst/>
              <a:rect l="l" t="t" r="r" b="b"/>
              <a:pathLst>
                <a:path w="381" h="60678" extrusionOk="0">
                  <a:moveTo>
                    <a:pt x="1" y="0"/>
                  </a:moveTo>
                  <a:lnTo>
                    <a:pt x="1" y="60678"/>
                  </a:lnTo>
                  <a:lnTo>
                    <a:pt x="381" y="60678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5665400" y="3611600"/>
              <a:ext cx="104525" cy="212200"/>
            </a:xfrm>
            <a:custGeom>
              <a:avLst/>
              <a:gdLst/>
              <a:ahLst/>
              <a:cxnLst/>
              <a:rect l="l" t="t" r="r" b="b"/>
              <a:pathLst>
                <a:path w="4181" h="8488" extrusionOk="0">
                  <a:moveTo>
                    <a:pt x="0" y="0"/>
                  </a:moveTo>
                  <a:lnTo>
                    <a:pt x="0" y="8487"/>
                  </a:lnTo>
                  <a:lnTo>
                    <a:pt x="4181" y="8487"/>
                  </a:lnTo>
                  <a:lnTo>
                    <a:pt x="4181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5814250" y="3442950"/>
              <a:ext cx="104525" cy="380850"/>
            </a:xfrm>
            <a:custGeom>
              <a:avLst/>
              <a:gdLst/>
              <a:ahLst/>
              <a:cxnLst/>
              <a:rect l="l" t="t" r="r" b="b"/>
              <a:pathLst>
                <a:path w="4181" h="15234" extrusionOk="0">
                  <a:moveTo>
                    <a:pt x="0" y="1"/>
                  </a:moveTo>
                  <a:lnTo>
                    <a:pt x="0" y="15233"/>
                  </a:lnTo>
                  <a:lnTo>
                    <a:pt x="4181" y="15233"/>
                  </a:lnTo>
                  <a:lnTo>
                    <a:pt x="4181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5962300" y="3735900"/>
              <a:ext cx="104525" cy="87900"/>
            </a:xfrm>
            <a:custGeom>
              <a:avLst/>
              <a:gdLst/>
              <a:ahLst/>
              <a:cxnLst/>
              <a:rect l="l" t="t" r="r" b="b"/>
              <a:pathLst>
                <a:path w="4181" h="3516" extrusionOk="0">
                  <a:moveTo>
                    <a:pt x="0" y="0"/>
                  </a:moveTo>
                  <a:lnTo>
                    <a:pt x="0" y="3515"/>
                  </a:lnTo>
                  <a:lnTo>
                    <a:pt x="4181" y="3515"/>
                  </a:lnTo>
                  <a:lnTo>
                    <a:pt x="4181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6110350" y="3544300"/>
              <a:ext cx="104525" cy="279500"/>
            </a:xfrm>
            <a:custGeom>
              <a:avLst/>
              <a:gdLst/>
              <a:ahLst/>
              <a:cxnLst/>
              <a:rect l="l" t="t" r="r" b="b"/>
              <a:pathLst>
                <a:path w="4181" h="11180" extrusionOk="0">
                  <a:moveTo>
                    <a:pt x="0" y="0"/>
                  </a:moveTo>
                  <a:lnTo>
                    <a:pt x="0" y="11179"/>
                  </a:lnTo>
                  <a:lnTo>
                    <a:pt x="4181" y="11179"/>
                  </a:lnTo>
                  <a:lnTo>
                    <a:pt x="4181" y="0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6259200" y="3648800"/>
              <a:ext cx="104525" cy="175000"/>
            </a:xfrm>
            <a:custGeom>
              <a:avLst/>
              <a:gdLst/>
              <a:ahLst/>
              <a:cxnLst/>
              <a:rect l="l" t="t" r="r" b="b"/>
              <a:pathLst>
                <a:path w="4181" h="7000" extrusionOk="0">
                  <a:moveTo>
                    <a:pt x="0" y="1"/>
                  </a:moveTo>
                  <a:lnTo>
                    <a:pt x="0" y="6999"/>
                  </a:lnTo>
                  <a:lnTo>
                    <a:pt x="4181" y="6999"/>
                  </a:lnTo>
                  <a:lnTo>
                    <a:pt x="4181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6089775" y="3891850"/>
              <a:ext cx="138575" cy="24575"/>
            </a:xfrm>
            <a:custGeom>
              <a:avLst/>
              <a:gdLst/>
              <a:ahLst/>
              <a:cxnLst/>
              <a:rect l="l" t="t" r="r" b="b"/>
              <a:pathLst>
                <a:path w="5543" h="983" extrusionOk="0">
                  <a:moveTo>
                    <a:pt x="507" y="1"/>
                  </a:moveTo>
                  <a:cubicBezTo>
                    <a:pt x="222" y="1"/>
                    <a:pt x="0" y="223"/>
                    <a:pt x="0" y="508"/>
                  </a:cubicBezTo>
                  <a:cubicBezTo>
                    <a:pt x="0" y="761"/>
                    <a:pt x="222" y="983"/>
                    <a:pt x="507" y="983"/>
                  </a:cubicBezTo>
                  <a:lnTo>
                    <a:pt x="5035" y="983"/>
                  </a:lnTo>
                  <a:cubicBezTo>
                    <a:pt x="5289" y="983"/>
                    <a:pt x="5542" y="761"/>
                    <a:pt x="5542" y="508"/>
                  </a:cubicBezTo>
                  <a:cubicBezTo>
                    <a:pt x="5542" y="223"/>
                    <a:pt x="5289" y="1"/>
                    <a:pt x="5035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6324125" y="3891850"/>
              <a:ext cx="53050" cy="24575"/>
            </a:xfrm>
            <a:custGeom>
              <a:avLst/>
              <a:gdLst/>
              <a:ahLst/>
              <a:cxnLst/>
              <a:rect l="l" t="t" r="r" b="b"/>
              <a:pathLst>
                <a:path w="2122" h="983" extrusionOk="0">
                  <a:moveTo>
                    <a:pt x="507" y="1"/>
                  </a:moveTo>
                  <a:cubicBezTo>
                    <a:pt x="222" y="1"/>
                    <a:pt x="0" y="223"/>
                    <a:pt x="0" y="508"/>
                  </a:cubicBezTo>
                  <a:cubicBezTo>
                    <a:pt x="0" y="761"/>
                    <a:pt x="222" y="983"/>
                    <a:pt x="507" y="983"/>
                  </a:cubicBezTo>
                  <a:lnTo>
                    <a:pt x="1615" y="983"/>
                  </a:lnTo>
                  <a:cubicBezTo>
                    <a:pt x="1900" y="983"/>
                    <a:pt x="2122" y="761"/>
                    <a:pt x="2122" y="508"/>
                  </a:cubicBezTo>
                  <a:cubicBezTo>
                    <a:pt x="2122" y="223"/>
                    <a:pt x="1900" y="1"/>
                    <a:pt x="1615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6146775" y="3936200"/>
              <a:ext cx="60200" cy="25350"/>
            </a:xfrm>
            <a:custGeom>
              <a:avLst/>
              <a:gdLst/>
              <a:ahLst/>
              <a:cxnLst/>
              <a:rect l="l" t="t" r="r" b="b"/>
              <a:pathLst>
                <a:path w="2408" h="1014" extrusionOk="0">
                  <a:moveTo>
                    <a:pt x="475" y="0"/>
                  </a:moveTo>
                  <a:cubicBezTo>
                    <a:pt x="222" y="0"/>
                    <a:pt x="0" y="222"/>
                    <a:pt x="0" y="507"/>
                  </a:cubicBezTo>
                  <a:cubicBezTo>
                    <a:pt x="0" y="792"/>
                    <a:pt x="222" y="1014"/>
                    <a:pt x="475" y="1014"/>
                  </a:cubicBezTo>
                  <a:lnTo>
                    <a:pt x="1900" y="1014"/>
                  </a:lnTo>
                  <a:cubicBezTo>
                    <a:pt x="2185" y="1014"/>
                    <a:pt x="2407" y="792"/>
                    <a:pt x="2407" y="507"/>
                  </a:cubicBezTo>
                  <a:cubicBezTo>
                    <a:pt x="2407" y="222"/>
                    <a:pt x="2185" y="0"/>
                    <a:pt x="1900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6243350" y="3936200"/>
              <a:ext cx="106125" cy="25350"/>
            </a:xfrm>
            <a:custGeom>
              <a:avLst/>
              <a:gdLst/>
              <a:ahLst/>
              <a:cxnLst/>
              <a:rect l="l" t="t" r="r" b="b"/>
              <a:pathLst>
                <a:path w="4245" h="1014" extrusionOk="0">
                  <a:moveTo>
                    <a:pt x="508" y="0"/>
                  </a:moveTo>
                  <a:cubicBezTo>
                    <a:pt x="223" y="0"/>
                    <a:pt x="1" y="222"/>
                    <a:pt x="1" y="507"/>
                  </a:cubicBezTo>
                  <a:cubicBezTo>
                    <a:pt x="1" y="792"/>
                    <a:pt x="223" y="1014"/>
                    <a:pt x="508" y="1014"/>
                  </a:cubicBezTo>
                  <a:lnTo>
                    <a:pt x="3738" y="1014"/>
                  </a:lnTo>
                  <a:cubicBezTo>
                    <a:pt x="3991" y="1014"/>
                    <a:pt x="4245" y="792"/>
                    <a:pt x="4245" y="507"/>
                  </a:cubicBezTo>
                  <a:cubicBezTo>
                    <a:pt x="4245" y="222"/>
                    <a:pt x="4023" y="0"/>
                    <a:pt x="3738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6271850" y="3225225"/>
              <a:ext cx="137800" cy="25375"/>
            </a:xfrm>
            <a:custGeom>
              <a:avLst/>
              <a:gdLst/>
              <a:ahLst/>
              <a:cxnLst/>
              <a:rect l="l" t="t" r="r" b="b"/>
              <a:pathLst>
                <a:path w="5512" h="1015" extrusionOk="0">
                  <a:moveTo>
                    <a:pt x="508" y="1"/>
                  </a:moveTo>
                  <a:cubicBezTo>
                    <a:pt x="223" y="1"/>
                    <a:pt x="1" y="254"/>
                    <a:pt x="1" y="507"/>
                  </a:cubicBezTo>
                  <a:cubicBezTo>
                    <a:pt x="1" y="792"/>
                    <a:pt x="223" y="1014"/>
                    <a:pt x="508" y="1014"/>
                  </a:cubicBezTo>
                  <a:lnTo>
                    <a:pt x="5005" y="1014"/>
                  </a:lnTo>
                  <a:cubicBezTo>
                    <a:pt x="5290" y="1014"/>
                    <a:pt x="5511" y="792"/>
                    <a:pt x="5511" y="507"/>
                  </a:cubicBezTo>
                  <a:cubicBezTo>
                    <a:pt x="5511" y="254"/>
                    <a:pt x="5290" y="1"/>
                    <a:pt x="5005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6328075" y="3270350"/>
              <a:ext cx="60975" cy="25375"/>
            </a:xfrm>
            <a:custGeom>
              <a:avLst/>
              <a:gdLst/>
              <a:ahLst/>
              <a:cxnLst/>
              <a:rect l="l" t="t" r="r" b="b"/>
              <a:pathLst>
                <a:path w="2439" h="1015" extrusionOk="0">
                  <a:moveTo>
                    <a:pt x="507" y="1"/>
                  </a:moveTo>
                  <a:cubicBezTo>
                    <a:pt x="222" y="1"/>
                    <a:pt x="0" y="223"/>
                    <a:pt x="0" y="508"/>
                  </a:cubicBezTo>
                  <a:cubicBezTo>
                    <a:pt x="0" y="793"/>
                    <a:pt x="222" y="1014"/>
                    <a:pt x="507" y="1014"/>
                  </a:cubicBezTo>
                  <a:lnTo>
                    <a:pt x="1932" y="1014"/>
                  </a:lnTo>
                  <a:cubicBezTo>
                    <a:pt x="2186" y="1014"/>
                    <a:pt x="2439" y="793"/>
                    <a:pt x="2439" y="508"/>
                  </a:cubicBezTo>
                  <a:cubicBezTo>
                    <a:pt x="2439" y="223"/>
                    <a:pt x="2186" y="1"/>
                    <a:pt x="1932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5649575" y="3891850"/>
              <a:ext cx="113225" cy="24575"/>
            </a:xfrm>
            <a:custGeom>
              <a:avLst/>
              <a:gdLst/>
              <a:ahLst/>
              <a:cxnLst/>
              <a:rect l="l" t="t" r="r" b="b"/>
              <a:pathLst>
                <a:path w="4529" h="983" extrusionOk="0">
                  <a:moveTo>
                    <a:pt x="507" y="1"/>
                  </a:moveTo>
                  <a:cubicBezTo>
                    <a:pt x="222" y="1"/>
                    <a:pt x="0" y="223"/>
                    <a:pt x="0" y="508"/>
                  </a:cubicBezTo>
                  <a:cubicBezTo>
                    <a:pt x="0" y="761"/>
                    <a:pt x="222" y="983"/>
                    <a:pt x="507" y="983"/>
                  </a:cubicBezTo>
                  <a:lnTo>
                    <a:pt x="4022" y="983"/>
                  </a:lnTo>
                  <a:cubicBezTo>
                    <a:pt x="4307" y="983"/>
                    <a:pt x="4529" y="761"/>
                    <a:pt x="4529" y="508"/>
                  </a:cubicBezTo>
                  <a:cubicBezTo>
                    <a:pt x="4529" y="223"/>
                    <a:pt x="4307" y="1"/>
                    <a:pt x="4022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5794450" y="3891850"/>
              <a:ext cx="58625" cy="24575"/>
            </a:xfrm>
            <a:custGeom>
              <a:avLst/>
              <a:gdLst/>
              <a:ahLst/>
              <a:cxnLst/>
              <a:rect l="l" t="t" r="r" b="b"/>
              <a:pathLst>
                <a:path w="2345" h="983" extrusionOk="0">
                  <a:moveTo>
                    <a:pt x="507" y="1"/>
                  </a:moveTo>
                  <a:cubicBezTo>
                    <a:pt x="222" y="1"/>
                    <a:pt x="1" y="223"/>
                    <a:pt x="1" y="508"/>
                  </a:cubicBezTo>
                  <a:cubicBezTo>
                    <a:pt x="1" y="761"/>
                    <a:pt x="222" y="983"/>
                    <a:pt x="507" y="983"/>
                  </a:cubicBezTo>
                  <a:lnTo>
                    <a:pt x="1837" y="983"/>
                  </a:lnTo>
                  <a:cubicBezTo>
                    <a:pt x="2122" y="983"/>
                    <a:pt x="2344" y="761"/>
                    <a:pt x="2344" y="508"/>
                  </a:cubicBezTo>
                  <a:cubicBezTo>
                    <a:pt x="2344" y="223"/>
                    <a:pt x="2122" y="1"/>
                    <a:pt x="1837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5746150" y="3936200"/>
              <a:ext cx="121950" cy="25350"/>
            </a:xfrm>
            <a:custGeom>
              <a:avLst/>
              <a:gdLst/>
              <a:ahLst/>
              <a:cxnLst/>
              <a:rect l="l" t="t" r="r" b="b"/>
              <a:pathLst>
                <a:path w="4878" h="1014" extrusionOk="0">
                  <a:moveTo>
                    <a:pt x="476" y="0"/>
                  </a:moveTo>
                  <a:cubicBezTo>
                    <a:pt x="222" y="0"/>
                    <a:pt x="1" y="222"/>
                    <a:pt x="1" y="507"/>
                  </a:cubicBezTo>
                  <a:cubicBezTo>
                    <a:pt x="1" y="792"/>
                    <a:pt x="222" y="1014"/>
                    <a:pt x="476" y="1014"/>
                  </a:cubicBezTo>
                  <a:lnTo>
                    <a:pt x="4403" y="1014"/>
                  </a:lnTo>
                  <a:cubicBezTo>
                    <a:pt x="4656" y="1014"/>
                    <a:pt x="4878" y="792"/>
                    <a:pt x="4878" y="507"/>
                  </a:cubicBezTo>
                  <a:cubicBezTo>
                    <a:pt x="4878" y="222"/>
                    <a:pt x="4656" y="0"/>
                    <a:pt x="4403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5552175" y="2762075"/>
              <a:ext cx="113250" cy="24575"/>
            </a:xfrm>
            <a:custGeom>
              <a:avLst/>
              <a:gdLst/>
              <a:ahLst/>
              <a:cxnLst/>
              <a:rect l="l" t="t" r="r" b="b"/>
              <a:pathLst>
                <a:path w="4530" h="983" extrusionOk="0">
                  <a:moveTo>
                    <a:pt x="507" y="0"/>
                  </a:moveTo>
                  <a:cubicBezTo>
                    <a:pt x="222" y="0"/>
                    <a:pt x="1" y="222"/>
                    <a:pt x="1" y="475"/>
                  </a:cubicBezTo>
                  <a:cubicBezTo>
                    <a:pt x="1" y="760"/>
                    <a:pt x="222" y="982"/>
                    <a:pt x="507" y="982"/>
                  </a:cubicBezTo>
                  <a:lnTo>
                    <a:pt x="4023" y="982"/>
                  </a:lnTo>
                  <a:cubicBezTo>
                    <a:pt x="4276" y="982"/>
                    <a:pt x="4529" y="760"/>
                    <a:pt x="4529" y="475"/>
                  </a:cubicBezTo>
                  <a:cubicBezTo>
                    <a:pt x="4529" y="222"/>
                    <a:pt x="4276" y="0"/>
                    <a:pt x="4023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5697075" y="2762075"/>
              <a:ext cx="58600" cy="24575"/>
            </a:xfrm>
            <a:custGeom>
              <a:avLst/>
              <a:gdLst/>
              <a:ahLst/>
              <a:cxnLst/>
              <a:rect l="l" t="t" r="r" b="b"/>
              <a:pathLst>
                <a:path w="2344" h="983" extrusionOk="0">
                  <a:moveTo>
                    <a:pt x="507" y="0"/>
                  </a:moveTo>
                  <a:cubicBezTo>
                    <a:pt x="222" y="0"/>
                    <a:pt x="0" y="222"/>
                    <a:pt x="0" y="475"/>
                  </a:cubicBezTo>
                  <a:cubicBezTo>
                    <a:pt x="0" y="760"/>
                    <a:pt x="222" y="982"/>
                    <a:pt x="507" y="982"/>
                  </a:cubicBezTo>
                  <a:lnTo>
                    <a:pt x="1837" y="982"/>
                  </a:lnTo>
                  <a:cubicBezTo>
                    <a:pt x="2122" y="982"/>
                    <a:pt x="2344" y="760"/>
                    <a:pt x="2344" y="475"/>
                  </a:cubicBezTo>
                  <a:cubicBezTo>
                    <a:pt x="2344" y="222"/>
                    <a:pt x="2122" y="0"/>
                    <a:pt x="1837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5647975" y="2806400"/>
              <a:ext cx="122750" cy="25375"/>
            </a:xfrm>
            <a:custGeom>
              <a:avLst/>
              <a:gdLst/>
              <a:ahLst/>
              <a:cxnLst/>
              <a:rect l="l" t="t" r="r" b="b"/>
              <a:pathLst>
                <a:path w="4910" h="1015" extrusionOk="0">
                  <a:moveTo>
                    <a:pt x="507" y="1"/>
                  </a:moveTo>
                  <a:cubicBezTo>
                    <a:pt x="222" y="1"/>
                    <a:pt x="1" y="223"/>
                    <a:pt x="1" y="508"/>
                  </a:cubicBezTo>
                  <a:cubicBezTo>
                    <a:pt x="1" y="761"/>
                    <a:pt x="222" y="1014"/>
                    <a:pt x="507" y="1014"/>
                  </a:cubicBezTo>
                  <a:lnTo>
                    <a:pt x="4403" y="1014"/>
                  </a:lnTo>
                  <a:cubicBezTo>
                    <a:pt x="4688" y="1014"/>
                    <a:pt x="4909" y="793"/>
                    <a:pt x="4909" y="508"/>
                  </a:cubicBezTo>
                  <a:cubicBezTo>
                    <a:pt x="4909" y="223"/>
                    <a:pt x="4688" y="1"/>
                    <a:pt x="4403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5753275" y="2773150"/>
              <a:ext cx="547125" cy="547100"/>
            </a:xfrm>
            <a:custGeom>
              <a:avLst/>
              <a:gdLst/>
              <a:ahLst/>
              <a:cxnLst/>
              <a:rect l="l" t="t" r="r" b="b"/>
              <a:pathLst>
                <a:path w="21885" h="21884" extrusionOk="0">
                  <a:moveTo>
                    <a:pt x="10927" y="983"/>
                  </a:moveTo>
                  <a:cubicBezTo>
                    <a:pt x="16437" y="983"/>
                    <a:pt x="20902" y="5448"/>
                    <a:pt x="20871" y="10927"/>
                  </a:cubicBezTo>
                  <a:cubicBezTo>
                    <a:pt x="20871" y="16437"/>
                    <a:pt x="16437" y="20902"/>
                    <a:pt x="10927" y="20902"/>
                  </a:cubicBezTo>
                  <a:cubicBezTo>
                    <a:pt x="5448" y="20902"/>
                    <a:pt x="982" y="16437"/>
                    <a:pt x="982" y="10927"/>
                  </a:cubicBezTo>
                  <a:cubicBezTo>
                    <a:pt x="982" y="5448"/>
                    <a:pt x="5448" y="983"/>
                    <a:pt x="10927" y="983"/>
                  </a:cubicBezTo>
                  <a:close/>
                  <a:moveTo>
                    <a:pt x="10927" y="1"/>
                  </a:moveTo>
                  <a:cubicBezTo>
                    <a:pt x="4909" y="1"/>
                    <a:pt x="1" y="4909"/>
                    <a:pt x="1" y="10958"/>
                  </a:cubicBezTo>
                  <a:cubicBezTo>
                    <a:pt x="1" y="16975"/>
                    <a:pt x="4909" y="21884"/>
                    <a:pt x="10927" y="21884"/>
                  </a:cubicBezTo>
                  <a:cubicBezTo>
                    <a:pt x="16975" y="21884"/>
                    <a:pt x="21884" y="16975"/>
                    <a:pt x="21884" y="10958"/>
                  </a:cubicBezTo>
                  <a:cubicBezTo>
                    <a:pt x="21884" y="4909"/>
                    <a:pt x="16975" y="1"/>
                    <a:pt x="10927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6012975" y="2804200"/>
              <a:ext cx="202700" cy="448775"/>
            </a:xfrm>
            <a:custGeom>
              <a:avLst/>
              <a:gdLst/>
              <a:ahLst/>
              <a:cxnLst/>
              <a:rect l="l" t="t" r="r" b="b"/>
              <a:pathLst>
                <a:path w="8108" h="17951" extrusionOk="0">
                  <a:moveTo>
                    <a:pt x="5510" y="0"/>
                  </a:moveTo>
                  <a:cubicBezTo>
                    <a:pt x="5335" y="0"/>
                    <a:pt x="5155" y="93"/>
                    <a:pt x="5067" y="247"/>
                  </a:cubicBezTo>
                  <a:lnTo>
                    <a:pt x="95" y="9463"/>
                  </a:lnTo>
                  <a:cubicBezTo>
                    <a:pt x="0" y="9653"/>
                    <a:pt x="32" y="9875"/>
                    <a:pt x="190" y="10033"/>
                  </a:cubicBezTo>
                  <a:lnTo>
                    <a:pt x="7189" y="17792"/>
                  </a:lnTo>
                  <a:cubicBezTo>
                    <a:pt x="7284" y="17887"/>
                    <a:pt x="7411" y="17950"/>
                    <a:pt x="7569" y="17950"/>
                  </a:cubicBezTo>
                  <a:cubicBezTo>
                    <a:pt x="7664" y="17950"/>
                    <a:pt x="7791" y="17918"/>
                    <a:pt x="7886" y="17823"/>
                  </a:cubicBezTo>
                  <a:cubicBezTo>
                    <a:pt x="8107" y="17633"/>
                    <a:pt x="8107" y="17317"/>
                    <a:pt x="7917" y="17127"/>
                  </a:cubicBezTo>
                  <a:lnTo>
                    <a:pt x="1172" y="9621"/>
                  </a:lnTo>
                  <a:lnTo>
                    <a:pt x="5954" y="722"/>
                  </a:lnTo>
                  <a:cubicBezTo>
                    <a:pt x="6081" y="501"/>
                    <a:pt x="5986" y="184"/>
                    <a:pt x="5732" y="57"/>
                  </a:cubicBezTo>
                  <a:cubicBezTo>
                    <a:pt x="5665" y="18"/>
                    <a:pt x="5588" y="0"/>
                    <a:pt x="5510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5752500" y="3033625"/>
              <a:ext cx="287400" cy="38025"/>
            </a:xfrm>
            <a:custGeom>
              <a:avLst/>
              <a:gdLst/>
              <a:ahLst/>
              <a:cxnLst/>
              <a:rect l="l" t="t" r="r" b="b"/>
              <a:pathLst>
                <a:path w="11496" h="1521" extrusionOk="0">
                  <a:moveTo>
                    <a:pt x="10958" y="1"/>
                  </a:moveTo>
                  <a:lnTo>
                    <a:pt x="507" y="508"/>
                  </a:lnTo>
                  <a:cubicBezTo>
                    <a:pt x="222" y="539"/>
                    <a:pt x="0" y="761"/>
                    <a:pt x="32" y="1046"/>
                  </a:cubicBezTo>
                  <a:cubicBezTo>
                    <a:pt x="32" y="1331"/>
                    <a:pt x="253" y="1521"/>
                    <a:pt x="507" y="1521"/>
                  </a:cubicBezTo>
                  <a:lnTo>
                    <a:pt x="538" y="1521"/>
                  </a:lnTo>
                  <a:lnTo>
                    <a:pt x="10989" y="1014"/>
                  </a:lnTo>
                  <a:cubicBezTo>
                    <a:pt x="11274" y="1014"/>
                    <a:pt x="11496" y="761"/>
                    <a:pt x="11464" y="476"/>
                  </a:cubicBezTo>
                  <a:cubicBezTo>
                    <a:pt x="11464" y="223"/>
                    <a:pt x="11211" y="1"/>
                    <a:pt x="10958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5476175" y="4097700"/>
              <a:ext cx="1068075" cy="25375"/>
            </a:xfrm>
            <a:custGeom>
              <a:avLst/>
              <a:gdLst/>
              <a:ahLst/>
              <a:cxnLst/>
              <a:rect l="l" t="t" r="r" b="b"/>
              <a:pathLst>
                <a:path w="42723" h="1015" extrusionOk="0">
                  <a:moveTo>
                    <a:pt x="476" y="1"/>
                  </a:moveTo>
                  <a:cubicBezTo>
                    <a:pt x="222" y="1"/>
                    <a:pt x="1" y="223"/>
                    <a:pt x="1" y="508"/>
                  </a:cubicBezTo>
                  <a:cubicBezTo>
                    <a:pt x="1" y="793"/>
                    <a:pt x="222" y="1014"/>
                    <a:pt x="476" y="1014"/>
                  </a:cubicBezTo>
                  <a:lnTo>
                    <a:pt x="42215" y="1014"/>
                  </a:lnTo>
                  <a:cubicBezTo>
                    <a:pt x="42500" y="1014"/>
                    <a:pt x="42722" y="793"/>
                    <a:pt x="42722" y="508"/>
                  </a:cubicBezTo>
                  <a:cubicBezTo>
                    <a:pt x="42722" y="223"/>
                    <a:pt x="42500" y="1"/>
                    <a:pt x="42215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6432575" y="2697950"/>
              <a:ext cx="70500" cy="69700"/>
            </a:xfrm>
            <a:custGeom>
              <a:avLst/>
              <a:gdLst/>
              <a:ahLst/>
              <a:cxnLst/>
              <a:rect l="l" t="t" r="r" b="b"/>
              <a:pathLst>
                <a:path w="2820" h="2788" extrusionOk="0">
                  <a:moveTo>
                    <a:pt x="2154" y="665"/>
                  </a:moveTo>
                  <a:lnTo>
                    <a:pt x="2154" y="2122"/>
                  </a:lnTo>
                  <a:lnTo>
                    <a:pt x="666" y="2122"/>
                  </a:lnTo>
                  <a:lnTo>
                    <a:pt x="666" y="665"/>
                  </a:lnTo>
                  <a:close/>
                  <a:moveTo>
                    <a:pt x="349" y="0"/>
                  </a:moveTo>
                  <a:cubicBezTo>
                    <a:pt x="159" y="0"/>
                    <a:pt x="1" y="127"/>
                    <a:pt x="1" y="317"/>
                  </a:cubicBezTo>
                  <a:lnTo>
                    <a:pt x="1" y="2470"/>
                  </a:lnTo>
                  <a:cubicBezTo>
                    <a:pt x="1" y="2629"/>
                    <a:pt x="159" y="2787"/>
                    <a:pt x="349" y="2787"/>
                  </a:cubicBezTo>
                  <a:lnTo>
                    <a:pt x="2471" y="2787"/>
                  </a:lnTo>
                  <a:cubicBezTo>
                    <a:pt x="2661" y="2787"/>
                    <a:pt x="2819" y="2629"/>
                    <a:pt x="2819" y="2470"/>
                  </a:cubicBezTo>
                  <a:lnTo>
                    <a:pt x="2819" y="317"/>
                  </a:lnTo>
                  <a:cubicBezTo>
                    <a:pt x="2819" y="127"/>
                    <a:pt x="2661" y="0"/>
                    <a:pt x="2471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5565650" y="3215725"/>
              <a:ext cx="68100" cy="68125"/>
            </a:xfrm>
            <a:custGeom>
              <a:avLst/>
              <a:gdLst/>
              <a:ahLst/>
              <a:cxnLst/>
              <a:rect l="l" t="t" r="r" b="b"/>
              <a:pathLst>
                <a:path w="2724" h="2725" extrusionOk="0">
                  <a:moveTo>
                    <a:pt x="2027" y="666"/>
                  </a:moveTo>
                  <a:lnTo>
                    <a:pt x="2027" y="2059"/>
                  </a:lnTo>
                  <a:lnTo>
                    <a:pt x="665" y="2059"/>
                  </a:lnTo>
                  <a:lnTo>
                    <a:pt x="665" y="666"/>
                  </a:lnTo>
                  <a:close/>
                  <a:moveTo>
                    <a:pt x="317" y="1"/>
                  </a:moveTo>
                  <a:cubicBezTo>
                    <a:pt x="127" y="1"/>
                    <a:pt x="0" y="159"/>
                    <a:pt x="0" y="349"/>
                  </a:cubicBezTo>
                  <a:lnTo>
                    <a:pt x="0" y="2408"/>
                  </a:lnTo>
                  <a:cubicBezTo>
                    <a:pt x="0" y="2566"/>
                    <a:pt x="127" y="2724"/>
                    <a:pt x="317" y="2724"/>
                  </a:cubicBezTo>
                  <a:lnTo>
                    <a:pt x="2375" y="2724"/>
                  </a:lnTo>
                  <a:cubicBezTo>
                    <a:pt x="2565" y="2724"/>
                    <a:pt x="2724" y="2566"/>
                    <a:pt x="2692" y="2408"/>
                  </a:cubicBezTo>
                  <a:lnTo>
                    <a:pt x="2692" y="349"/>
                  </a:lnTo>
                  <a:cubicBezTo>
                    <a:pt x="2692" y="159"/>
                    <a:pt x="2565" y="1"/>
                    <a:pt x="2375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6265525" y="3410500"/>
              <a:ext cx="182125" cy="75225"/>
            </a:xfrm>
            <a:custGeom>
              <a:avLst/>
              <a:gdLst/>
              <a:ahLst/>
              <a:cxnLst/>
              <a:rect l="l" t="t" r="r" b="b"/>
              <a:pathLst>
                <a:path w="7285" h="3009" extrusionOk="0">
                  <a:moveTo>
                    <a:pt x="6619" y="665"/>
                  </a:moveTo>
                  <a:lnTo>
                    <a:pt x="6619" y="2344"/>
                  </a:lnTo>
                  <a:lnTo>
                    <a:pt x="666" y="2344"/>
                  </a:lnTo>
                  <a:lnTo>
                    <a:pt x="666" y="665"/>
                  </a:lnTo>
                  <a:close/>
                  <a:moveTo>
                    <a:pt x="349" y="0"/>
                  </a:moveTo>
                  <a:cubicBezTo>
                    <a:pt x="159" y="0"/>
                    <a:pt x="1" y="159"/>
                    <a:pt x="1" y="349"/>
                  </a:cubicBezTo>
                  <a:lnTo>
                    <a:pt x="1" y="2660"/>
                  </a:lnTo>
                  <a:cubicBezTo>
                    <a:pt x="1" y="2850"/>
                    <a:pt x="159" y="3009"/>
                    <a:pt x="349" y="3009"/>
                  </a:cubicBezTo>
                  <a:lnTo>
                    <a:pt x="6936" y="3009"/>
                  </a:lnTo>
                  <a:cubicBezTo>
                    <a:pt x="7126" y="3009"/>
                    <a:pt x="7285" y="2850"/>
                    <a:pt x="7285" y="2660"/>
                  </a:cubicBezTo>
                  <a:lnTo>
                    <a:pt x="7285" y="349"/>
                  </a:lnTo>
                  <a:cubicBezTo>
                    <a:pt x="7285" y="159"/>
                    <a:pt x="7126" y="0"/>
                    <a:pt x="6936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5517350" y="4004275"/>
              <a:ext cx="148875" cy="74450"/>
            </a:xfrm>
            <a:custGeom>
              <a:avLst/>
              <a:gdLst/>
              <a:ahLst/>
              <a:cxnLst/>
              <a:rect l="l" t="t" r="r" b="b"/>
              <a:pathLst>
                <a:path w="5955" h="2978" extrusionOk="0">
                  <a:moveTo>
                    <a:pt x="5289" y="666"/>
                  </a:moveTo>
                  <a:lnTo>
                    <a:pt x="5289" y="2313"/>
                  </a:lnTo>
                  <a:lnTo>
                    <a:pt x="665" y="2313"/>
                  </a:lnTo>
                  <a:lnTo>
                    <a:pt x="665" y="666"/>
                  </a:lnTo>
                  <a:close/>
                  <a:moveTo>
                    <a:pt x="349" y="1"/>
                  </a:moveTo>
                  <a:cubicBezTo>
                    <a:pt x="159" y="1"/>
                    <a:pt x="0" y="128"/>
                    <a:pt x="0" y="318"/>
                  </a:cubicBezTo>
                  <a:lnTo>
                    <a:pt x="0" y="2629"/>
                  </a:lnTo>
                  <a:cubicBezTo>
                    <a:pt x="0" y="2819"/>
                    <a:pt x="159" y="2978"/>
                    <a:pt x="349" y="2978"/>
                  </a:cubicBezTo>
                  <a:lnTo>
                    <a:pt x="5606" y="2978"/>
                  </a:lnTo>
                  <a:cubicBezTo>
                    <a:pt x="5796" y="2978"/>
                    <a:pt x="5954" y="2819"/>
                    <a:pt x="5954" y="2629"/>
                  </a:cubicBezTo>
                  <a:lnTo>
                    <a:pt x="5954" y="318"/>
                  </a:lnTo>
                  <a:cubicBezTo>
                    <a:pt x="5954" y="128"/>
                    <a:pt x="5796" y="1"/>
                    <a:pt x="5606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5697850" y="4004275"/>
              <a:ext cx="87125" cy="74450"/>
            </a:xfrm>
            <a:custGeom>
              <a:avLst/>
              <a:gdLst/>
              <a:ahLst/>
              <a:cxnLst/>
              <a:rect l="l" t="t" r="r" b="b"/>
              <a:pathLst>
                <a:path w="3485" h="2978" extrusionOk="0">
                  <a:moveTo>
                    <a:pt x="2819" y="666"/>
                  </a:moveTo>
                  <a:lnTo>
                    <a:pt x="2819" y="2313"/>
                  </a:lnTo>
                  <a:lnTo>
                    <a:pt x="666" y="2313"/>
                  </a:lnTo>
                  <a:lnTo>
                    <a:pt x="666" y="666"/>
                  </a:lnTo>
                  <a:close/>
                  <a:moveTo>
                    <a:pt x="318" y="1"/>
                  </a:moveTo>
                  <a:cubicBezTo>
                    <a:pt x="159" y="1"/>
                    <a:pt x="1" y="128"/>
                    <a:pt x="1" y="318"/>
                  </a:cubicBezTo>
                  <a:lnTo>
                    <a:pt x="1" y="2629"/>
                  </a:lnTo>
                  <a:cubicBezTo>
                    <a:pt x="1" y="2819"/>
                    <a:pt x="159" y="2978"/>
                    <a:pt x="318" y="2978"/>
                  </a:cubicBezTo>
                  <a:lnTo>
                    <a:pt x="3136" y="2978"/>
                  </a:lnTo>
                  <a:cubicBezTo>
                    <a:pt x="3326" y="2978"/>
                    <a:pt x="3484" y="2819"/>
                    <a:pt x="3484" y="2629"/>
                  </a:cubicBezTo>
                  <a:lnTo>
                    <a:pt x="3484" y="318"/>
                  </a:lnTo>
                  <a:cubicBezTo>
                    <a:pt x="3484" y="128"/>
                    <a:pt x="3326" y="1"/>
                    <a:pt x="3136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6430200" y="4004275"/>
              <a:ext cx="57825" cy="57050"/>
            </a:xfrm>
            <a:custGeom>
              <a:avLst/>
              <a:gdLst/>
              <a:ahLst/>
              <a:cxnLst/>
              <a:rect l="l" t="t" r="r" b="b"/>
              <a:pathLst>
                <a:path w="2313" h="2282" extrusionOk="0">
                  <a:moveTo>
                    <a:pt x="1648" y="666"/>
                  </a:moveTo>
                  <a:lnTo>
                    <a:pt x="1648" y="1616"/>
                  </a:lnTo>
                  <a:lnTo>
                    <a:pt x="698" y="1616"/>
                  </a:lnTo>
                  <a:lnTo>
                    <a:pt x="698" y="666"/>
                  </a:lnTo>
                  <a:close/>
                  <a:moveTo>
                    <a:pt x="349" y="1"/>
                  </a:moveTo>
                  <a:cubicBezTo>
                    <a:pt x="159" y="1"/>
                    <a:pt x="1" y="128"/>
                    <a:pt x="1" y="318"/>
                  </a:cubicBezTo>
                  <a:lnTo>
                    <a:pt x="1" y="1964"/>
                  </a:lnTo>
                  <a:cubicBezTo>
                    <a:pt x="1" y="2123"/>
                    <a:pt x="159" y="2281"/>
                    <a:pt x="349" y="2281"/>
                  </a:cubicBezTo>
                  <a:lnTo>
                    <a:pt x="1964" y="2281"/>
                  </a:lnTo>
                  <a:cubicBezTo>
                    <a:pt x="2154" y="2281"/>
                    <a:pt x="2313" y="2123"/>
                    <a:pt x="2313" y="1964"/>
                  </a:cubicBezTo>
                  <a:lnTo>
                    <a:pt x="2313" y="318"/>
                  </a:lnTo>
                  <a:cubicBezTo>
                    <a:pt x="2313" y="128"/>
                    <a:pt x="2154" y="1"/>
                    <a:pt x="1964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3"/>
            <p:cNvSpPr/>
            <p:nvPr/>
          </p:nvSpPr>
          <p:spPr>
            <a:xfrm>
              <a:off x="3492900" y="3838025"/>
              <a:ext cx="2062475" cy="228050"/>
            </a:xfrm>
            <a:custGeom>
              <a:avLst/>
              <a:gdLst/>
              <a:ahLst/>
              <a:cxnLst/>
              <a:rect l="l" t="t" r="r" b="b"/>
              <a:pathLst>
                <a:path w="82499" h="9122" extrusionOk="0">
                  <a:moveTo>
                    <a:pt x="1" y="0"/>
                  </a:moveTo>
                  <a:lnTo>
                    <a:pt x="1" y="5004"/>
                  </a:lnTo>
                  <a:cubicBezTo>
                    <a:pt x="1" y="7284"/>
                    <a:pt x="1837" y="9121"/>
                    <a:pt x="4118" y="9121"/>
                  </a:cubicBezTo>
                  <a:lnTo>
                    <a:pt x="78350" y="9121"/>
                  </a:lnTo>
                  <a:cubicBezTo>
                    <a:pt x="80630" y="9121"/>
                    <a:pt x="82498" y="7284"/>
                    <a:pt x="82498" y="5004"/>
                  </a:cubicBezTo>
                  <a:lnTo>
                    <a:pt x="82498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3492900" y="2784250"/>
              <a:ext cx="2061675" cy="1053800"/>
            </a:xfrm>
            <a:custGeom>
              <a:avLst/>
              <a:gdLst/>
              <a:ahLst/>
              <a:cxnLst/>
              <a:rect l="l" t="t" r="r" b="b"/>
              <a:pathLst>
                <a:path w="82467" h="42152" extrusionOk="0">
                  <a:moveTo>
                    <a:pt x="4118" y="0"/>
                  </a:moveTo>
                  <a:cubicBezTo>
                    <a:pt x="1837" y="0"/>
                    <a:pt x="1" y="1837"/>
                    <a:pt x="1" y="4117"/>
                  </a:cubicBezTo>
                  <a:lnTo>
                    <a:pt x="1" y="42151"/>
                  </a:lnTo>
                  <a:lnTo>
                    <a:pt x="82467" y="42151"/>
                  </a:lnTo>
                  <a:lnTo>
                    <a:pt x="82467" y="4117"/>
                  </a:lnTo>
                  <a:cubicBezTo>
                    <a:pt x="82467" y="1837"/>
                    <a:pt x="80630" y="0"/>
                    <a:pt x="78350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4313125" y="4066050"/>
              <a:ext cx="437850" cy="106900"/>
            </a:xfrm>
            <a:custGeom>
              <a:avLst/>
              <a:gdLst/>
              <a:ahLst/>
              <a:cxnLst/>
              <a:rect l="l" t="t" r="r" b="b"/>
              <a:pathLst>
                <a:path w="17514" h="4276" extrusionOk="0">
                  <a:moveTo>
                    <a:pt x="1" y="0"/>
                  </a:moveTo>
                  <a:lnTo>
                    <a:pt x="8425" y="2059"/>
                  </a:lnTo>
                  <a:lnTo>
                    <a:pt x="17514" y="4275"/>
                  </a:lnTo>
                  <a:cubicBezTo>
                    <a:pt x="17102" y="3040"/>
                    <a:pt x="16849" y="1647"/>
                    <a:pt x="16849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4103325" y="4066050"/>
              <a:ext cx="841625" cy="291375"/>
            </a:xfrm>
            <a:custGeom>
              <a:avLst/>
              <a:gdLst/>
              <a:ahLst/>
              <a:cxnLst/>
              <a:rect l="l" t="t" r="r" b="b"/>
              <a:pathLst>
                <a:path w="33665" h="11655" extrusionOk="0">
                  <a:moveTo>
                    <a:pt x="8393" y="0"/>
                  </a:moveTo>
                  <a:cubicBezTo>
                    <a:pt x="8393" y="9596"/>
                    <a:pt x="0" y="11654"/>
                    <a:pt x="0" y="11654"/>
                  </a:cubicBezTo>
                  <a:lnTo>
                    <a:pt x="33665" y="11654"/>
                  </a:lnTo>
                  <a:cubicBezTo>
                    <a:pt x="33665" y="11654"/>
                    <a:pt x="27869" y="10229"/>
                    <a:pt x="25906" y="4275"/>
                  </a:cubicBezTo>
                  <a:lnTo>
                    <a:pt x="16817" y="2059"/>
                  </a:lnTo>
                  <a:lnTo>
                    <a:pt x="8393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3"/>
            <p:cNvSpPr/>
            <p:nvPr/>
          </p:nvSpPr>
          <p:spPr>
            <a:xfrm>
              <a:off x="4098575" y="4344725"/>
              <a:ext cx="850325" cy="71275"/>
            </a:xfrm>
            <a:custGeom>
              <a:avLst/>
              <a:gdLst/>
              <a:ahLst/>
              <a:cxnLst/>
              <a:rect l="l" t="t" r="r" b="b"/>
              <a:pathLst>
                <a:path w="34013" h="2851" extrusionOk="0">
                  <a:moveTo>
                    <a:pt x="1045" y="1"/>
                  </a:moveTo>
                  <a:cubicBezTo>
                    <a:pt x="475" y="1"/>
                    <a:pt x="0" y="476"/>
                    <a:pt x="0" y="1046"/>
                  </a:cubicBezTo>
                  <a:lnTo>
                    <a:pt x="0" y="1806"/>
                  </a:lnTo>
                  <a:cubicBezTo>
                    <a:pt x="0" y="2376"/>
                    <a:pt x="475" y="2851"/>
                    <a:pt x="1045" y="2851"/>
                  </a:cubicBezTo>
                  <a:lnTo>
                    <a:pt x="32968" y="2851"/>
                  </a:lnTo>
                  <a:cubicBezTo>
                    <a:pt x="33538" y="2851"/>
                    <a:pt x="34013" y="2376"/>
                    <a:pt x="34013" y="1806"/>
                  </a:cubicBezTo>
                  <a:lnTo>
                    <a:pt x="34013" y="1046"/>
                  </a:lnTo>
                  <a:cubicBezTo>
                    <a:pt x="34013" y="476"/>
                    <a:pt x="33538" y="1"/>
                    <a:pt x="329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3"/>
            <p:cNvSpPr/>
            <p:nvPr/>
          </p:nvSpPr>
          <p:spPr>
            <a:xfrm>
              <a:off x="2780350" y="3284150"/>
              <a:ext cx="666650" cy="397925"/>
            </a:xfrm>
            <a:custGeom>
              <a:avLst/>
              <a:gdLst/>
              <a:ahLst/>
              <a:cxnLst/>
              <a:rect l="l" t="t" r="r" b="b"/>
              <a:pathLst>
                <a:path w="26666" h="15917" extrusionOk="0">
                  <a:moveTo>
                    <a:pt x="23392" y="0"/>
                  </a:moveTo>
                  <a:cubicBezTo>
                    <a:pt x="23034" y="0"/>
                    <a:pt x="22670" y="78"/>
                    <a:pt x="22327" y="241"/>
                  </a:cubicBezTo>
                  <a:lnTo>
                    <a:pt x="1711" y="10470"/>
                  </a:lnTo>
                  <a:cubicBezTo>
                    <a:pt x="507" y="11040"/>
                    <a:pt x="0" y="12496"/>
                    <a:pt x="602" y="13700"/>
                  </a:cubicBezTo>
                  <a:lnTo>
                    <a:pt x="1711" y="15917"/>
                  </a:lnTo>
                  <a:lnTo>
                    <a:pt x="26666" y="3566"/>
                  </a:lnTo>
                  <a:lnTo>
                    <a:pt x="25589" y="1349"/>
                  </a:lnTo>
                  <a:cubicBezTo>
                    <a:pt x="25159" y="489"/>
                    <a:pt x="24292" y="0"/>
                    <a:pt x="23392" y="0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3"/>
            <p:cNvSpPr/>
            <p:nvPr/>
          </p:nvSpPr>
          <p:spPr>
            <a:xfrm>
              <a:off x="2823100" y="3373275"/>
              <a:ext cx="950100" cy="969100"/>
            </a:xfrm>
            <a:custGeom>
              <a:avLst/>
              <a:gdLst/>
              <a:ahLst/>
              <a:cxnLst/>
              <a:rect l="l" t="t" r="r" b="b"/>
              <a:pathLst>
                <a:path w="38004" h="38764" extrusionOk="0">
                  <a:moveTo>
                    <a:pt x="24956" y="1"/>
                  </a:moveTo>
                  <a:lnTo>
                    <a:pt x="1" y="12352"/>
                  </a:lnTo>
                  <a:lnTo>
                    <a:pt x="13048" y="38764"/>
                  </a:lnTo>
                  <a:lnTo>
                    <a:pt x="38003" y="26413"/>
                  </a:lnTo>
                  <a:lnTo>
                    <a:pt x="24956" y="1"/>
                  </a:ln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3149300" y="4032775"/>
              <a:ext cx="674575" cy="414925"/>
            </a:xfrm>
            <a:custGeom>
              <a:avLst/>
              <a:gdLst/>
              <a:ahLst/>
              <a:cxnLst/>
              <a:rect l="l" t="t" r="r" b="b"/>
              <a:pathLst>
                <a:path w="26983" h="16597" extrusionOk="0">
                  <a:moveTo>
                    <a:pt x="24987" y="1"/>
                  </a:moveTo>
                  <a:lnTo>
                    <a:pt x="0" y="12384"/>
                  </a:lnTo>
                  <a:lnTo>
                    <a:pt x="1425" y="15234"/>
                  </a:lnTo>
                  <a:cubicBezTo>
                    <a:pt x="1854" y="16092"/>
                    <a:pt x="2719" y="16596"/>
                    <a:pt x="3616" y="16596"/>
                  </a:cubicBezTo>
                  <a:cubicBezTo>
                    <a:pt x="3976" y="16596"/>
                    <a:pt x="4342" y="16515"/>
                    <a:pt x="4687" y="16342"/>
                  </a:cubicBezTo>
                  <a:lnTo>
                    <a:pt x="25304" y="6145"/>
                  </a:lnTo>
                  <a:cubicBezTo>
                    <a:pt x="26507" y="5543"/>
                    <a:pt x="26982" y="4086"/>
                    <a:pt x="26412" y="2883"/>
                  </a:cubicBezTo>
                  <a:lnTo>
                    <a:pt x="24987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3043200" y="3436475"/>
              <a:ext cx="129075" cy="73150"/>
            </a:xfrm>
            <a:custGeom>
              <a:avLst/>
              <a:gdLst/>
              <a:ahLst/>
              <a:cxnLst/>
              <a:rect l="l" t="t" r="r" b="b"/>
              <a:pathLst>
                <a:path w="5163" h="2926" extrusionOk="0">
                  <a:moveTo>
                    <a:pt x="4691" y="1"/>
                  </a:moveTo>
                  <a:cubicBezTo>
                    <a:pt x="4636" y="1"/>
                    <a:pt x="4580" y="13"/>
                    <a:pt x="4529" y="38"/>
                  </a:cubicBezTo>
                  <a:lnTo>
                    <a:pt x="286" y="2160"/>
                  </a:lnTo>
                  <a:cubicBezTo>
                    <a:pt x="96" y="2255"/>
                    <a:pt x="1" y="2476"/>
                    <a:pt x="96" y="2698"/>
                  </a:cubicBezTo>
                  <a:cubicBezTo>
                    <a:pt x="165" y="2837"/>
                    <a:pt x="319" y="2925"/>
                    <a:pt x="472" y="2925"/>
                  </a:cubicBezTo>
                  <a:cubicBezTo>
                    <a:pt x="528" y="2925"/>
                    <a:pt x="583" y="2914"/>
                    <a:pt x="634" y="2888"/>
                  </a:cubicBezTo>
                  <a:lnTo>
                    <a:pt x="4878" y="766"/>
                  </a:lnTo>
                  <a:cubicBezTo>
                    <a:pt x="5099" y="671"/>
                    <a:pt x="5163" y="418"/>
                    <a:pt x="5068" y="228"/>
                  </a:cubicBezTo>
                  <a:cubicBezTo>
                    <a:pt x="4998" y="89"/>
                    <a:pt x="4844" y="1"/>
                    <a:pt x="4691" y="1"/>
                  </a:cubicBezTo>
                  <a:close/>
                </a:path>
              </a:pathLst>
            </a:custGeom>
            <a:solidFill>
              <a:srgbClr val="2524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3424825" y="4200850"/>
              <a:ext cx="148075" cy="97975"/>
            </a:xfrm>
            <a:custGeom>
              <a:avLst/>
              <a:gdLst/>
              <a:ahLst/>
              <a:cxnLst/>
              <a:rect l="l" t="t" r="r" b="b"/>
              <a:pathLst>
                <a:path w="5923" h="3919" extrusionOk="0">
                  <a:moveTo>
                    <a:pt x="4624" y="340"/>
                  </a:moveTo>
                  <a:cubicBezTo>
                    <a:pt x="4909" y="340"/>
                    <a:pt x="5194" y="498"/>
                    <a:pt x="5352" y="783"/>
                  </a:cubicBezTo>
                  <a:cubicBezTo>
                    <a:pt x="5542" y="1195"/>
                    <a:pt x="5384" y="1670"/>
                    <a:pt x="4972" y="1860"/>
                  </a:cubicBezTo>
                  <a:lnTo>
                    <a:pt x="1678" y="3507"/>
                  </a:lnTo>
                  <a:cubicBezTo>
                    <a:pt x="1562" y="3561"/>
                    <a:pt x="1440" y="3587"/>
                    <a:pt x="1320" y="3587"/>
                  </a:cubicBezTo>
                  <a:cubicBezTo>
                    <a:pt x="1018" y="3587"/>
                    <a:pt x="729" y="3422"/>
                    <a:pt x="570" y="3127"/>
                  </a:cubicBezTo>
                  <a:cubicBezTo>
                    <a:pt x="380" y="2747"/>
                    <a:pt x="538" y="2240"/>
                    <a:pt x="950" y="2050"/>
                  </a:cubicBezTo>
                  <a:lnTo>
                    <a:pt x="4244" y="403"/>
                  </a:lnTo>
                  <a:cubicBezTo>
                    <a:pt x="4370" y="372"/>
                    <a:pt x="4497" y="340"/>
                    <a:pt x="4624" y="340"/>
                  </a:cubicBezTo>
                  <a:close/>
                  <a:moveTo>
                    <a:pt x="4614" y="0"/>
                  </a:moveTo>
                  <a:cubicBezTo>
                    <a:pt x="4448" y="0"/>
                    <a:pt x="4279" y="38"/>
                    <a:pt x="4117" y="118"/>
                  </a:cubicBezTo>
                  <a:lnTo>
                    <a:pt x="823" y="1765"/>
                  </a:lnTo>
                  <a:cubicBezTo>
                    <a:pt x="253" y="2019"/>
                    <a:pt x="0" y="2715"/>
                    <a:pt x="285" y="3285"/>
                  </a:cubicBezTo>
                  <a:cubicBezTo>
                    <a:pt x="475" y="3697"/>
                    <a:pt x="887" y="3919"/>
                    <a:pt x="1330" y="3919"/>
                  </a:cubicBezTo>
                  <a:cubicBezTo>
                    <a:pt x="1488" y="3919"/>
                    <a:pt x="1678" y="3887"/>
                    <a:pt x="1837" y="3792"/>
                  </a:cubicBezTo>
                  <a:lnTo>
                    <a:pt x="5130" y="2177"/>
                  </a:lnTo>
                  <a:cubicBezTo>
                    <a:pt x="5700" y="1892"/>
                    <a:pt x="5922" y="1195"/>
                    <a:pt x="5637" y="625"/>
                  </a:cubicBezTo>
                  <a:cubicBezTo>
                    <a:pt x="5433" y="239"/>
                    <a:pt x="5034" y="0"/>
                    <a:pt x="4614" y="0"/>
                  </a:cubicBezTo>
                  <a:close/>
                </a:path>
              </a:pathLst>
            </a:custGeom>
            <a:solidFill>
              <a:srgbClr val="2524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3085150" y="3823775"/>
              <a:ext cx="149675" cy="126700"/>
            </a:xfrm>
            <a:custGeom>
              <a:avLst/>
              <a:gdLst/>
              <a:ahLst/>
              <a:cxnLst/>
              <a:rect l="l" t="t" r="r" b="b"/>
              <a:pathLst>
                <a:path w="5987" h="5068" extrusionOk="0">
                  <a:moveTo>
                    <a:pt x="3770" y="0"/>
                  </a:moveTo>
                  <a:lnTo>
                    <a:pt x="1" y="3959"/>
                  </a:lnTo>
                  <a:lnTo>
                    <a:pt x="539" y="5067"/>
                  </a:lnTo>
                  <a:lnTo>
                    <a:pt x="5986" y="4497"/>
                  </a:lnTo>
                  <a:lnTo>
                    <a:pt x="5448" y="3389"/>
                  </a:lnTo>
                  <a:lnTo>
                    <a:pt x="1711" y="3801"/>
                  </a:lnTo>
                  <a:lnTo>
                    <a:pt x="4308" y="1109"/>
                  </a:lnTo>
                  <a:lnTo>
                    <a:pt x="3770" y="0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3259350" y="3683625"/>
              <a:ext cx="58600" cy="311975"/>
            </a:xfrm>
            <a:custGeom>
              <a:avLst/>
              <a:gdLst/>
              <a:ahLst/>
              <a:cxnLst/>
              <a:rect l="l" t="t" r="r" b="b"/>
              <a:pathLst>
                <a:path w="2344" h="12479" extrusionOk="0">
                  <a:moveTo>
                    <a:pt x="1330" y="1"/>
                  </a:moveTo>
                  <a:lnTo>
                    <a:pt x="0" y="666"/>
                  </a:lnTo>
                  <a:lnTo>
                    <a:pt x="982" y="12479"/>
                  </a:lnTo>
                  <a:lnTo>
                    <a:pt x="2344" y="11813"/>
                  </a:lnTo>
                  <a:lnTo>
                    <a:pt x="1330" y="1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3"/>
            <p:cNvSpPr/>
            <p:nvPr/>
          </p:nvSpPr>
          <p:spPr>
            <a:xfrm>
              <a:off x="3342475" y="3728775"/>
              <a:ext cx="149650" cy="126700"/>
            </a:xfrm>
            <a:custGeom>
              <a:avLst/>
              <a:gdLst/>
              <a:ahLst/>
              <a:cxnLst/>
              <a:rect l="l" t="t" r="r" b="b"/>
              <a:pathLst>
                <a:path w="5986" h="5068" extrusionOk="0">
                  <a:moveTo>
                    <a:pt x="5416" y="0"/>
                  </a:moveTo>
                  <a:lnTo>
                    <a:pt x="0" y="570"/>
                  </a:lnTo>
                  <a:lnTo>
                    <a:pt x="539" y="1710"/>
                  </a:lnTo>
                  <a:lnTo>
                    <a:pt x="4276" y="1267"/>
                  </a:lnTo>
                  <a:lnTo>
                    <a:pt x="1647" y="3959"/>
                  </a:lnTo>
                  <a:lnTo>
                    <a:pt x="2217" y="5067"/>
                  </a:lnTo>
                  <a:lnTo>
                    <a:pt x="5986" y="1109"/>
                  </a:lnTo>
                  <a:lnTo>
                    <a:pt x="5416" y="0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3"/>
            <p:cNvSpPr/>
            <p:nvPr/>
          </p:nvSpPr>
          <p:spPr>
            <a:xfrm>
              <a:off x="3644925" y="3248200"/>
              <a:ext cx="1771100" cy="341250"/>
            </a:xfrm>
            <a:custGeom>
              <a:avLst/>
              <a:gdLst/>
              <a:ahLst/>
              <a:cxnLst/>
              <a:rect l="l" t="t" r="r" b="b"/>
              <a:pathLst>
                <a:path w="70844" h="13650" extrusionOk="0">
                  <a:moveTo>
                    <a:pt x="23340" y="0"/>
                  </a:moveTo>
                  <a:cubicBezTo>
                    <a:pt x="21123" y="0"/>
                    <a:pt x="19001" y="887"/>
                    <a:pt x="17418" y="2470"/>
                  </a:cubicBezTo>
                  <a:lnTo>
                    <a:pt x="9374" y="10483"/>
                  </a:lnTo>
                  <a:cubicBezTo>
                    <a:pt x="8012" y="11876"/>
                    <a:pt x="6144" y="12668"/>
                    <a:pt x="4180" y="12668"/>
                  </a:cubicBezTo>
                  <a:lnTo>
                    <a:pt x="0" y="12668"/>
                  </a:lnTo>
                  <a:lnTo>
                    <a:pt x="0" y="13649"/>
                  </a:lnTo>
                  <a:lnTo>
                    <a:pt x="4180" y="13649"/>
                  </a:lnTo>
                  <a:cubicBezTo>
                    <a:pt x="6429" y="13649"/>
                    <a:pt x="8519" y="12794"/>
                    <a:pt x="10102" y="11211"/>
                  </a:cubicBezTo>
                  <a:lnTo>
                    <a:pt x="18146" y="3167"/>
                  </a:lnTo>
                  <a:cubicBezTo>
                    <a:pt x="19571" y="1726"/>
                    <a:pt x="21456" y="1006"/>
                    <a:pt x="23344" y="1006"/>
                  </a:cubicBezTo>
                  <a:cubicBezTo>
                    <a:pt x="25232" y="1006"/>
                    <a:pt x="27125" y="1726"/>
                    <a:pt x="28566" y="3167"/>
                  </a:cubicBezTo>
                  <a:lnTo>
                    <a:pt x="32841" y="7474"/>
                  </a:lnTo>
                  <a:cubicBezTo>
                    <a:pt x="34424" y="9057"/>
                    <a:pt x="36546" y="9912"/>
                    <a:pt x="38763" y="9912"/>
                  </a:cubicBezTo>
                  <a:cubicBezTo>
                    <a:pt x="41011" y="9912"/>
                    <a:pt x="43102" y="9057"/>
                    <a:pt x="44685" y="7474"/>
                  </a:cubicBezTo>
                  <a:cubicBezTo>
                    <a:pt x="46079" y="6081"/>
                    <a:pt x="47947" y="5320"/>
                    <a:pt x="49910" y="5320"/>
                  </a:cubicBezTo>
                  <a:cubicBezTo>
                    <a:pt x="51874" y="5320"/>
                    <a:pt x="53711" y="6081"/>
                    <a:pt x="55104" y="7474"/>
                  </a:cubicBezTo>
                  <a:lnTo>
                    <a:pt x="55706" y="8076"/>
                  </a:lnTo>
                  <a:cubicBezTo>
                    <a:pt x="57337" y="9707"/>
                    <a:pt x="59482" y="10522"/>
                    <a:pt x="61628" y="10522"/>
                  </a:cubicBezTo>
                  <a:cubicBezTo>
                    <a:pt x="63774" y="10522"/>
                    <a:pt x="65919" y="9707"/>
                    <a:pt x="67550" y="8076"/>
                  </a:cubicBezTo>
                  <a:lnTo>
                    <a:pt x="70844" y="4782"/>
                  </a:lnTo>
                  <a:lnTo>
                    <a:pt x="70147" y="4054"/>
                  </a:lnTo>
                  <a:lnTo>
                    <a:pt x="66853" y="7379"/>
                  </a:lnTo>
                  <a:cubicBezTo>
                    <a:pt x="65412" y="8804"/>
                    <a:pt x="63528" y="9517"/>
                    <a:pt x="61644" y="9517"/>
                  </a:cubicBezTo>
                  <a:cubicBezTo>
                    <a:pt x="59760" y="9517"/>
                    <a:pt x="57875" y="8804"/>
                    <a:pt x="56434" y="7379"/>
                  </a:cubicBezTo>
                  <a:lnTo>
                    <a:pt x="55833" y="6746"/>
                  </a:lnTo>
                  <a:cubicBezTo>
                    <a:pt x="54249" y="5194"/>
                    <a:pt x="52127" y="4307"/>
                    <a:pt x="49910" y="4307"/>
                  </a:cubicBezTo>
                  <a:cubicBezTo>
                    <a:pt x="47662" y="4307"/>
                    <a:pt x="45572" y="5194"/>
                    <a:pt x="43988" y="6777"/>
                  </a:cubicBezTo>
                  <a:cubicBezTo>
                    <a:pt x="42547" y="8202"/>
                    <a:pt x="40663" y="8915"/>
                    <a:pt x="38779" y="8915"/>
                  </a:cubicBezTo>
                  <a:cubicBezTo>
                    <a:pt x="36894" y="8915"/>
                    <a:pt x="35010" y="8202"/>
                    <a:pt x="33569" y="6777"/>
                  </a:cubicBezTo>
                  <a:lnTo>
                    <a:pt x="29262" y="2470"/>
                  </a:lnTo>
                  <a:cubicBezTo>
                    <a:pt x="27679" y="887"/>
                    <a:pt x="25589" y="0"/>
                    <a:pt x="23340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4161125" y="3203850"/>
              <a:ext cx="114025" cy="114025"/>
            </a:xfrm>
            <a:custGeom>
              <a:avLst/>
              <a:gdLst/>
              <a:ahLst/>
              <a:cxnLst/>
              <a:rect l="l" t="t" r="r" b="b"/>
              <a:pathLst>
                <a:path w="4561" h="4561" extrusionOk="0">
                  <a:moveTo>
                    <a:pt x="2280" y="349"/>
                  </a:moveTo>
                  <a:cubicBezTo>
                    <a:pt x="3325" y="349"/>
                    <a:pt x="4212" y="1204"/>
                    <a:pt x="4212" y="2281"/>
                  </a:cubicBezTo>
                  <a:cubicBezTo>
                    <a:pt x="4212" y="3358"/>
                    <a:pt x="3325" y="4213"/>
                    <a:pt x="2280" y="4213"/>
                  </a:cubicBezTo>
                  <a:cubicBezTo>
                    <a:pt x="1204" y="4213"/>
                    <a:pt x="317" y="3358"/>
                    <a:pt x="317" y="2281"/>
                  </a:cubicBezTo>
                  <a:cubicBezTo>
                    <a:pt x="317" y="1204"/>
                    <a:pt x="1204" y="349"/>
                    <a:pt x="2280" y="349"/>
                  </a:cubicBezTo>
                  <a:close/>
                  <a:moveTo>
                    <a:pt x="2280" y="1"/>
                  </a:moveTo>
                  <a:cubicBezTo>
                    <a:pt x="1014" y="1"/>
                    <a:pt x="0" y="1014"/>
                    <a:pt x="0" y="2281"/>
                  </a:cubicBezTo>
                  <a:cubicBezTo>
                    <a:pt x="0" y="3548"/>
                    <a:pt x="1014" y="4561"/>
                    <a:pt x="2280" y="4561"/>
                  </a:cubicBezTo>
                  <a:cubicBezTo>
                    <a:pt x="3516" y="4561"/>
                    <a:pt x="4561" y="3548"/>
                    <a:pt x="4561" y="2281"/>
                  </a:cubicBezTo>
                  <a:cubicBezTo>
                    <a:pt x="4561" y="1014"/>
                    <a:pt x="3516" y="1"/>
                    <a:pt x="2280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3"/>
            <p:cNvSpPr/>
            <p:nvPr/>
          </p:nvSpPr>
          <p:spPr>
            <a:xfrm>
              <a:off x="4571225" y="3445325"/>
              <a:ext cx="75250" cy="76025"/>
            </a:xfrm>
            <a:custGeom>
              <a:avLst/>
              <a:gdLst/>
              <a:ahLst/>
              <a:cxnLst/>
              <a:rect l="l" t="t" r="r" b="b"/>
              <a:pathLst>
                <a:path w="3010" h="3041" extrusionOk="0">
                  <a:moveTo>
                    <a:pt x="1489" y="349"/>
                  </a:moveTo>
                  <a:cubicBezTo>
                    <a:pt x="2154" y="349"/>
                    <a:pt x="2661" y="887"/>
                    <a:pt x="2661" y="1521"/>
                  </a:cubicBezTo>
                  <a:cubicBezTo>
                    <a:pt x="2661" y="2186"/>
                    <a:pt x="2154" y="2693"/>
                    <a:pt x="1489" y="2693"/>
                  </a:cubicBezTo>
                  <a:cubicBezTo>
                    <a:pt x="856" y="2693"/>
                    <a:pt x="318" y="2186"/>
                    <a:pt x="318" y="1521"/>
                  </a:cubicBezTo>
                  <a:cubicBezTo>
                    <a:pt x="318" y="887"/>
                    <a:pt x="856" y="349"/>
                    <a:pt x="1489" y="349"/>
                  </a:cubicBezTo>
                  <a:close/>
                  <a:moveTo>
                    <a:pt x="1489" y="1"/>
                  </a:moveTo>
                  <a:cubicBezTo>
                    <a:pt x="666" y="1"/>
                    <a:pt x="1" y="697"/>
                    <a:pt x="1" y="1521"/>
                  </a:cubicBezTo>
                  <a:cubicBezTo>
                    <a:pt x="1" y="2376"/>
                    <a:pt x="666" y="3041"/>
                    <a:pt x="1489" y="3041"/>
                  </a:cubicBezTo>
                  <a:cubicBezTo>
                    <a:pt x="2344" y="3041"/>
                    <a:pt x="3009" y="2376"/>
                    <a:pt x="3009" y="1521"/>
                  </a:cubicBezTo>
                  <a:cubicBezTo>
                    <a:pt x="3009" y="697"/>
                    <a:pt x="2344" y="1"/>
                    <a:pt x="1489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3"/>
            <p:cNvSpPr/>
            <p:nvPr/>
          </p:nvSpPr>
          <p:spPr>
            <a:xfrm>
              <a:off x="5119100" y="3445325"/>
              <a:ext cx="105325" cy="105325"/>
            </a:xfrm>
            <a:custGeom>
              <a:avLst/>
              <a:gdLst/>
              <a:ahLst/>
              <a:cxnLst/>
              <a:rect l="l" t="t" r="r" b="b"/>
              <a:pathLst>
                <a:path w="4213" h="4213" extrusionOk="0">
                  <a:moveTo>
                    <a:pt x="2123" y="349"/>
                  </a:moveTo>
                  <a:cubicBezTo>
                    <a:pt x="3073" y="349"/>
                    <a:pt x="3864" y="1141"/>
                    <a:pt x="3864" y="2122"/>
                  </a:cubicBezTo>
                  <a:cubicBezTo>
                    <a:pt x="3864" y="3073"/>
                    <a:pt x="3073" y="3864"/>
                    <a:pt x="2123" y="3864"/>
                  </a:cubicBezTo>
                  <a:cubicBezTo>
                    <a:pt x="1141" y="3864"/>
                    <a:pt x="349" y="3073"/>
                    <a:pt x="349" y="2122"/>
                  </a:cubicBezTo>
                  <a:cubicBezTo>
                    <a:pt x="349" y="1141"/>
                    <a:pt x="1141" y="349"/>
                    <a:pt x="2123" y="349"/>
                  </a:cubicBezTo>
                  <a:close/>
                  <a:moveTo>
                    <a:pt x="2123" y="1"/>
                  </a:moveTo>
                  <a:cubicBezTo>
                    <a:pt x="951" y="1"/>
                    <a:pt x="1" y="951"/>
                    <a:pt x="1" y="2122"/>
                  </a:cubicBezTo>
                  <a:cubicBezTo>
                    <a:pt x="1" y="3263"/>
                    <a:pt x="951" y="4213"/>
                    <a:pt x="2123" y="4213"/>
                  </a:cubicBezTo>
                  <a:cubicBezTo>
                    <a:pt x="3263" y="4213"/>
                    <a:pt x="4213" y="3263"/>
                    <a:pt x="4213" y="2122"/>
                  </a:cubicBezTo>
                  <a:cubicBezTo>
                    <a:pt x="4213" y="951"/>
                    <a:pt x="3263" y="1"/>
                    <a:pt x="2123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5355050" y="3305975"/>
              <a:ext cx="105325" cy="105325"/>
            </a:xfrm>
            <a:custGeom>
              <a:avLst/>
              <a:gdLst/>
              <a:ahLst/>
              <a:cxnLst/>
              <a:rect l="l" t="t" r="r" b="b"/>
              <a:pathLst>
                <a:path w="4213" h="4213" extrusionOk="0">
                  <a:moveTo>
                    <a:pt x="2090" y="349"/>
                  </a:moveTo>
                  <a:cubicBezTo>
                    <a:pt x="3072" y="349"/>
                    <a:pt x="3864" y="1141"/>
                    <a:pt x="3864" y="2123"/>
                  </a:cubicBezTo>
                  <a:cubicBezTo>
                    <a:pt x="3864" y="3073"/>
                    <a:pt x="3072" y="3865"/>
                    <a:pt x="2090" y="3865"/>
                  </a:cubicBezTo>
                  <a:cubicBezTo>
                    <a:pt x="1140" y="3865"/>
                    <a:pt x="349" y="3073"/>
                    <a:pt x="349" y="2091"/>
                  </a:cubicBezTo>
                  <a:cubicBezTo>
                    <a:pt x="349" y="1141"/>
                    <a:pt x="1140" y="349"/>
                    <a:pt x="2090" y="349"/>
                  </a:cubicBezTo>
                  <a:close/>
                  <a:moveTo>
                    <a:pt x="2090" y="1"/>
                  </a:moveTo>
                  <a:cubicBezTo>
                    <a:pt x="950" y="1"/>
                    <a:pt x="0" y="951"/>
                    <a:pt x="0" y="2123"/>
                  </a:cubicBezTo>
                  <a:cubicBezTo>
                    <a:pt x="0" y="3263"/>
                    <a:pt x="950" y="4213"/>
                    <a:pt x="2090" y="4213"/>
                  </a:cubicBezTo>
                  <a:cubicBezTo>
                    <a:pt x="3262" y="4213"/>
                    <a:pt x="4212" y="3263"/>
                    <a:pt x="4212" y="2123"/>
                  </a:cubicBezTo>
                  <a:cubicBezTo>
                    <a:pt x="4212" y="951"/>
                    <a:pt x="3262" y="1"/>
                    <a:pt x="2090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5377200" y="3328150"/>
              <a:ext cx="61000" cy="61000"/>
            </a:xfrm>
            <a:custGeom>
              <a:avLst/>
              <a:gdLst/>
              <a:ahLst/>
              <a:cxnLst/>
              <a:rect l="l" t="t" r="r" b="b"/>
              <a:pathLst>
                <a:path w="2440" h="2440" extrusionOk="0">
                  <a:moveTo>
                    <a:pt x="1204" y="1"/>
                  </a:moveTo>
                  <a:cubicBezTo>
                    <a:pt x="539" y="1"/>
                    <a:pt x="1" y="539"/>
                    <a:pt x="1" y="1204"/>
                  </a:cubicBezTo>
                  <a:cubicBezTo>
                    <a:pt x="1" y="1901"/>
                    <a:pt x="539" y="2439"/>
                    <a:pt x="1204" y="2439"/>
                  </a:cubicBezTo>
                  <a:cubicBezTo>
                    <a:pt x="1869" y="2439"/>
                    <a:pt x="2439" y="1901"/>
                    <a:pt x="2439" y="1204"/>
                  </a:cubicBezTo>
                  <a:cubicBezTo>
                    <a:pt x="2439" y="539"/>
                    <a:pt x="1869" y="1"/>
                    <a:pt x="1204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3592650" y="3524500"/>
              <a:ext cx="104550" cy="105325"/>
            </a:xfrm>
            <a:custGeom>
              <a:avLst/>
              <a:gdLst/>
              <a:ahLst/>
              <a:cxnLst/>
              <a:rect l="l" t="t" r="r" b="b"/>
              <a:pathLst>
                <a:path w="4182" h="4213" extrusionOk="0">
                  <a:moveTo>
                    <a:pt x="2091" y="349"/>
                  </a:moveTo>
                  <a:cubicBezTo>
                    <a:pt x="3073" y="349"/>
                    <a:pt x="3864" y="1109"/>
                    <a:pt x="3864" y="2091"/>
                  </a:cubicBezTo>
                  <a:cubicBezTo>
                    <a:pt x="3864" y="3072"/>
                    <a:pt x="3073" y="3864"/>
                    <a:pt x="2091" y="3864"/>
                  </a:cubicBezTo>
                  <a:cubicBezTo>
                    <a:pt x="1141" y="3864"/>
                    <a:pt x="349" y="3072"/>
                    <a:pt x="349" y="2091"/>
                  </a:cubicBezTo>
                  <a:cubicBezTo>
                    <a:pt x="349" y="1141"/>
                    <a:pt x="1109" y="349"/>
                    <a:pt x="2091" y="349"/>
                  </a:cubicBezTo>
                  <a:close/>
                  <a:moveTo>
                    <a:pt x="2091" y="1"/>
                  </a:moveTo>
                  <a:cubicBezTo>
                    <a:pt x="951" y="1"/>
                    <a:pt x="1" y="951"/>
                    <a:pt x="1" y="2091"/>
                  </a:cubicBezTo>
                  <a:cubicBezTo>
                    <a:pt x="1" y="3262"/>
                    <a:pt x="951" y="4213"/>
                    <a:pt x="2091" y="4213"/>
                  </a:cubicBezTo>
                  <a:cubicBezTo>
                    <a:pt x="3263" y="4213"/>
                    <a:pt x="4181" y="3262"/>
                    <a:pt x="4181" y="2091"/>
                  </a:cubicBezTo>
                  <a:cubicBezTo>
                    <a:pt x="4181" y="951"/>
                    <a:pt x="3263" y="1"/>
                    <a:pt x="2091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3614825" y="3546675"/>
              <a:ext cx="61000" cy="60975"/>
            </a:xfrm>
            <a:custGeom>
              <a:avLst/>
              <a:gdLst/>
              <a:ahLst/>
              <a:cxnLst/>
              <a:rect l="l" t="t" r="r" b="b"/>
              <a:pathLst>
                <a:path w="2440" h="2439" extrusionOk="0">
                  <a:moveTo>
                    <a:pt x="1204" y="0"/>
                  </a:moveTo>
                  <a:cubicBezTo>
                    <a:pt x="539" y="0"/>
                    <a:pt x="1" y="539"/>
                    <a:pt x="1" y="1204"/>
                  </a:cubicBezTo>
                  <a:cubicBezTo>
                    <a:pt x="1" y="1900"/>
                    <a:pt x="539" y="2439"/>
                    <a:pt x="1204" y="2439"/>
                  </a:cubicBezTo>
                  <a:cubicBezTo>
                    <a:pt x="1869" y="2439"/>
                    <a:pt x="2439" y="1900"/>
                    <a:pt x="2439" y="1204"/>
                  </a:cubicBezTo>
                  <a:cubicBezTo>
                    <a:pt x="2439" y="539"/>
                    <a:pt x="1869" y="0"/>
                    <a:pt x="1204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4880000" y="2948925"/>
              <a:ext cx="173425" cy="24550"/>
            </a:xfrm>
            <a:custGeom>
              <a:avLst/>
              <a:gdLst/>
              <a:ahLst/>
              <a:cxnLst/>
              <a:rect l="l" t="t" r="r" b="b"/>
              <a:pathLst>
                <a:path w="6937" h="982" extrusionOk="0">
                  <a:moveTo>
                    <a:pt x="507" y="0"/>
                  </a:moveTo>
                  <a:cubicBezTo>
                    <a:pt x="222" y="0"/>
                    <a:pt x="1" y="222"/>
                    <a:pt x="1" y="507"/>
                  </a:cubicBezTo>
                  <a:cubicBezTo>
                    <a:pt x="1" y="760"/>
                    <a:pt x="222" y="982"/>
                    <a:pt x="507" y="982"/>
                  </a:cubicBezTo>
                  <a:lnTo>
                    <a:pt x="6430" y="982"/>
                  </a:lnTo>
                  <a:cubicBezTo>
                    <a:pt x="6715" y="982"/>
                    <a:pt x="6936" y="760"/>
                    <a:pt x="6936" y="507"/>
                  </a:cubicBezTo>
                  <a:cubicBezTo>
                    <a:pt x="6936" y="222"/>
                    <a:pt x="6715" y="0"/>
                    <a:pt x="6430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5108025" y="2948925"/>
              <a:ext cx="81575" cy="24550"/>
            </a:xfrm>
            <a:custGeom>
              <a:avLst/>
              <a:gdLst/>
              <a:ahLst/>
              <a:cxnLst/>
              <a:rect l="l" t="t" r="r" b="b"/>
              <a:pathLst>
                <a:path w="3263" h="982" extrusionOk="0">
                  <a:moveTo>
                    <a:pt x="507" y="0"/>
                  </a:moveTo>
                  <a:cubicBezTo>
                    <a:pt x="222" y="0"/>
                    <a:pt x="0" y="222"/>
                    <a:pt x="0" y="507"/>
                  </a:cubicBezTo>
                  <a:cubicBezTo>
                    <a:pt x="0" y="760"/>
                    <a:pt x="222" y="982"/>
                    <a:pt x="507" y="982"/>
                  </a:cubicBezTo>
                  <a:lnTo>
                    <a:pt x="2756" y="982"/>
                  </a:lnTo>
                  <a:cubicBezTo>
                    <a:pt x="3041" y="982"/>
                    <a:pt x="3262" y="760"/>
                    <a:pt x="3262" y="507"/>
                  </a:cubicBezTo>
                  <a:cubicBezTo>
                    <a:pt x="3262" y="222"/>
                    <a:pt x="3041" y="0"/>
                    <a:pt x="2756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5300425" y="2948925"/>
              <a:ext cx="58600" cy="24550"/>
            </a:xfrm>
            <a:custGeom>
              <a:avLst/>
              <a:gdLst/>
              <a:ahLst/>
              <a:cxnLst/>
              <a:rect l="l" t="t" r="r" b="b"/>
              <a:pathLst>
                <a:path w="2344" h="982" extrusionOk="0">
                  <a:moveTo>
                    <a:pt x="507" y="0"/>
                  </a:moveTo>
                  <a:cubicBezTo>
                    <a:pt x="222" y="0"/>
                    <a:pt x="0" y="222"/>
                    <a:pt x="0" y="507"/>
                  </a:cubicBezTo>
                  <a:cubicBezTo>
                    <a:pt x="0" y="760"/>
                    <a:pt x="222" y="982"/>
                    <a:pt x="507" y="982"/>
                  </a:cubicBezTo>
                  <a:lnTo>
                    <a:pt x="1837" y="982"/>
                  </a:lnTo>
                  <a:cubicBezTo>
                    <a:pt x="2122" y="982"/>
                    <a:pt x="2344" y="760"/>
                    <a:pt x="2344" y="507"/>
                  </a:cubicBezTo>
                  <a:cubicBezTo>
                    <a:pt x="2344" y="222"/>
                    <a:pt x="2122" y="0"/>
                    <a:pt x="1837" y="0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5127025" y="3021750"/>
              <a:ext cx="197950" cy="25375"/>
            </a:xfrm>
            <a:custGeom>
              <a:avLst/>
              <a:gdLst/>
              <a:ahLst/>
              <a:cxnLst/>
              <a:rect l="l" t="t" r="r" b="b"/>
              <a:pathLst>
                <a:path w="7918" h="1015" extrusionOk="0">
                  <a:moveTo>
                    <a:pt x="507" y="1"/>
                  </a:moveTo>
                  <a:cubicBezTo>
                    <a:pt x="222" y="1"/>
                    <a:pt x="1" y="222"/>
                    <a:pt x="1" y="508"/>
                  </a:cubicBezTo>
                  <a:cubicBezTo>
                    <a:pt x="1" y="793"/>
                    <a:pt x="222" y="1014"/>
                    <a:pt x="507" y="1014"/>
                  </a:cubicBezTo>
                  <a:lnTo>
                    <a:pt x="7443" y="1014"/>
                  </a:lnTo>
                  <a:cubicBezTo>
                    <a:pt x="7696" y="1014"/>
                    <a:pt x="7918" y="793"/>
                    <a:pt x="7918" y="508"/>
                  </a:cubicBezTo>
                  <a:cubicBezTo>
                    <a:pt x="7918" y="222"/>
                    <a:pt x="7696" y="1"/>
                    <a:pt x="7443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3979025" y="3617125"/>
              <a:ext cx="119575" cy="24575"/>
            </a:xfrm>
            <a:custGeom>
              <a:avLst/>
              <a:gdLst/>
              <a:ahLst/>
              <a:cxnLst/>
              <a:rect l="l" t="t" r="r" b="b"/>
              <a:pathLst>
                <a:path w="4783" h="983" extrusionOk="0">
                  <a:moveTo>
                    <a:pt x="507" y="1"/>
                  </a:moveTo>
                  <a:cubicBezTo>
                    <a:pt x="222" y="1"/>
                    <a:pt x="0" y="222"/>
                    <a:pt x="0" y="508"/>
                  </a:cubicBezTo>
                  <a:cubicBezTo>
                    <a:pt x="0" y="761"/>
                    <a:pt x="222" y="983"/>
                    <a:pt x="507" y="983"/>
                  </a:cubicBezTo>
                  <a:lnTo>
                    <a:pt x="4307" y="983"/>
                  </a:lnTo>
                  <a:cubicBezTo>
                    <a:pt x="4561" y="983"/>
                    <a:pt x="4782" y="761"/>
                    <a:pt x="4782" y="508"/>
                  </a:cubicBezTo>
                  <a:cubicBezTo>
                    <a:pt x="4782" y="222"/>
                    <a:pt x="4561" y="1"/>
                    <a:pt x="4307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4148450" y="3617125"/>
              <a:ext cx="50700" cy="24575"/>
            </a:xfrm>
            <a:custGeom>
              <a:avLst/>
              <a:gdLst/>
              <a:ahLst/>
              <a:cxnLst/>
              <a:rect l="l" t="t" r="r" b="b"/>
              <a:pathLst>
                <a:path w="2028" h="983" extrusionOk="0">
                  <a:moveTo>
                    <a:pt x="507" y="1"/>
                  </a:moveTo>
                  <a:cubicBezTo>
                    <a:pt x="222" y="1"/>
                    <a:pt x="1" y="222"/>
                    <a:pt x="1" y="508"/>
                  </a:cubicBezTo>
                  <a:cubicBezTo>
                    <a:pt x="1" y="761"/>
                    <a:pt x="222" y="983"/>
                    <a:pt x="507" y="983"/>
                  </a:cubicBezTo>
                  <a:lnTo>
                    <a:pt x="1521" y="983"/>
                  </a:lnTo>
                  <a:cubicBezTo>
                    <a:pt x="1806" y="983"/>
                    <a:pt x="2027" y="761"/>
                    <a:pt x="2027" y="508"/>
                  </a:cubicBezTo>
                  <a:cubicBezTo>
                    <a:pt x="2027" y="222"/>
                    <a:pt x="1806" y="1"/>
                    <a:pt x="1521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4750175" y="3617125"/>
              <a:ext cx="136975" cy="24575"/>
            </a:xfrm>
            <a:custGeom>
              <a:avLst/>
              <a:gdLst/>
              <a:ahLst/>
              <a:cxnLst/>
              <a:rect l="l" t="t" r="r" b="b"/>
              <a:pathLst>
                <a:path w="5479" h="983" extrusionOk="0">
                  <a:moveTo>
                    <a:pt x="475" y="1"/>
                  </a:moveTo>
                  <a:cubicBezTo>
                    <a:pt x="222" y="1"/>
                    <a:pt x="0" y="222"/>
                    <a:pt x="0" y="508"/>
                  </a:cubicBezTo>
                  <a:cubicBezTo>
                    <a:pt x="0" y="761"/>
                    <a:pt x="222" y="983"/>
                    <a:pt x="475" y="983"/>
                  </a:cubicBezTo>
                  <a:lnTo>
                    <a:pt x="4972" y="983"/>
                  </a:lnTo>
                  <a:cubicBezTo>
                    <a:pt x="5257" y="983"/>
                    <a:pt x="5479" y="761"/>
                    <a:pt x="5479" y="508"/>
                  </a:cubicBezTo>
                  <a:cubicBezTo>
                    <a:pt x="5479" y="222"/>
                    <a:pt x="5257" y="1"/>
                    <a:pt x="4972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4933850" y="3617125"/>
              <a:ext cx="58600" cy="24575"/>
            </a:xfrm>
            <a:custGeom>
              <a:avLst/>
              <a:gdLst/>
              <a:ahLst/>
              <a:cxnLst/>
              <a:rect l="l" t="t" r="r" b="b"/>
              <a:pathLst>
                <a:path w="2344" h="983" extrusionOk="0">
                  <a:moveTo>
                    <a:pt x="507" y="1"/>
                  </a:moveTo>
                  <a:cubicBezTo>
                    <a:pt x="222" y="1"/>
                    <a:pt x="0" y="222"/>
                    <a:pt x="0" y="508"/>
                  </a:cubicBezTo>
                  <a:cubicBezTo>
                    <a:pt x="0" y="761"/>
                    <a:pt x="222" y="983"/>
                    <a:pt x="507" y="983"/>
                  </a:cubicBezTo>
                  <a:lnTo>
                    <a:pt x="1837" y="983"/>
                  </a:lnTo>
                  <a:cubicBezTo>
                    <a:pt x="2122" y="983"/>
                    <a:pt x="2344" y="761"/>
                    <a:pt x="2344" y="508"/>
                  </a:cubicBezTo>
                  <a:cubicBezTo>
                    <a:pt x="2344" y="222"/>
                    <a:pt x="2122" y="1"/>
                    <a:pt x="18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3"/>
            <p:cNvSpPr/>
            <p:nvPr/>
          </p:nvSpPr>
          <p:spPr>
            <a:xfrm>
              <a:off x="5163450" y="3617125"/>
              <a:ext cx="73650" cy="24575"/>
            </a:xfrm>
            <a:custGeom>
              <a:avLst/>
              <a:gdLst/>
              <a:ahLst/>
              <a:cxnLst/>
              <a:rect l="l" t="t" r="r" b="b"/>
              <a:pathLst>
                <a:path w="2946" h="983" extrusionOk="0">
                  <a:moveTo>
                    <a:pt x="507" y="1"/>
                  </a:moveTo>
                  <a:cubicBezTo>
                    <a:pt x="222" y="1"/>
                    <a:pt x="0" y="222"/>
                    <a:pt x="0" y="508"/>
                  </a:cubicBezTo>
                  <a:cubicBezTo>
                    <a:pt x="0" y="761"/>
                    <a:pt x="222" y="983"/>
                    <a:pt x="507" y="983"/>
                  </a:cubicBezTo>
                  <a:lnTo>
                    <a:pt x="2439" y="983"/>
                  </a:lnTo>
                  <a:cubicBezTo>
                    <a:pt x="2724" y="983"/>
                    <a:pt x="2946" y="761"/>
                    <a:pt x="2946" y="508"/>
                  </a:cubicBezTo>
                  <a:cubicBezTo>
                    <a:pt x="2946" y="222"/>
                    <a:pt x="2724" y="1"/>
                    <a:pt x="2439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3676575" y="2937825"/>
              <a:ext cx="139375" cy="25375"/>
            </a:xfrm>
            <a:custGeom>
              <a:avLst/>
              <a:gdLst/>
              <a:ahLst/>
              <a:cxnLst/>
              <a:rect l="l" t="t" r="r" b="b"/>
              <a:pathLst>
                <a:path w="5575" h="1015" extrusionOk="0">
                  <a:moveTo>
                    <a:pt x="507" y="1"/>
                  </a:moveTo>
                  <a:cubicBezTo>
                    <a:pt x="222" y="1"/>
                    <a:pt x="1" y="254"/>
                    <a:pt x="1" y="508"/>
                  </a:cubicBezTo>
                  <a:cubicBezTo>
                    <a:pt x="1" y="793"/>
                    <a:pt x="222" y="1014"/>
                    <a:pt x="507" y="1014"/>
                  </a:cubicBezTo>
                  <a:lnTo>
                    <a:pt x="5068" y="1014"/>
                  </a:lnTo>
                  <a:cubicBezTo>
                    <a:pt x="5321" y="1014"/>
                    <a:pt x="5575" y="793"/>
                    <a:pt x="5543" y="508"/>
                  </a:cubicBezTo>
                  <a:cubicBezTo>
                    <a:pt x="5543" y="223"/>
                    <a:pt x="5321" y="1"/>
                    <a:pt x="5068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3852350" y="2937825"/>
              <a:ext cx="68100" cy="25375"/>
            </a:xfrm>
            <a:custGeom>
              <a:avLst/>
              <a:gdLst/>
              <a:ahLst/>
              <a:cxnLst/>
              <a:rect l="l" t="t" r="r" b="b"/>
              <a:pathLst>
                <a:path w="2724" h="1015" extrusionOk="0">
                  <a:moveTo>
                    <a:pt x="507" y="1"/>
                  </a:moveTo>
                  <a:cubicBezTo>
                    <a:pt x="222" y="1"/>
                    <a:pt x="0" y="254"/>
                    <a:pt x="0" y="508"/>
                  </a:cubicBezTo>
                  <a:cubicBezTo>
                    <a:pt x="0" y="793"/>
                    <a:pt x="222" y="1014"/>
                    <a:pt x="507" y="1014"/>
                  </a:cubicBezTo>
                  <a:lnTo>
                    <a:pt x="2217" y="1014"/>
                  </a:lnTo>
                  <a:cubicBezTo>
                    <a:pt x="2502" y="1014"/>
                    <a:pt x="2724" y="793"/>
                    <a:pt x="2724" y="508"/>
                  </a:cubicBezTo>
                  <a:cubicBezTo>
                    <a:pt x="2724" y="223"/>
                    <a:pt x="2502" y="1"/>
                    <a:pt x="2217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2966400" y="2846400"/>
              <a:ext cx="266050" cy="531650"/>
            </a:xfrm>
            <a:custGeom>
              <a:avLst/>
              <a:gdLst/>
              <a:ahLst/>
              <a:cxnLst/>
              <a:rect l="l" t="t" r="r" b="b"/>
              <a:pathLst>
                <a:path w="10642" h="21266" extrusionOk="0">
                  <a:moveTo>
                    <a:pt x="191" y="0"/>
                  </a:moveTo>
                  <a:cubicBezTo>
                    <a:pt x="143" y="0"/>
                    <a:pt x="96" y="16"/>
                    <a:pt x="64" y="48"/>
                  </a:cubicBezTo>
                  <a:cubicBezTo>
                    <a:pt x="1" y="111"/>
                    <a:pt x="1" y="238"/>
                    <a:pt x="64" y="301"/>
                  </a:cubicBezTo>
                  <a:lnTo>
                    <a:pt x="10293" y="10530"/>
                  </a:lnTo>
                  <a:lnTo>
                    <a:pt x="10293" y="21076"/>
                  </a:lnTo>
                  <a:cubicBezTo>
                    <a:pt x="10293" y="21171"/>
                    <a:pt x="10388" y="21266"/>
                    <a:pt x="10483" y="21266"/>
                  </a:cubicBezTo>
                  <a:cubicBezTo>
                    <a:pt x="10546" y="21266"/>
                    <a:pt x="10641" y="21171"/>
                    <a:pt x="10641" y="21076"/>
                  </a:cubicBezTo>
                  <a:lnTo>
                    <a:pt x="10641" y="10435"/>
                  </a:lnTo>
                  <a:cubicBezTo>
                    <a:pt x="10641" y="10403"/>
                    <a:pt x="10610" y="10372"/>
                    <a:pt x="10578" y="10340"/>
                  </a:cubicBezTo>
                  <a:lnTo>
                    <a:pt x="317" y="48"/>
                  </a:lnTo>
                  <a:cubicBezTo>
                    <a:pt x="286" y="16"/>
                    <a:pt x="238" y="0"/>
                    <a:pt x="191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2741550" y="2634600"/>
              <a:ext cx="266850" cy="266850"/>
            </a:xfrm>
            <a:custGeom>
              <a:avLst/>
              <a:gdLst/>
              <a:ahLst/>
              <a:cxnLst/>
              <a:rect l="l" t="t" r="r" b="b"/>
              <a:pathLst>
                <a:path w="10674" h="10674" extrusionOk="0">
                  <a:moveTo>
                    <a:pt x="5321" y="317"/>
                  </a:moveTo>
                  <a:cubicBezTo>
                    <a:pt x="8076" y="317"/>
                    <a:pt x="10325" y="2566"/>
                    <a:pt x="10325" y="5353"/>
                  </a:cubicBezTo>
                  <a:cubicBezTo>
                    <a:pt x="10325" y="8108"/>
                    <a:pt x="8076" y="10356"/>
                    <a:pt x="5321" y="10356"/>
                  </a:cubicBezTo>
                  <a:cubicBezTo>
                    <a:pt x="2566" y="10356"/>
                    <a:pt x="317" y="8108"/>
                    <a:pt x="317" y="5353"/>
                  </a:cubicBezTo>
                  <a:cubicBezTo>
                    <a:pt x="317" y="2566"/>
                    <a:pt x="2566" y="317"/>
                    <a:pt x="5321" y="317"/>
                  </a:cubicBezTo>
                  <a:close/>
                  <a:moveTo>
                    <a:pt x="5321" y="1"/>
                  </a:moveTo>
                  <a:cubicBezTo>
                    <a:pt x="2376" y="1"/>
                    <a:pt x="1" y="2408"/>
                    <a:pt x="1" y="5353"/>
                  </a:cubicBezTo>
                  <a:cubicBezTo>
                    <a:pt x="1" y="8298"/>
                    <a:pt x="2376" y="10673"/>
                    <a:pt x="5321" y="10673"/>
                  </a:cubicBezTo>
                  <a:cubicBezTo>
                    <a:pt x="8266" y="10673"/>
                    <a:pt x="10673" y="8298"/>
                    <a:pt x="10673" y="5353"/>
                  </a:cubicBezTo>
                  <a:cubicBezTo>
                    <a:pt x="10673" y="2408"/>
                    <a:pt x="8266" y="1"/>
                    <a:pt x="5321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2770850" y="2673800"/>
              <a:ext cx="207450" cy="188450"/>
            </a:xfrm>
            <a:custGeom>
              <a:avLst/>
              <a:gdLst/>
              <a:ahLst/>
              <a:cxnLst/>
              <a:rect l="l" t="t" r="r" b="b"/>
              <a:pathLst>
                <a:path w="8298" h="7538" extrusionOk="0">
                  <a:moveTo>
                    <a:pt x="4161" y="0"/>
                  </a:moveTo>
                  <a:cubicBezTo>
                    <a:pt x="3199" y="0"/>
                    <a:pt x="2233" y="365"/>
                    <a:pt x="1489" y="1093"/>
                  </a:cubicBezTo>
                  <a:cubicBezTo>
                    <a:pt x="0" y="2581"/>
                    <a:pt x="0" y="4957"/>
                    <a:pt x="1489" y="6445"/>
                  </a:cubicBezTo>
                  <a:cubicBezTo>
                    <a:pt x="2233" y="7173"/>
                    <a:pt x="3199" y="7538"/>
                    <a:pt x="4161" y="7538"/>
                  </a:cubicBezTo>
                  <a:cubicBezTo>
                    <a:pt x="5123" y="7538"/>
                    <a:pt x="6081" y="7173"/>
                    <a:pt x="6809" y="6445"/>
                  </a:cubicBezTo>
                  <a:cubicBezTo>
                    <a:pt x="8298" y="4957"/>
                    <a:pt x="8298" y="2581"/>
                    <a:pt x="6809" y="1093"/>
                  </a:cubicBezTo>
                  <a:cubicBezTo>
                    <a:pt x="6081" y="365"/>
                    <a:pt x="5123" y="0"/>
                    <a:pt x="4161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3700325" y="2547525"/>
              <a:ext cx="8750" cy="292150"/>
            </a:xfrm>
            <a:custGeom>
              <a:avLst/>
              <a:gdLst/>
              <a:ahLst/>
              <a:cxnLst/>
              <a:rect l="l" t="t" r="r" b="b"/>
              <a:pathLst>
                <a:path w="350" h="11686" extrusionOk="0">
                  <a:moveTo>
                    <a:pt x="191" y="0"/>
                  </a:moveTo>
                  <a:cubicBezTo>
                    <a:pt x="96" y="0"/>
                    <a:pt x="1" y="63"/>
                    <a:pt x="1" y="158"/>
                  </a:cubicBezTo>
                  <a:lnTo>
                    <a:pt x="1" y="11528"/>
                  </a:lnTo>
                  <a:cubicBezTo>
                    <a:pt x="1" y="11623"/>
                    <a:pt x="96" y="11686"/>
                    <a:pt x="191" y="11686"/>
                  </a:cubicBezTo>
                  <a:cubicBezTo>
                    <a:pt x="254" y="11686"/>
                    <a:pt x="349" y="11623"/>
                    <a:pt x="349" y="11528"/>
                  </a:cubicBezTo>
                  <a:lnTo>
                    <a:pt x="349" y="158"/>
                  </a:lnTo>
                  <a:cubicBezTo>
                    <a:pt x="349" y="63"/>
                    <a:pt x="254" y="0"/>
                    <a:pt x="191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2598250" y="3306775"/>
              <a:ext cx="424400" cy="669025"/>
            </a:xfrm>
            <a:custGeom>
              <a:avLst/>
              <a:gdLst/>
              <a:ahLst/>
              <a:cxnLst/>
              <a:rect l="l" t="t" r="r" b="b"/>
              <a:pathLst>
                <a:path w="16976" h="26761" extrusionOk="0">
                  <a:moveTo>
                    <a:pt x="159" y="1"/>
                  </a:moveTo>
                  <a:cubicBezTo>
                    <a:pt x="64" y="1"/>
                    <a:pt x="0" y="64"/>
                    <a:pt x="0" y="159"/>
                  </a:cubicBezTo>
                  <a:lnTo>
                    <a:pt x="0" y="16532"/>
                  </a:lnTo>
                  <a:cubicBezTo>
                    <a:pt x="0" y="16563"/>
                    <a:pt x="32" y="16595"/>
                    <a:pt x="64" y="16627"/>
                  </a:cubicBezTo>
                  <a:lnTo>
                    <a:pt x="10103" y="26697"/>
                  </a:lnTo>
                  <a:cubicBezTo>
                    <a:pt x="10135" y="26729"/>
                    <a:pt x="10198" y="26761"/>
                    <a:pt x="10230" y="26761"/>
                  </a:cubicBezTo>
                  <a:lnTo>
                    <a:pt x="16817" y="26761"/>
                  </a:lnTo>
                  <a:cubicBezTo>
                    <a:pt x="16912" y="26761"/>
                    <a:pt x="16975" y="26666"/>
                    <a:pt x="16975" y="26571"/>
                  </a:cubicBezTo>
                  <a:cubicBezTo>
                    <a:pt x="16975" y="26476"/>
                    <a:pt x="16880" y="26412"/>
                    <a:pt x="16785" y="26412"/>
                  </a:cubicBezTo>
                  <a:lnTo>
                    <a:pt x="10293" y="26412"/>
                  </a:lnTo>
                  <a:lnTo>
                    <a:pt x="349" y="16437"/>
                  </a:lnTo>
                  <a:lnTo>
                    <a:pt x="349" y="159"/>
                  </a:lnTo>
                  <a:cubicBezTo>
                    <a:pt x="349" y="64"/>
                    <a:pt x="254" y="1"/>
                    <a:pt x="159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5914000" y="2241900"/>
              <a:ext cx="8725" cy="249425"/>
            </a:xfrm>
            <a:custGeom>
              <a:avLst/>
              <a:gdLst/>
              <a:ahLst/>
              <a:cxnLst/>
              <a:rect l="l" t="t" r="r" b="b"/>
              <a:pathLst>
                <a:path w="349" h="9977" extrusionOk="0">
                  <a:moveTo>
                    <a:pt x="191" y="1"/>
                  </a:moveTo>
                  <a:cubicBezTo>
                    <a:pt x="96" y="1"/>
                    <a:pt x="1" y="96"/>
                    <a:pt x="1" y="191"/>
                  </a:cubicBezTo>
                  <a:lnTo>
                    <a:pt x="1" y="9787"/>
                  </a:lnTo>
                  <a:cubicBezTo>
                    <a:pt x="1" y="9882"/>
                    <a:pt x="96" y="9977"/>
                    <a:pt x="191" y="9977"/>
                  </a:cubicBezTo>
                  <a:cubicBezTo>
                    <a:pt x="286" y="9977"/>
                    <a:pt x="349" y="9882"/>
                    <a:pt x="349" y="9787"/>
                  </a:cubicBezTo>
                  <a:lnTo>
                    <a:pt x="349" y="191"/>
                  </a:lnTo>
                  <a:cubicBezTo>
                    <a:pt x="349" y="96"/>
                    <a:pt x="286" y="1"/>
                    <a:pt x="191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4192800" y="2458050"/>
              <a:ext cx="240700" cy="240700"/>
            </a:xfrm>
            <a:custGeom>
              <a:avLst/>
              <a:gdLst/>
              <a:ahLst/>
              <a:cxnLst/>
              <a:rect l="l" t="t" r="r" b="b"/>
              <a:pathLst>
                <a:path w="9628" h="9628" extrusionOk="0">
                  <a:moveTo>
                    <a:pt x="4814" y="1014"/>
                  </a:moveTo>
                  <a:cubicBezTo>
                    <a:pt x="6936" y="1014"/>
                    <a:pt x="8646" y="2724"/>
                    <a:pt x="8646" y="4814"/>
                  </a:cubicBezTo>
                  <a:cubicBezTo>
                    <a:pt x="8646" y="6904"/>
                    <a:pt x="6936" y="8614"/>
                    <a:pt x="4814" y="8614"/>
                  </a:cubicBezTo>
                  <a:cubicBezTo>
                    <a:pt x="2724" y="8614"/>
                    <a:pt x="1013" y="6904"/>
                    <a:pt x="1013" y="4814"/>
                  </a:cubicBezTo>
                  <a:cubicBezTo>
                    <a:pt x="1013" y="2724"/>
                    <a:pt x="2724" y="1014"/>
                    <a:pt x="4814" y="1014"/>
                  </a:cubicBezTo>
                  <a:close/>
                  <a:moveTo>
                    <a:pt x="4814" y="1"/>
                  </a:moveTo>
                  <a:cubicBezTo>
                    <a:pt x="2185" y="1"/>
                    <a:pt x="0" y="2154"/>
                    <a:pt x="0" y="4814"/>
                  </a:cubicBezTo>
                  <a:cubicBezTo>
                    <a:pt x="0" y="7474"/>
                    <a:pt x="2185" y="9628"/>
                    <a:pt x="4814" y="9628"/>
                  </a:cubicBezTo>
                  <a:cubicBezTo>
                    <a:pt x="7474" y="9628"/>
                    <a:pt x="9627" y="7474"/>
                    <a:pt x="9627" y="4814"/>
                  </a:cubicBezTo>
                  <a:cubicBezTo>
                    <a:pt x="9627" y="2154"/>
                    <a:pt x="7474" y="1"/>
                    <a:pt x="4814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4135000" y="1664750"/>
              <a:ext cx="438625" cy="438625"/>
            </a:xfrm>
            <a:custGeom>
              <a:avLst/>
              <a:gdLst/>
              <a:ahLst/>
              <a:cxnLst/>
              <a:rect l="l" t="t" r="r" b="b"/>
              <a:pathLst>
                <a:path w="17545" h="17545" extrusionOk="0">
                  <a:moveTo>
                    <a:pt x="8772" y="1362"/>
                  </a:moveTo>
                  <a:cubicBezTo>
                    <a:pt x="12858" y="1362"/>
                    <a:pt x="16183" y="4687"/>
                    <a:pt x="16183" y="8773"/>
                  </a:cubicBezTo>
                  <a:cubicBezTo>
                    <a:pt x="16183" y="12858"/>
                    <a:pt x="12858" y="16183"/>
                    <a:pt x="8772" y="16183"/>
                  </a:cubicBezTo>
                  <a:cubicBezTo>
                    <a:pt x="4687" y="16183"/>
                    <a:pt x="1362" y="12858"/>
                    <a:pt x="1362" y="8773"/>
                  </a:cubicBezTo>
                  <a:cubicBezTo>
                    <a:pt x="1362" y="4687"/>
                    <a:pt x="4687" y="1362"/>
                    <a:pt x="8772" y="1362"/>
                  </a:cubicBezTo>
                  <a:close/>
                  <a:moveTo>
                    <a:pt x="8772" y="0"/>
                  </a:moveTo>
                  <a:cubicBezTo>
                    <a:pt x="3959" y="0"/>
                    <a:pt x="0" y="3927"/>
                    <a:pt x="0" y="8773"/>
                  </a:cubicBezTo>
                  <a:cubicBezTo>
                    <a:pt x="0" y="13618"/>
                    <a:pt x="3959" y="17545"/>
                    <a:pt x="8772" y="17545"/>
                  </a:cubicBezTo>
                  <a:cubicBezTo>
                    <a:pt x="13618" y="17545"/>
                    <a:pt x="17545" y="13586"/>
                    <a:pt x="17545" y="8773"/>
                  </a:cubicBezTo>
                  <a:cubicBezTo>
                    <a:pt x="17545" y="3927"/>
                    <a:pt x="13618" y="0"/>
                    <a:pt x="8772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3285475" y="2764450"/>
              <a:ext cx="172625" cy="172625"/>
            </a:xfrm>
            <a:custGeom>
              <a:avLst/>
              <a:gdLst/>
              <a:ahLst/>
              <a:cxnLst/>
              <a:rect l="l" t="t" r="r" b="b"/>
              <a:pathLst>
                <a:path w="6905" h="6905" extrusionOk="0">
                  <a:moveTo>
                    <a:pt x="3452" y="1014"/>
                  </a:moveTo>
                  <a:cubicBezTo>
                    <a:pt x="4814" y="1014"/>
                    <a:pt x="5891" y="2091"/>
                    <a:pt x="5891" y="3452"/>
                  </a:cubicBezTo>
                  <a:cubicBezTo>
                    <a:pt x="5891" y="4782"/>
                    <a:pt x="4782" y="5891"/>
                    <a:pt x="3452" y="5891"/>
                  </a:cubicBezTo>
                  <a:cubicBezTo>
                    <a:pt x="2090" y="5891"/>
                    <a:pt x="1014" y="4782"/>
                    <a:pt x="1014" y="3452"/>
                  </a:cubicBezTo>
                  <a:cubicBezTo>
                    <a:pt x="1014" y="2091"/>
                    <a:pt x="2122" y="1014"/>
                    <a:pt x="3452" y="1014"/>
                  </a:cubicBezTo>
                  <a:close/>
                  <a:moveTo>
                    <a:pt x="3452" y="0"/>
                  </a:moveTo>
                  <a:cubicBezTo>
                    <a:pt x="1552" y="0"/>
                    <a:pt x="0" y="1552"/>
                    <a:pt x="0" y="3452"/>
                  </a:cubicBezTo>
                  <a:cubicBezTo>
                    <a:pt x="0" y="5352"/>
                    <a:pt x="1552" y="6904"/>
                    <a:pt x="3452" y="6904"/>
                  </a:cubicBezTo>
                  <a:cubicBezTo>
                    <a:pt x="5352" y="6904"/>
                    <a:pt x="6904" y="5352"/>
                    <a:pt x="6904" y="3452"/>
                  </a:cubicBezTo>
                  <a:cubicBezTo>
                    <a:pt x="6904" y="1552"/>
                    <a:pt x="5352" y="0"/>
                    <a:pt x="3452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5016975" y="1886425"/>
              <a:ext cx="254950" cy="254950"/>
            </a:xfrm>
            <a:custGeom>
              <a:avLst/>
              <a:gdLst/>
              <a:ahLst/>
              <a:cxnLst/>
              <a:rect l="l" t="t" r="r" b="b"/>
              <a:pathLst>
                <a:path w="10198" h="10198" extrusionOk="0">
                  <a:moveTo>
                    <a:pt x="5099" y="982"/>
                  </a:moveTo>
                  <a:cubicBezTo>
                    <a:pt x="7348" y="982"/>
                    <a:pt x="9185" y="2819"/>
                    <a:pt x="9185" y="5099"/>
                  </a:cubicBezTo>
                  <a:cubicBezTo>
                    <a:pt x="9185" y="7348"/>
                    <a:pt x="7348" y="9185"/>
                    <a:pt x="5099" y="9185"/>
                  </a:cubicBezTo>
                  <a:cubicBezTo>
                    <a:pt x="2851" y="9185"/>
                    <a:pt x="1014" y="7348"/>
                    <a:pt x="1014" y="5099"/>
                  </a:cubicBezTo>
                  <a:cubicBezTo>
                    <a:pt x="1014" y="2819"/>
                    <a:pt x="2851" y="982"/>
                    <a:pt x="5099" y="982"/>
                  </a:cubicBezTo>
                  <a:close/>
                  <a:moveTo>
                    <a:pt x="5099" y="1"/>
                  </a:moveTo>
                  <a:cubicBezTo>
                    <a:pt x="2281" y="1"/>
                    <a:pt x="1" y="2281"/>
                    <a:pt x="1" y="5099"/>
                  </a:cubicBezTo>
                  <a:cubicBezTo>
                    <a:pt x="1" y="7886"/>
                    <a:pt x="2281" y="10198"/>
                    <a:pt x="5099" y="10198"/>
                  </a:cubicBezTo>
                  <a:cubicBezTo>
                    <a:pt x="7918" y="10198"/>
                    <a:pt x="10198" y="7886"/>
                    <a:pt x="10198" y="5099"/>
                  </a:cubicBezTo>
                  <a:cubicBezTo>
                    <a:pt x="10198" y="2281"/>
                    <a:pt x="7918" y="1"/>
                    <a:pt x="5099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6183975" y="1449400"/>
              <a:ext cx="254975" cy="254950"/>
            </a:xfrm>
            <a:custGeom>
              <a:avLst/>
              <a:gdLst/>
              <a:ahLst/>
              <a:cxnLst/>
              <a:rect l="l" t="t" r="r" b="b"/>
              <a:pathLst>
                <a:path w="10199" h="10198" extrusionOk="0">
                  <a:moveTo>
                    <a:pt x="5099" y="1014"/>
                  </a:moveTo>
                  <a:cubicBezTo>
                    <a:pt x="7348" y="1014"/>
                    <a:pt x="9185" y="2851"/>
                    <a:pt x="9185" y="5099"/>
                  </a:cubicBezTo>
                  <a:cubicBezTo>
                    <a:pt x="9185" y="7379"/>
                    <a:pt x="7348" y="9216"/>
                    <a:pt x="5099" y="9216"/>
                  </a:cubicBezTo>
                  <a:cubicBezTo>
                    <a:pt x="2819" y="9216"/>
                    <a:pt x="982" y="7379"/>
                    <a:pt x="982" y="5099"/>
                  </a:cubicBezTo>
                  <a:cubicBezTo>
                    <a:pt x="982" y="2851"/>
                    <a:pt x="2819" y="1014"/>
                    <a:pt x="5099" y="1014"/>
                  </a:cubicBezTo>
                  <a:close/>
                  <a:moveTo>
                    <a:pt x="5099" y="0"/>
                  </a:moveTo>
                  <a:cubicBezTo>
                    <a:pt x="2281" y="0"/>
                    <a:pt x="1" y="2312"/>
                    <a:pt x="1" y="5099"/>
                  </a:cubicBezTo>
                  <a:cubicBezTo>
                    <a:pt x="1" y="7918"/>
                    <a:pt x="2281" y="10198"/>
                    <a:pt x="5099" y="10198"/>
                  </a:cubicBezTo>
                  <a:cubicBezTo>
                    <a:pt x="7886" y="10198"/>
                    <a:pt x="10198" y="7918"/>
                    <a:pt x="10198" y="5099"/>
                  </a:cubicBezTo>
                  <a:cubicBezTo>
                    <a:pt x="10198" y="2312"/>
                    <a:pt x="7886" y="0"/>
                    <a:pt x="5099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6605975" y="3315475"/>
              <a:ext cx="394300" cy="394325"/>
            </a:xfrm>
            <a:custGeom>
              <a:avLst/>
              <a:gdLst/>
              <a:ahLst/>
              <a:cxnLst/>
              <a:rect l="l" t="t" r="r" b="b"/>
              <a:pathLst>
                <a:path w="15772" h="15773" extrusionOk="0">
                  <a:moveTo>
                    <a:pt x="7886" y="1014"/>
                  </a:moveTo>
                  <a:cubicBezTo>
                    <a:pt x="11686" y="1014"/>
                    <a:pt x="14790" y="4118"/>
                    <a:pt x="14790" y="7887"/>
                  </a:cubicBezTo>
                  <a:cubicBezTo>
                    <a:pt x="14790" y="11687"/>
                    <a:pt x="11686" y="14790"/>
                    <a:pt x="7886" y="14790"/>
                  </a:cubicBezTo>
                  <a:cubicBezTo>
                    <a:pt x="4086" y="14790"/>
                    <a:pt x="1014" y="11687"/>
                    <a:pt x="1014" y="7887"/>
                  </a:cubicBezTo>
                  <a:cubicBezTo>
                    <a:pt x="1014" y="4118"/>
                    <a:pt x="4086" y="1014"/>
                    <a:pt x="7886" y="1014"/>
                  </a:cubicBezTo>
                  <a:close/>
                  <a:moveTo>
                    <a:pt x="7886" y="1"/>
                  </a:moveTo>
                  <a:cubicBezTo>
                    <a:pt x="3547" y="1"/>
                    <a:pt x="0" y="3548"/>
                    <a:pt x="0" y="7887"/>
                  </a:cubicBezTo>
                  <a:cubicBezTo>
                    <a:pt x="0" y="12257"/>
                    <a:pt x="3547" y="15772"/>
                    <a:pt x="7886" y="15772"/>
                  </a:cubicBezTo>
                  <a:cubicBezTo>
                    <a:pt x="12256" y="15772"/>
                    <a:pt x="15772" y="12257"/>
                    <a:pt x="15772" y="7887"/>
                  </a:cubicBezTo>
                  <a:cubicBezTo>
                    <a:pt x="15772" y="3548"/>
                    <a:pt x="12225" y="1"/>
                    <a:pt x="7886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3"/>
            <p:cNvSpPr/>
            <p:nvPr/>
          </p:nvSpPr>
          <p:spPr>
            <a:xfrm>
              <a:off x="6647150" y="2157200"/>
              <a:ext cx="178150" cy="178150"/>
            </a:xfrm>
            <a:custGeom>
              <a:avLst/>
              <a:gdLst/>
              <a:ahLst/>
              <a:cxnLst/>
              <a:rect l="l" t="t" r="r" b="b"/>
              <a:pathLst>
                <a:path w="7126" h="7126" extrusionOk="0">
                  <a:moveTo>
                    <a:pt x="3579" y="1014"/>
                  </a:moveTo>
                  <a:cubicBezTo>
                    <a:pt x="4972" y="1014"/>
                    <a:pt x="6144" y="2154"/>
                    <a:pt x="6144" y="3579"/>
                  </a:cubicBezTo>
                  <a:cubicBezTo>
                    <a:pt x="6144" y="4972"/>
                    <a:pt x="4972" y="6112"/>
                    <a:pt x="3579" y="6112"/>
                  </a:cubicBezTo>
                  <a:cubicBezTo>
                    <a:pt x="2154" y="6112"/>
                    <a:pt x="1014" y="4972"/>
                    <a:pt x="1014" y="3579"/>
                  </a:cubicBezTo>
                  <a:cubicBezTo>
                    <a:pt x="1014" y="2154"/>
                    <a:pt x="2154" y="1014"/>
                    <a:pt x="3579" y="1014"/>
                  </a:cubicBezTo>
                  <a:close/>
                  <a:moveTo>
                    <a:pt x="3579" y="0"/>
                  </a:moveTo>
                  <a:cubicBezTo>
                    <a:pt x="1615" y="0"/>
                    <a:pt x="0" y="1615"/>
                    <a:pt x="0" y="3579"/>
                  </a:cubicBezTo>
                  <a:cubicBezTo>
                    <a:pt x="0" y="5542"/>
                    <a:pt x="1615" y="7126"/>
                    <a:pt x="3579" y="7126"/>
                  </a:cubicBezTo>
                  <a:cubicBezTo>
                    <a:pt x="5542" y="7126"/>
                    <a:pt x="7126" y="5542"/>
                    <a:pt x="7126" y="3579"/>
                  </a:cubicBezTo>
                  <a:cubicBezTo>
                    <a:pt x="7126" y="1615"/>
                    <a:pt x="5542" y="0"/>
                    <a:pt x="3579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3"/>
            <p:cNvSpPr/>
            <p:nvPr/>
          </p:nvSpPr>
          <p:spPr>
            <a:xfrm>
              <a:off x="4713750" y="2228450"/>
              <a:ext cx="91850" cy="91075"/>
            </a:xfrm>
            <a:custGeom>
              <a:avLst/>
              <a:gdLst/>
              <a:ahLst/>
              <a:cxnLst/>
              <a:rect l="l" t="t" r="r" b="b"/>
              <a:pathLst>
                <a:path w="3674" h="3643" extrusionOk="0">
                  <a:moveTo>
                    <a:pt x="1837" y="982"/>
                  </a:moveTo>
                  <a:cubicBezTo>
                    <a:pt x="2280" y="982"/>
                    <a:pt x="2660" y="1362"/>
                    <a:pt x="2660" y="1806"/>
                  </a:cubicBezTo>
                  <a:cubicBezTo>
                    <a:pt x="2660" y="2281"/>
                    <a:pt x="2280" y="2661"/>
                    <a:pt x="1837" y="2661"/>
                  </a:cubicBezTo>
                  <a:cubicBezTo>
                    <a:pt x="1394" y="2661"/>
                    <a:pt x="1014" y="2281"/>
                    <a:pt x="1014" y="1806"/>
                  </a:cubicBezTo>
                  <a:cubicBezTo>
                    <a:pt x="1014" y="1362"/>
                    <a:pt x="1394" y="982"/>
                    <a:pt x="1837" y="982"/>
                  </a:cubicBezTo>
                  <a:close/>
                  <a:moveTo>
                    <a:pt x="1837" y="1"/>
                  </a:moveTo>
                  <a:cubicBezTo>
                    <a:pt x="824" y="1"/>
                    <a:pt x="0" y="824"/>
                    <a:pt x="0" y="1806"/>
                  </a:cubicBezTo>
                  <a:cubicBezTo>
                    <a:pt x="0" y="2819"/>
                    <a:pt x="824" y="3642"/>
                    <a:pt x="1837" y="3642"/>
                  </a:cubicBezTo>
                  <a:cubicBezTo>
                    <a:pt x="2850" y="3642"/>
                    <a:pt x="3674" y="2819"/>
                    <a:pt x="3674" y="1806"/>
                  </a:cubicBezTo>
                  <a:cubicBezTo>
                    <a:pt x="3674" y="824"/>
                    <a:pt x="2850" y="1"/>
                    <a:pt x="1837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3"/>
            <p:cNvSpPr/>
            <p:nvPr/>
          </p:nvSpPr>
          <p:spPr>
            <a:xfrm>
              <a:off x="3606900" y="2093075"/>
              <a:ext cx="152850" cy="153600"/>
            </a:xfrm>
            <a:custGeom>
              <a:avLst/>
              <a:gdLst/>
              <a:ahLst/>
              <a:cxnLst/>
              <a:rect l="l" t="t" r="r" b="b"/>
              <a:pathLst>
                <a:path w="6114" h="6144" extrusionOk="0">
                  <a:moveTo>
                    <a:pt x="3073" y="1014"/>
                  </a:moveTo>
                  <a:cubicBezTo>
                    <a:pt x="4181" y="1014"/>
                    <a:pt x="5131" y="1932"/>
                    <a:pt x="5131" y="3072"/>
                  </a:cubicBezTo>
                  <a:cubicBezTo>
                    <a:pt x="5131" y="4212"/>
                    <a:pt x="4181" y="5131"/>
                    <a:pt x="3073" y="5131"/>
                  </a:cubicBezTo>
                  <a:cubicBezTo>
                    <a:pt x="1933" y="5131"/>
                    <a:pt x="1014" y="4212"/>
                    <a:pt x="1014" y="3072"/>
                  </a:cubicBezTo>
                  <a:cubicBezTo>
                    <a:pt x="1014" y="1932"/>
                    <a:pt x="1933" y="1014"/>
                    <a:pt x="3073" y="1014"/>
                  </a:cubicBezTo>
                  <a:close/>
                  <a:moveTo>
                    <a:pt x="3073" y="0"/>
                  </a:moveTo>
                  <a:cubicBezTo>
                    <a:pt x="1363" y="0"/>
                    <a:pt x="1" y="1394"/>
                    <a:pt x="1" y="3072"/>
                  </a:cubicBezTo>
                  <a:cubicBezTo>
                    <a:pt x="1" y="4751"/>
                    <a:pt x="1363" y="6144"/>
                    <a:pt x="3073" y="6144"/>
                  </a:cubicBezTo>
                  <a:cubicBezTo>
                    <a:pt x="4751" y="6144"/>
                    <a:pt x="6113" y="4751"/>
                    <a:pt x="6113" y="3072"/>
                  </a:cubicBezTo>
                  <a:cubicBezTo>
                    <a:pt x="6113" y="1394"/>
                    <a:pt x="4751" y="0"/>
                    <a:pt x="3073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3"/>
            <p:cNvSpPr/>
            <p:nvPr/>
          </p:nvSpPr>
          <p:spPr>
            <a:xfrm>
              <a:off x="4774700" y="1416150"/>
              <a:ext cx="152825" cy="152825"/>
            </a:xfrm>
            <a:custGeom>
              <a:avLst/>
              <a:gdLst/>
              <a:ahLst/>
              <a:cxnLst/>
              <a:rect l="l" t="t" r="r" b="b"/>
              <a:pathLst>
                <a:path w="6113" h="6113" extrusionOk="0">
                  <a:moveTo>
                    <a:pt x="3041" y="1014"/>
                  </a:moveTo>
                  <a:cubicBezTo>
                    <a:pt x="4181" y="1014"/>
                    <a:pt x="5099" y="1932"/>
                    <a:pt x="5099" y="3072"/>
                  </a:cubicBezTo>
                  <a:cubicBezTo>
                    <a:pt x="5099" y="4212"/>
                    <a:pt x="4181" y="5131"/>
                    <a:pt x="3041" y="5131"/>
                  </a:cubicBezTo>
                  <a:cubicBezTo>
                    <a:pt x="1901" y="5131"/>
                    <a:pt x="983" y="4212"/>
                    <a:pt x="983" y="3072"/>
                  </a:cubicBezTo>
                  <a:cubicBezTo>
                    <a:pt x="983" y="1932"/>
                    <a:pt x="1901" y="1014"/>
                    <a:pt x="3041" y="1014"/>
                  </a:cubicBezTo>
                  <a:close/>
                  <a:moveTo>
                    <a:pt x="3041" y="0"/>
                  </a:moveTo>
                  <a:cubicBezTo>
                    <a:pt x="1363" y="0"/>
                    <a:pt x="1" y="1394"/>
                    <a:pt x="1" y="3072"/>
                  </a:cubicBezTo>
                  <a:cubicBezTo>
                    <a:pt x="1" y="4751"/>
                    <a:pt x="1363" y="6112"/>
                    <a:pt x="3041" y="6112"/>
                  </a:cubicBezTo>
                  <a:cubicBezTo>
                    <a:pt x="4751" y="6112"/>
                    <a:pt x="6113" y="4751"/>
                    <a:pt x="6113" y="3072"/>
                  </a:cubicBezTo>
                  <a:cubicBezTo>
                    <a:pt x="6113" y="1394"/>
                    <a:pt x="4751" y="0"/>
                    <a:pt x="3041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3"/>
            <p:cNvSpPr/>
            <p:nvPr/>
          </p:nvSpPr>
          <p:spPr>
            <a:xfrm>
              <a:off x="2681375" y="4073950"/>
              <a:ext cx="197975" cy="197175"/>
            </a:xfrm>
            <a:custGeom>
              <a:avLst/>
              <a:gdLst/>
              <a:ahLst/>
              <a:cxnLst/>
              <a:rect l="l" t="t" r="r" b="b"/>
              <a:pathLst>
                <a:path w="7919" h="7887" extrusionOk="0">
                  <a:moveTo>
                    <a:pt x="3959" y="982"/>
                  </a:moveTo>
                  <a:cubicBezTo>
                    <a:pt x="5575" y="982"/>
                    <a:pt x="6905" y="2313"/>
                    <a:pt x="6905" y="3928"/>
                  </a:cubicBezTo>
                  <a:cubicBezTo>
                    <a:pt x="6905" y="5574"/>
                    <a:pt x="5575" y="6873"/>
                    <a:pt x="3959" y="6873"/>
                  </a:cubicBezTo>
                  <a:cubicBezTo>
                    <a:pt x="2344" y="6873"/>
                    <a:pt x="1014" y="5574"/>
                    <a:pt x="1014" y="3928"/>
                  </a:cubicBezTo>
                  <a:cubicBezTo>
                    <a:pt x="1014" y="2313"/>
                    <a:pt x="2344" y="982"/>
                    <a:pt x="3959" y="982"/>
                  </a:cubicBezTo>
                  <a:close/>
                  <a:moveTo>
                    <a:pt x="3959" y="1"/>
                  </a:moveTo>
                  <a:cubicBezTo>
                    <a:pt x="1774" y="1"/>
                    <a:pt x="1" y="1774"/>
                    <a:pt x="1" y="3928"/>
                  </a:cubicBezTo>
                  <a:cubicBezTo>
                    <a:pt x="1" y="6113"/>
                    <a:pt x="1774" y="7886"/>
                    <a:pt x="3959" y="7886"/>
                  </a:cubicBezTo>
                  <a:cubicBezTo>
                    <a:pt x="6145" y="7886"/>
                    <a:pt x="7886" y="6113"/>
                    <a:pt x="7918" y="3928"/>
                  </a:cubicBezTo>
                  <a:cubicBezTo>
                    <a:pt x="7918" y="1774"/>
                    <a:pt x="6145" y="1"/>
                    <a:pt x="3959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" name="Google Shape;164;p13"/>
          <p:cNvSpPr txBox="1"/>
          <p:nvPr/>
        </p:nvSpPr>
        <p:spPr>
          <a:xfrm>
            <a:off x="180211" y="1763425"/>
            <a:ext cx="4370301" cy="1401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eaLnBrk="1" hangingPunct="1">
              <a:lnSpc>
                <a:spcPct val="250000"/>
              </a:lnSpc>
              <a:spcBef>
                <a:spcPct val="0"/>
              </a:spcBef>
            </a:pPr>
            <a:r>
              <a:rPr lang="id-ID" altLang="ko-KR" sz="1600" b="1" dirty="0">
                <a:solidFill>
                  <a:schemeClr val="tx1"/>
                </a:solidFill>
                <a:latin typeface="Arial" panose="020B0604020202020204" pitchFamily="34" charset="0"/>
              </a:rPr>
              <a:t>PEDOMAN PENGGUNAAN </a:t>
            </a:r>
            <a:r>
              <a:rPr lang="en-US" altLang="ko-KR" sz="1600" b="1" dirty="0">
                <a:solidFill>
                  <a:schemeClr val="tx1"/>
                </a:solidFill>
                <a:latin typeface="Arial" panose="020B0604020202020204" pitchFamily="34" charset="0"/>
              </a:rPr>
              <a:t>SIMULTAN</a:t>
            </a:r>
          </a:p>
          <a:p>
            <a:pPr algn="ctr" eaLnBrk="1" hangingPunct="1">
              <a:lnSpc>
                <a:spcPct val="114000"/>
              </a:lnSpc>
              <a:spcBef>
                <a:spcPct val="0"/>
              </a:spcBef>
            </a:pPr>
            <a:r>
              <a:rPr lang="en-ID" altLang="ko-KR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B</a:t>
            </a:r>
            <a:r>
              <a:rPr lang="id-ID" altLang="ko-KR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IMBINGAN TEKNIS HUKUM ACARA PENGUJIAN UNDANG-UNDANG</a:t>
            </a:r>
            <a:endParaRPr lang="id-ID" altLang="ko-KR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14000"/>
              </a:lnSpc>
              <a:spcBef>
                <a:spcPct val="0"/>
              </a:spcBef>
            </a:pPr>
            <a:endParaRPr lang="en-US" altLang="ko-KR" sz="1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66" name="Picture 2" descr="Image result for logo glow Mahkamah konstitu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49" y="84159"/>
            <a:ext cx="1584325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" name="Google Shape;164;p13">
            <a:extLst>
              <a:ext uri="{FF2B5EF4-FFF2-40B4-BE49-F238E27FC236}">
                <a16:creationId xmlns:a16="http://schemas.microsoft.com/office/drawing/2014/main" id="{CB779C38-88F9-44E0-9210-DDC220B130FC}"/>
              </a:ext>
            </a:extLst>
          </p:cNvPr>
          <p:cNvSpPr txBox="1"/>
          <p:nvPr/>
        </p:nvSpPr>
        <p:spPr>
          <a:xfrm>
            <a:off x="4809972" y="825826"/>
            <a:ext cx="3967048" cy="88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SIMULTAN</a:t>
            </a:r>
          </a:p>
          <a:p>
            <a:pPr algn="ctr" eaLnBrk="1" hangingPunct="1">
              <a:spcBef>
                <a:spcPct val="0"/>
              </a:spcBef>
            </a:pPr>
            <a:r>
              <a:rPr lang="en-US" altLang="ko-KR" b="1" dirty="0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en-US" altLang="ko-KR" b="1" dirty="0" err="1">
                <a:solidFill>
                  <a:schemeClr val="tx1"/>
                </a:solidFill>
                <a:latin typeface="Arial" panose="020B0604020202020204" pitchFamily="34" charset="0"/>
              </a:rPr>
              <a:t>Sistem</a:t>
            </a:r>
            <a:r>
              <a:rPr lang="en-US" altLang="ko-KR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ko-KR" b="1" dirty="0" err="1">
                <a:solidFill>
                  <a:schemeClr val="tx1"/>
                </a:solidFill>
                <a:latin typeface="Arial" panose="020B0604020202020204" pitchFamily="34" charset="0"/>
              </a:rPr>
              <a:t>Informasi</a:t>
            </a:r>
            <a:r>
              <a:rPr lang="en-US" altLang="ko-KR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ko-KR" b="1" dirty="0" err="1">
                <a:solidFill>
                  <a:schemeClr val="tx1"/>
                </a:solidFill>
                <a:latin typeface="Arial" panose="020B0604020202020204" pitchFamily="34" charset="0"/>
              </a:rPr>
              <a:t>Manajemen</a:t>
            </a:r>
            <a:r>
              <a:rPr lang="en-US" altLang="ko-KR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ko-KR" b="1" dirty="0" err="1">
                <a:solidFill>
                  <a:schemeClr val="tx1"/>
                </a:solidFill>
                <a:latin typeface="Arial" panose="020B0604020202020204" pitchFamily="34" charset="0"/>
              </a:rPr>
              <a:t>Peserta</a:t>
            </a:r>
            <a:endParaRPr lang="en-US" altLang="ko-KR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en-US" altLang="ko-KR" b="1" dirty="0" err="1">
                <a:solidFill>
                  <a:schemeClr val="tx1"/>
                </a:solidFill>
                <a:latin typeface="Arial" panose="020B0604020202020204" pitchFamily="34" charset="0"/>
              </a:rPr>
              <a:t>Langsung</a:t>
            </a:r>
            <a:r>
              <a:rPr lang="en-US" altLang="ko-KR" b="1" dirty="0">
                <a:solidFill>
                  <a:schemeClr val="tx1"/>
                </a:solidFill>
                <a:latin typeface="Arial" panose="020B0604020202020204" pitchFamily="34" charset="0"/>
              </a:rPr>
              <a:t> dan </a:t>
            </a:r>
            <a:r>
              <a:rPr lang="en-US" altLang="ko-KR" b="1" dirty="0" err="1">
                <a:solidFill>
                  <a:schemeClr val="tx1"/>
                </a:solidFill>
                <a:latin typeface="Arial" panose="020B0604020202020204" pitchFamily="34" charset="0"/>
              </a:rPr>
              <a:t>Transparan</a:t>
            </a:r>
            <a:r>
              <a:rPr lang="en-US" altLang="ko-KR" b="1" dirty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0" t="5228" r="9035" b="6416"/>
          <a:stretch>
            <a:fillRect/>
          </a:stretch>
        </p:blipFill>
        <p:spPr bwMode="auto">
          <a:xfrm>
            <a:off x="107950" y="609600"/>
            <a:ext cx="6048375" cy="383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03C245F-A892-4644-8BA8-833F5460C658}"/>
              </a:ext>
            </a:extLst>
          </p:cNvPr>
          <p:cNvSpPr/>
          <p:nvPr/>
        </p:nvSpPr>
        <p:spPr>
          <a:xfrm>
            <a:off x="6227763" y="73025"/>
            <a:ext cx="2843212" cy="47101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id-ID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id-ID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id-ID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Isi l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embar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kerja </a:t>
            </a:r>
            <a:r>
              <a:rPr lang="id-ID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 Test</a:t>
            </a:r>
            <a:r>
              <a:rPr lang="id-ID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id-ID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Test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memilih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salah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jawaban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setelah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selesai</a:t>
            </a:r>
            <a:r>
              <a:rPr lang="id-ID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soal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id-ID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430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4B5F503-38AF-4B82-8D91-029294BAF945}"/>
              </a:ext>
            </a:extLst>
          </p:cNvPr>
          <p:cNvGrpSpPr/>
          <p:nvPr/>
        </p:nvGrpSpPr>
        <p:grpSpPr>
          <a:xfrm>
            <a:off x="1164436" y="226988"/>
            <a:ext cx="6684579" cy="523220"/>
            <a:chOff x="198307" y="201994"/>
            <a:chExt cx="6684579" cy="523220"/>
          </a:xfrm>
        </p:grpSpPr>
        <p:sp>
          <p:nvSpPr>
            <p:cNvPr id="7" name="Round Diagonal Corner Rectangle 3">
              <a:extLst>
                <a:ext uri="{FF2B5EF4-FFF2-40B4-BE49-F238E27FC236}">
                  <a16:creationId xmlns:a16="http://schemas.microsoft.com/office/drawing/2014/main" id="{A051F421-4CFD-43EE-8827-BEDD47A292EC}"/>
                </a:ext>
              </a:extLst>
            </p:cNvPr>
            <p:cNvSpPr/>
            <p:nvPr/>
          </p:nvSpPr>
          <p:spPr>
            <a:xfrm>
              <a:off x="198307" y="201994"/>
              <a:ext cx="6684579" cy="523220"/>
            </a:xfrm>
            <a:prstGeom prst="round2Diag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2B84177-B8EA-4D1E-B5EC-7A50ECE88CE5}"/>
                </a:ext>
              </a:extLst>
            </p:cNvPr>
            <p:cNvSpPr txBox="1"/>
            <p:nvPr/>
          </p:nvSpPr>
          <p:spPr>
            <a:xfrm>
              <a:off x="198307" y="309715"/>
              <a:ext cx="64539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1600" b="1" dirty="0"/>
                <a:t>Hasil </a:t>
              </a:r>
              <a:r>
                <a:rPr lang="en-ID" sz="1600" b="1" i="1" dirty="0"/>
                <a:t>Pre Test </a:t>
              </a:r>
              <a:r>
                <a:rPr lang="en-ID" sz="1600" b="1" dirty="0"/>
                <a:t>dan</a:t>
              </a:r>
              <a:r>
                <a:rPr lang="en-ID" sz="1600" b="1" i="1" dirty="0"/>
                <a:t> Post Test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80563EF-D18B-455C-9DA5-16E08D8735B4}"/>
              </a:ext>
            </a:extLst>
          </p:cNvPr>
          <p:cNvGrpSpPr/>
          <p:nvPr/>
        </p:nvGrpSpPr>
        <p:grpSpPr>
          <a:xfrm>
            <a:off x="300012" y="1149831"/>
            <a:ext cx="8543976" cy="3785498"/>
            <a:chOff x="300012" y="1149831"/>
            <a:chExt cx="8543976" cy="378549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25EF2F3-A20A-4A86-A32F-22B581B60BE1}"/>
                </a:ext>
              </a:extLst>
            </p:cNvPr>
            <p:cNvGrpSpPr/>
            <p:nvPr/>
          </p:nvGrpSpPr>
          <p:grpSpPr>
            <a:xfrm>
              <a:off x="300012" y="1149831"/>
              <a:ext cx="8543976" cy="3785498"/>
              <a:chOff x="300012" y="1149831"/>
              <a:chExt cx="8543976" cy="3785498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FB19A614-A5FB-4566-AC1D-4F5A7ACE7105}"/>
                  </a:ext>
                </a:extLst>
              </p:cNvPr>
              <p:cNvGrpSpPr/>
              <p:nvPr/>
            </p:nvGrpSpPr>
            <p:grpSpPr>
              <a:xfrm>
                <a:off x="300012" y="1149831"/>
                <a:ext cx="8543976" cy="3785498"/>
                <a:chOff x="300012" y="1149831"/>
                <a:chExt cx="8543976" cy="3785498"/>
              </a:xfrm>
            </p:grpSpPr>
            <p:pic>
              <p:nvPicPr>
                <p:cNvPr id="2" name="Picture 1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0012" y="1149831"/>
                  <a:ext cx="8543976" cy="3785498"/>
                </a:xfrm>
                <a:prstGeom prst="rect">
                  <a:avLst/>
                </a:prstGeom>
              </p:spPr>
            </p:pic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B4B517A-F66C-443C-9ADF-43AD5BCA2201}"/>
                    </a:ext>
                  </a:extLst>
                </p:cNvPr>
                <p:cNvSpPr/>
                <p:nvPr/>
              </p:nvSpPr>
              <p:spPr>
                <a:xfrm>
                  <a:off x="8191500" y="4617720"/>
                  <a:ext cx="259080" cy="144780"/>
                </a:xfrm>
                <a:prstGeom prst="rect">
                  <a:avLst/>
                </a:prstGeom>
                <a:solidFill>
                  <a:srgbClr val="26A94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</p:grp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D1EB048-9F4D-4DAD-AD5F-C2B27F3FCDAA}"/>
                  </a:ext>
                </a:extLst>
              </p:cNvPr>
              <p:cNvSpPr/>
              <p:nvPr/>
            </p:nvSpPr>
            <p:spPr>
              <a:xfrm>
                <a:off x="8084820" y="4568190"/>
                <a:ext cx="472440" cy="228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bg1">
                        <a:lumMod val="95000"/>
                      </a:schemeClr>
                    </a:solidFill>
                  </a:rPr>
                  <a:t>10</a:t>
                </a:r>
                <a:endParaRPr lang="en-ID" sz="10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8CC955A-0827-4062-8E20-864806518425}"/>
                </a:ext>
              </a:extLst>
            </p:cNvPr>
            <p:cNvSpPr/>
            <p:nvPr/>
          </p:nvSpPr>
          <p:spPr>
            <a:xfrm>
              <a:off x="3035308" y="2218267"/>
              <a:ext cx="3268133" cy="177799"/>
            </a:xfrm>
            <a:prstGeom prst="rect">
              <a:avLst/>
            </a:prstGeom>
            <a:solidFill>
              <a:srgbClr val="9F14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err="1"/>
                <a:t>Bimbingan</a:t>
              </a:r>
              <a:r>
                <a:rPr lang="en-US" sz="1100" dirty="0"/>
                <a:t> Teknis </a:t>
              </a:r>
              <a:r>
                <a:rPr lang="en-US" sz="1100" dirty="0" err="1"/>
                <a:t>atau</a:t>
              </a:r>
              <a:r>
                <a:rPr lang="en-US" sz="1100" dirty="0"/>
                <a:t> PPHKWN</a:t>
              </a:r>
              <a:endParaRPr lang="en-ID" sz="1100" dirty="0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31C1DD61-53C3-4767-8B85-694C610A199A}"/>
              </a:ext>
            </a:extLst>
          </p:cNvPr>
          <p:cNvSpPr/>
          <p:nvPr/>
        </p:nvSpPr>
        <p:spPr>
          <a:xfrm>
            <a:off x="7618389" y="4324350"/>
            <a:ext cx="1440180" cy="4724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93696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0" y="370490"/>
            <a:ext cx="8126626" cy="3644878"/>
          </a:xfrm>
          <a:prstGeom prst="rect">
            <a:avLst/>
          </a:prstGeom>
        </p:spPr>
      </p:pic>
      <p:sp>
        <p:nvSpPr>
          <p:cNvPr id="3" name="Round Diagonal Corner Rectangle 2"/>
          <p:cNvSpPr/>
          <p:nvPr/>
        </p:nvSpPr>
        <p:spPr>
          <a:xfrm>
            <a:off x="2509966" y="4268513"/>
            <a:ext cx="4124068" cy="504497"/>
          </a:xfrm>
          <a:prstGeom prst="round2Diag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 err="1">
                <a:solidFill>
                  <a:schemeClr val="tx1"/>
                </a:solidFill>
              </a:rPr>
              <a:t>Mengisi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Kuesioner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Evaluasi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Narasumber</a:t>
            </a:r>
            <a:endParaRPr lang="en-ID" b="1" dirty="0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DB7C1EF-2936-496A-849C-F064C4BDFF75}"/>
              </a:ext>
            </a:extLst>
          </p:cNvPr>
          <p:cNvSpPr/>
          <p:nvPr/>
        </p:nvSpPr>
        <p:spPr>
          <a:xfrm>
            <a:off x="7262386" y="1956709"/>
            <a:ext cx="1440180" cy="4724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95416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5" t="4485" r="9512" b="6898"/>
          <a:stretch>
            <a:fillRect/>
          </a:stretch>
        </p:blipFill>
        <p:spPr bwMode="auto">
          <a:xfrm>
            <a:off x="107950" y="608013"/>
            <a:ext cx="6048375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A60C5B2-6FD3-4569-A9E2-669FC90D518B}"/>
              </a:ext>
            </a:extLst>
          </p:cNvPr>
          <p:cNvSpPr/>
          <p:nvPr/>
        </p:nvSpPr>
        <p:spPr>
          <a:xfrm>
            <a:off x="6227763" y="73025"/>
            <a:ext cx="2843212" cy="47101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id-ID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id-ID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id-ID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Halaman</a:t>
            </a:r>
          </a:p>
          <a:p>
            <a:pPr algn="ctr">
              <a:defRPr/>
            </a:pPr>
            <a:endParaRPr lang="id-ID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id-ID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“Kuesioner Evaluasi Narasumber”</a:t>
            </a:r>
            <a:endParaRPr lang="id-ID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ID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ID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id-ID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id-ID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id-ID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Mohon</a:t>
            </a:r>
            <a:r>
              <a:rPr lang="id-ID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diisi </a:t>
            </a:r>
            <a:r>
              <a:rPr lang="id-ID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setelah atau menjelang setiap sesi materi berakhir</a:t>
            </a:r>
            <a:endParaRPr lang="en-ID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ID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id-ID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985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3" t="3879" r="9160" b="5608"/>
          <a:stretch>
            <a:fillRect/>
          </a:stretch>
        </p:blipFill>
        <p:spPr bwMode="auto">
          <a:xfrm>
            <a:off x="107950" y="484188"/>
            <a:ext cx="6048375" cy="386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C2AEFDB-9E35-42D2-8C1F-11D451AA39A9}"/>
              </a:ext>
            </a:extLst>
          </p:cNvPr>
          <p:cNvSpPr/>
          <p:nvPr/>
        </p:nvSpPr>
        <p:spPr>
          <a:xfrm>
            <a:off x="6300788" y="0"/>
            <a:ext cx="2843212" cy="4803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id-ID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id-ID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id-ID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Isi l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embar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Kuesioner Evaluasi Narasumber</a:t>
            </a:r>
            <a:r>
              <a:rPr lang="en-US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memilih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salah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jawaban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setelah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selesai</a:t>
            </a:r>
            <a:r>
              <a:rPr lang="id-ID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simpan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id-ID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id-ID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id-ID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id-ID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Seluruh penilaian wajib diisi</a:t>
            </a:r>
            <a:r>
              <a:rPr lang="id-ID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kecuali kolom saran dan perbaikan</a:t>
            </a:r>
            <a:endParaRPr lang="id-ID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297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CEB9CD6-B608-4AC5-A814-C82907DF714D}"/>
              </a:ext>
            </a:extLst>
          </p:cNvPr>
          <p:cNvGrpSpPr/>
          <p:nvPr/>
        </p:nvGrpSpPr>
        <p:grpSpPr>
          <a:xfrm>
            <a:off x="300011" y="411484"/>
            <a:ext cx="8543976" cy="3785498"/>
            <a:chOff x="300011" y="411484"/>
            <a:chExt cx="8543976" cy="378549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11" y="411484"/>
              <a:ext cx="8543976" cy="378549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33A4D0F-A9E1-4FDE-B160-564663C619A2}"/>
                </a:ext>
              </a:extLst>
            </p:cNvPr>
            <p:cNvSpPr/>
            <p:nvPr/>
          </p:nvSpPr>
          <p:spPr>
            <a:xfrm>
              <a:off x="3077641" y="1489171"/>
              <a:ext cx="3268133" cy="177799"/>
            </a:xfrm>
            <a:prstGeom prst="rect">
              <a:avLst/>
            </a:prstGeom>
            <a:solidFill>
              <a:srgbClr val="9F14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PPHKWN</a:t>
              </a:r>
              <a:endParaRPr lang="en-ID" sz="1100" dirty="0"/>
            </a:p>
          </p:txBody>
        </p:sp>
      </p:grpSp>
      <p:sp>
        <p:nvSpPr>
          <p:cNvPr id="3" name="Round Diagonal Corner Rectangle 2"/>
          <p:cNvSpPr/>
          <p:nvPr/>
        </p:nvSpPr>
        <p:spPr>
          <a:xfrm>
            <a:off x="2725535" y="4457700"/>
            <a:ext cx="3692929" cy="504497"/>
          </a:xfrm>
          <a:prstGeom prst="round2Diag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 err="1">
                <a:solidFill>
                  <a:schemeClr val="tx1"/>
                </a:solidFill>
              </a:rPr>
              <a:t>Mengisi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Evaluasi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kegiatan</a:t>
            </a:r>
            <a:endParaRPr lang="en-ID" b="1" dirty="0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D05DE60-1185-4DDB-8731-ADE527EA7ECD}"/>
              </a:ext>
            </a:extLst>
          </p:cNvPr>
          <p:cNvSpPr/>
          <p:nvPr/>
        </p:nvSpPr>
        <p:spPr>
          <a:xfrm>
            <a:off x="3596376" y="2571750"/>
            <a:ext cx="1951246" cy="6950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8598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4E7E103-6CAB-4BC9-BE30-EF1FC8BAC9BB}"/>
              </a:ext>
            </a:extLst>
          </p:cNvPr>
          <p:cNvGrpSpPr/>
          <p:nvPr/>
        </p:nvGrpSpPr>
        <p:grpSpPr>
          <a:xfrm>
            <a:off x="338959" y="156216"/>
            <a:ext cx="8607972" cy="4013579"/>
            <a:chOff x="338959" y="156216"/>
            <a:chExt cx="8607972" cy="401357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959" y="156216"/>
              <a:ext cx="8607972" cy="4013579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B266910-C8ED-46F7-A5DA-77F2AE781CA2}"/>
                </a:ext>
              </a:extLst>
            </p:cNvPr>
            <p:cNvSpPr/>
            <p:nvPr/>
          </p:nvSpPr>
          <p:spPr>
            <a:xfrm>
              <a:off x="2937933" y="1473200"/>
              <a:ext cx="3268133" cy="177799"/>
            </a:xfrm>
            <a:prstGeom prst="rect">
              <a:avLst/>
            </a:prstGeom>
            <a:solidFill>
              <a:srgbClr val="007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900" dirty="0" smtClean="0"/>
                <a:t>BIMTEK HUKUM ACARA PENGUJIAN UNDANG-UNDANG</a:t>
              </a:r>
              <a:endParaRPr lang="en-ID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95707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17" y="255796"/>
            <a:ext cx="8647386" cy="397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97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451942" y="4156365"/>
            <a:ext cx="7777657" cy="931720"/>
          </a:xfrm>
          <a:prstGeom prst="round2Diag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D" sz="1800" b="1" dirty="0" err="1">
                <a:solidFill>
                  <a:schemeClr val="tx1"/>
                </a:solidFill>
              </a:rPr>
              <a:t>Klik</a:t>
            </a:r>
            <a:r>
              <a:rPr lang="en-ID" sz="1800" b="1" dirty="0">
                <a:solidFill>
                  <a:schemeClr val="tx1"/>
                </a:solidFill>
              </a:rPr>
              <a:t> </a:t>
            </a:r>
            <a:r>
              <a:rPr lang="en-ID" sz="1800" b="1" dirty="0" err="1">
                <a:solidFill>
                  <a:schemeClr val="tx1"/>
                </a:solidFill>
              </a:rPr>
              <a:t>Absensi</a:t>
            </a:r>
            <a:r>
              <a:rPr lang="en-ID" sz="1800" b="1" dirty="0">
                <a:solidFill>
                  <a:schemeClr val="tx1"/>
                </a:solidFill>
              </a:rPr>
              <a:t> </a:t>
            </a:r>
            <a:r>
              <a:rPr lang="en-ID" sz="1800" b="1" dirty="0" err="1">
                <a:solidFill>
                  <a:schemeClr val="tx1"/>
                </a:solidFill>
              </a:rPr>
              <a:t>dan</a:t>
            </a:r>
            <a:r>
              <a:rPr lang="en-ID" sz="1800" b="1" dirty="0">
                <a:solidFill>
                  <a:schemeClr val="tx1"/>
                </a:solidFill>
              </a:rPr>
              <a:t> TTD</a:t>
            </a:r>
          </a:p>
          <a:p>
            <a:endParaRPr lang="en-ID" sz="1200" dirty="0">
              <a:solidFill>
                <a:schemeClr val="tx1"/>
              </a:solidFill>
            </a:endParaRPr>
          </a:p>
          <a:p>
            <a:r>
              <a:rPr lang="en-ID" sz="1200" dirty="0">
                <a:solidFill>
                  <a:schemeClr val="tx1"/>
                </a:solidFill>
              </a:rPr>
              <a:t>*</a:t>
            </a:r>
            <a:r>
              <a:rPr lang="en-ID" sz="1200" dirty="0" err="1">
                <a:solidFill>
                  <a:schemeClr val="tx1"/>
                </a:solidFill>
              </a:rPr>
              <a:t>Untuk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Absensi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sebaiknya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peserta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membuka</a:t>
            </a:r>
            <a:r>
              <a:rPr lang="en-ID" sz="1200" dirty="0">
                <a:solidFill>
                  <a:schemeClr val="tx1"/>
                </a:solidFill>
              </a:rPr>
              <a:t> dashboard e-</a:t>
            </a:r>
            <a:r>
              <a:rPr lang="en-ID" sz="1200" dirty="0" err="1">
                <a:solidFill>
                  <a:schemeClr val="tx1"/>
                </a:solidFill>
              </a:rPr>
              <a:t>pusdik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b="1" dirty="0" err="1">
                <a:solidFill>
                  <a:schemeClr val="tx1"/>
                </a:solidFill>
              </a:rPr>
              <a:t>menggunakan</a:t>
            </a:r>
            <a:r>
              <a:rPr lang="en-ID" sz="1200" b="1" dirty="0">
                <a:solidFill>
                  <a:schemeClr val="tx1"/>
                </a:solidFill>
              </a:rPr>
              <a:t> smartphone </a:t>
            </a:r>
            <a:r>
              <a:rPr lang="en-ID" sz="1200" b="1" dirty="0" err="1">
                <a:solidFill>
                  <a:schemeClr val="tx1"/>
                </a:solidFill>
              </a:rPr>
              <a:t>atau</a:t>
            </a:r>
            <a:r>
              <a:rPr lang="en-ID" sz="1200" b="1" dirty="0">
                <a:solidFill>
                  <a:schemeClr val="tx1"/>
                </a:solidFill>
              </a:rPr>
              <a:t> laptop </a:t>
            </a:r>
            <a:r>
              <a:rPr lang="en-ID" sz="1200" b="1" dirty="0" err="1">
                <a:solidFill>
                  <a:schemeClr val="tx1"/>
                </a:solidFill>
              </a:rPr>
              <a:t>dengan</a:t>
            </a:r>
            <a:r>
              <a:rPr lang="en-ID" sz="1200" b="1" dirty="0">
                <a:solidFill>
                  <a:schemeClr val="tx1"/>
                </a:solidFill>
              </a:rPr>
              <a:t> </a:t>
            </a:r>
            <a:r>
              <a:rPr lang="en-ID" sz="1200" b="1" dirty="0" err="1">
                <a:solidFill>
                  <a:schemeClr val="tx1"/>
                </a:solidFill>
              </a:rPr>
              <a:t>layar</a:t>
            </a:r>
            <a:r>
              <a:rPr lang="en-ID" sz="1200" b="1" dirty="0">
                <a:solidFill>
                  <a:schemeClr val="tx1"/>
                </a:solidFill>
              </a:rPr>
              <a:t> </a:t>
            </a:r>
            <a:r>
              <a:rPr lang="en-ID" sz="1200" b="1" dirty="0" err="1">
                <a:solidFill>
                  <a:schemeClr val="tx1"/>
                </a:solidFill>
              </a:rPr>
              <a:t>sentuh</a:t>
            </a:r>
            <a:r>
              <a:rPr lang="en-ID" sz="1200" b="1" dirty="0">
                <a:solidFill>
                  <a:schemeClr val="tx1"/>
                </a:solidFill>
              </a:rPr>
              <a:t> (</a:t>
            </a:r>
            <a:r>
              <a:rPr lang="en-ID" sz="1200" b="1" i="1" dirty="0">
                <a:solidFill>
                  <a:schemeClr val="tx1"/>
                </a:solidFill>
              </a:rPr>
              <a:t>touchscreen</a:t>
            </a:r>
            <a:r>
              <a:rPr lang="en-ID" sz="1200" b="1" dirty="0">
                <a:solidFill>
                  <a:schemeClr val="tx1"/>
                </a:solidFill>
              </a:rPr>
              <a:t>)</a:t>
            </a:r>
            <a:r>
              <a:rPr lang="en-ID" sz="1200" dirty="0">
                <a:solidFill>
                  <a:schemeClr val="tx1"/>
                </a:solidFill>
              </a:rPr>
              <a:t>, </a:t>
            </a:r>
            <a:r>
              <a:rPr lang="en-ID" sz="1200" dirty="0" err="1">
                <a:solidFill>
                  <a:schemeClr val="tx1"/>
                </a:solidFill>
              </a:rPr>
              <a:t>karena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akan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membubuhkan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tanda</a:t>
            </a:r>
            <a:r>
              <a:rPr lang="en-ID" sz="1200" dirty="0">
                <a:solidFill>
                  <a:schemeClr val="tx1"/>
                </a:solidFill>
              </a:rPr>
              <a:t> </a:t>
            </a:r>
            <a:r>
              <a:rPr lang="en-ID" sz="1200" dirty="0" err="1">
                <a:solidFill>
                  <a:schemeClr val="tx1"/>
                </a:solidFill>
              </a:rPr>
              <a:t>tangan</a:t>
            </a:r>
            <a:r>
              <a:rPr lang="en-ID" sz="1200" dirty="0">
                <a:solidFill>
                  <a:schemeClr val="tx1"/>
                </a:solidFill>
              </a:rPr>
              <a:t> di </a:t>
            </a:r>
            <a:r>
              <a:rPr lang="en-ID" sz="1200" dirty="0" err="1">
                <a:solidFill>
                  <a:schemeClr val="tx1"/>
                </a:solidFill>
              </a:rPr>
              <a:t>layar</a:t>
            </a:r>
            <a:endParaRPr lang="en-ID" sz="1200" dirty="0">
              <a:solidFill>
                <a:schemeClr val="tx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23E2061-9E7D-4409-BAC1-C281AA754CE4}"/>
              </a:ext>
            </a:extLst>
          </p:cNvPr>
          <p:cNvSpPr/>
          <p:nvPr/>
        </p:nvSpPr>
        <p:spPr>
          <a:xfrm>
            <a:off x="8115300" y="1912620"/>
            <a:ext cx="769620" cy="57694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77B64FE-3AD5-4AC3-BCDB-188550923357}"/>
              </a:ext>
            </a:extLst>
          </p:cNvPr>
          <p:cNvSpPr/>
          <p:nvPr/>
        </p:nvSpPr>
        <p:spPr>
          <a:xfrm>
            <a:off x="6454140" y="55415"/>
            <a:ext cx="769620" cy="576941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3B503AF-68E0-4333-B074-2AB0B62E6C4D}"/>
              </a:ext>
            </a:extLst>
          </p:cNvPr>
          <p:cNvGrpSpPr/>
          <p:nvPr/>
        </p:nvGrpSpPr>
        <p:grpSpPr>
          <a:xfrm>
            <a:off x="165538" y="94601"/>
            <a:ext cx="8907517" cy="3862000"/>
            <a:chOff x="165538" y="94601"/>
            <a:chExt cx="8907517" cy="3862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538" y="94601"/>
              <a:ext cx="8907517" cy="3862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CBF0DC7-CAFC-4BE5-B316-C225508DE3B8}"/>
                </a:ext>
              </a:extLst>
            </p:cNvPr>
            <p:cNvSpPr/>
            <p:nvPr/>
          </p:nvSpPr>
          <p:spPr>
            <a:xfrm>
              <a:off x="511210" y="1203833"/>
              <a:ext cx="8302590" cy="184703"/>
            </a:xfrm>
            <a:prstGeom prst="rect">
              <a:avLst/>
            </a:prstGeom>
            <a:solidFill>
              <a:srgbClr val="9F14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err="1"/>
                <a:t>Bimbingan</a:t>
              </a:r>
              <a:r>
                <a:rPr lang="en-US" sz="1100" dirty="0"/>
                <a:t> Teknis </a:t>
              </a:r>
              <a:r>
                <a:rPr lang="en-US" sz="1100" dirty="0" err="1"/>
                <a:t>atau</a:t>
              </a:r>
              <a:r>
                <a:rPr lang="en-US" sz="1100" dirty="0"/>
                <a:t> PPHKWN</a:t>
              </a:r>
              <a:endParaRPr lang="en-ID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57247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EC41CC-92F9-45AD-BC34-68BECAE7A4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81" b="1037"/>
          <a:stretch/>
        </p:blipFill>
        <p:spPr>
          <a:xfrm>
            <a:off x="0" y="426720"/>
            <a:ext cx="9144000" cy="439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57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" name="Google Shape;1639;p20"/>
          <p:cNvSpPr/>
          <p:nvPr/>
        </p:nvSpPr>
        <p:spPr>
          <a:xfrm>
            <a:off x="887900" y="2807701"/>
            <a:ext cx="1518475" cy="2048078"/>
          </a:xfrm>
          <a:custGeom>
            <a:avLst/>
            <a:gdLst/>
            <a:ahLst/>
            <a:cxnLst/>
            <a:rect l="l" t="t" r="r" b="b"/>
            <a:pathLst>
              <a:path w="52888" h="59032" fill="none" extrusionOk="0">
                <a:moveTo>
                  <a:pt x="50259" y="59032"/>
                </a:moveTo>
                <a:lnTo>
                  <a:pt x="2629" y="59032"/>
                </a:lnTo>
                <a:cubicBezTo>
                  <a:pt x="1172" y="59032"/>
                  <a:pt x="0" y="57860"/>
                  <a:pt x="0" y="56403"/>
                </a:cubicBezTo>
                <a:lnTo>
                  <a:pt x="0" y="2629"/>
                </a:lnTo>
                <a:cubicBezTo>
                  <a:pt x="0" y="1173"/>
                  <a:pt x="1172" y="1"/>
                  <a:pt x="2629" y="1"/>
                </a:cubicBezTo>
                <a:lnTo>
                  <a:pt x="50259" y="1"/>
                </a:lnTo>
                <a:cubicBezTo>
                  <a:pt x="51716" y="1"/>
                  <a:pt x="52888" y="1173"/>
                  <a:pt x="52888" y="2629"/>
                </a:cubicBezTo>
                <a:lnTo>
                  <a:pt x="52888" y="56403"/>
                </a:lnTo>
                <a:cubicBezTo>
                  <a:pt x="52888" y="57860"/>
                  <a:pt x="51716" y="59032"/>
                  <a:pt x="50259" y="59032"/>
                </a:cubicBezTo>
                <a:close/>
              </a:path>
            </a:pathLst>
          </a:custGeom>
          <a:noFill/>
          <a:ln w="10300" cap="flat" cmpd="sng">
            <a:solidFill>
              <a:srgbClr val="F2A365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20"/>
          <p:cNvSpPr/>
          <p:nvPr/>
        </p:nvSpPr>
        <p:spPr>
          <a:xfrm>
            <a:off x="2837480" y="2721040"/>
            <a:ext cx="1484613" cy="2189919"/>
          </a:xfrm>
          <a:custGeom>
            <a:avLst/>
            <a:gdLst/>
            <a:ahLst/>
            <a:cxnLst/>
            <a:rect l="l" t="t" r="r" b="b"/>
            <a:pathLst>
              <a:path w="52889" h="59032" fill="none" extrusionOk="0">
                <a:moveTo>
                  <a:pt x="50260" y="59032"/>
                </a:moveTo>
                <a:lnTo>
                  <a:pt x="2629" y="59032"/>
                </a:lnTo>
                <a:cubicBezTo>
                  <a:pt x="1173" y="59032"/>
                  <a:pt x="1" y="57860"/>
                  <a:pt x="1" y="56403"/>
                </a:cubicBezTo>
                <a:lnTo>
                  <a:pt x="1" y="2629"/>
                </a:lnTo>
                <a:cubicBezTo>
                  <a:pt x="1" y="1173"/>
                  <a:pt x="1173" y="1"/>
                  <a:pt x="2629" y="1"/>
                </a:cubicBezTo>
                <a:lnTo>
                  <a:pt x="50260" y="1"/>
                </a:lnTo>
                <a:cubicBezTo>
                  <a:pt x="51685" y="1"/>
                  <a:pt x="52888" y="1173"/>
                  <a:pt x="52888" y="2629"/>
                </a:cubicBezTo>
                <a:lnTo>
                  <a:pt x="52888" y="56403"/>
                </a:lnTo>
                <a:cubicBezTo>
                  <a:pt x="52857" y="57860"/>
                  <a:pt x="51685" y="59032"/>
                  <a:pt x="50260" y="59032"/>
                </a:cubicBezTo>
                <a:close/>
              </a:path>
            </a:pathLst>
          </a:custGeom>
          <a:noFill/>
          <a:ln w="10300" cap="flat" cmpd="sng">
            <a:solidFill>
              <a:srgbClr val="222831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20"/>
          <p:cNvSpPr/>
          <p:nvPr/>
        </p:nvSpPr>
        <p:spPr>
          <a:xfrm>
            <a:off x="4787106" y="2807701"/>
            <a:ext cx="1530175" cy="2048078"/>
          </a:xfrm>
          <a:custGeom>
            <a:avLst/>
            <a:gdLst/>
            <a:ahLst/>
            <a:cxnLst/>
            <a:rect l="l" t="t" r="r" b="b"/>
            <a:pathLst>
              <a:path w="52889" h="59032" fill="none" extrusionOk="0">
                <a:moveTo>
                  <a:pt x="50260" y="59032"/>
                </a:moveTo>
                <a:lnTo>
                  <a:pt x="2629" y="59032"/>
                </a:lnTo>
                <a:cubicBezTo>
                  <a:pt x="1172" y="59032"/>
                  <a:pt x="1" y="57860"/>
                  <a:pt x="1" y="56403"/>
                </a:cubicBezTo>
                <a:lnTo>
                  <a:pt x="1" y="2629"/>
                </a:lnTo>
                <a:cubicBezTo>
                  <a:pt x="1" y="1173"/>
                  <a:pt x="1172" y="1"/>
                  <a:pt x="2629" y="1"/>
                </a:cubicBezTo>
                <a:lnTo>
                  <a:pt x="50260" y="1"/>
                </a:lnTo>
                <a:cubicBezTo>
                  <a:pt x="51716" y="1"/>
                  <a:pt x="52888" y="1173"/>
                  <a:pt x="52888" y="2629"/>
                </a:cubicBezTo>
                <a:lnTo>
                  <a:pt x="52888" y="56403"/>
                </a:lnTo>
                <a:cubicBezTo>
                  <a:pt x="52888" y="57860"/>
                  <a:pt x="51716" y="59032"/>
                  <a:pt x="50260" y="59032"/>
                </a:cubicBezTo>
                <a:close/>
              </a:path>
            </a:pathLst>
          </a:custGeom>
          <a:noFill/>
          <a:ln w="10300" cap="flat" cmpd="sng">
            <a:solidFill>
              <a:srgbClr val="C4C4C4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20"/>
          <p:cNvSpPr/>
          <p:nvPr/>
        </p:nvSpPr>
        <p:spPr>
          <a:xfrm>
            <a:off x="6737184" y="2807701"/>
            <a:ext cx="1445119" cy="2048078"/>
          </a:xfrm>
          <a:custGeom>
            <a:avLst/>
            <a:gdLst/>
            <a:ahLst/>
            <a:cxnLst/>
            <a:rect l="l" t="t" r="r" b="b"/>
            <a:pathLst>
              <a:path w="52888" h="59032" fill="none" extrusionOk="0">
                <a:moveTo>
                  <a:pt x="50259" y="59032"/>
                </a:moveTo>
                <a:lnTo>
                  <a:pt x="2629" y="59032"/>
                </a:lnTo>
                <a:cubicBezTo>
                  <a:pt x="1172" y="59032"/>
                  <a:pt x="0" y="57860"/>
                  <a:pt x="0" y="56403"/>
                </a:cubicBezTo>
                <a:lnTo>
                  <a:pt x="0" y="2629"/>
                </a:lnTo>
                <a:cubicBezTo>
                  <a:pt x="0" y="1173"/>
                  <a:pt x="1172" y="1"/>
                  <a:pt x="2629" y="1"/>
                </a:cubicBezTo>
                <a:lnTo>
                  <a:pt x="50259" y="1"/>
                </a:lnTo>
                <a:cubicBezTo>
                  <a:pt x="51684" y="1"/>
                  <a:pt x="52888" y="1173"/>
                  <a:pt x="52888" y="2629"/>
                </a:cubicBezTo>
                <a:lnTo>
                  <a:pt x="52888" y="56403"/>
                </a:lnTo>
                <a:cubicBezTo>
                  <a:pt x="52888" y="57860"/>
                  <a:pt x="51716" y="59032"/>
                  <a:pt x="50259" y="59032"/>
                </a:cubicBezTo>
                <a:close/>
              </a:path>
            </a:pathLst>
          </a:custGeom>
          <a:noFill/>
          <a:ln w="10300" cap="flat" cmpd="sng">
            <a:solidFill>
              <a:srgbClr val="30475E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43" name="Google Shape;1643;p20"/>
          <p:cNvGrpSpPr/>
          <p:nvPr/>
        </p:nvGrpSpPr>
        <p:grpSpPr>
          <a:xfrm>
            <a:off x="7002705" y="1494746"/>
            <a:ext cx="987877" cy="1111795"/>
            <a:chOff x="7228274" y="1201022"/>
            <a:chExt cx="1260851" cy="1419011"/>
          </a:xfrm>
        </p:grpSpPr>
        <p:sp>
          <p:nvSpPr>
            <p:cNvPr id="1644" name="Google Shape;1644;p20"/>
            <p:cNvSpPr/>
            <p:nvPr/>
          </p:nvSpPr>
          <p:spPr>
            <a:xfrm>
              <a:off x="7682044" y="2249445"/>
              <a:ext cx="335007" cy="370588"/>
            </a:xfrm>
            <a:custGeom>
              <a:avLst/>
              <a:gdLst/>
              <a:ahLst/>
              <a:cxnLst/>
              <a:rect l="l" t="t" r="r" b="b"/>
              <a:pathLst>
                <a:path w="10451" h="11561" extrusionOk="0">
                  <a:moveTo>
                    <a:pt x="0" y="1"/>
                  </a:moveTo>
                  <a:lnTo>
                    <a:pt x="5226" y="11560"/>
                  </a:lnTo>
                  <a:lnTo>
                    <a:pt x="10451" y="1"/>
                  </a:ln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20"/>
            <p:cNvSpPr/>
            <p:nvPr/>
          </p:nvSpPr>
          <p:spPr>
            <a:xfrm>
              <a:off x="7228274" y="1201022"/>
              <a:ext cx="1260851" cy="1152826"/>
            </a:xfrm>
            <a:custGeom>
              <a:avLst/>
              <a:gdLst/>
              <a:ahLst/>
              <a:cxnLst/>
              <a:rect l="l" t="t" r="r" b="b"/>
              <a:pathLst>
                <a:path w="39334" h="35964" extrusionOk="0">
                  <a:moveTo>
                    <a:pt x="18888" y="1"/>
                  </a:moveTo>
                  <a:cubicBezTo>
                    <a:pt x="13304" y="1"/>
                    <a:pt x="7787" y="2456"/>
                    <a:pt x="4149" y="7119"/>
                  </a:cubicBezTo>
                  <a:cubicBezTo>
                    <a:pt x="2217" y="9590"/>
                    <a:pt x="1045" y="12377"/>
                    <a:pt x="602" y="15258"/>
                  </a:cubicBezTo>
                  <a:cubicBezTo>
                    <a:pt x="0" y="19027"/>
                    <a:pt x="633" y="22891"/>
                    <a:pt x="2470" y="26279"/>
                  </a:cubicBezTo>
                  <a:cubicBezTo>
                    <a:pt x="3262" y="27799"/>
                    <a:pt x="4307" y="29224"/>
                    <a:pt x="5606" y="30491"/>
                  </a:cubicBezTo>
                  <a:cubicBezTo>
                    <a:pt x="6239" y="31124"/>
                    <a:pt x="6936" y="31758"/>
                    <a:pt x="7696" y="32296"/>
                  </a:cubicBezTo>
                  <a:cubicBezTo>
                    <a:pt x="11040" y="34769"/>
                    <a:pt x="14967" y="35963"/>
                    <a:pt x="18862" y="35963"/>
                  </a:cubicBezTo>
                  <a:cubicBezTo>
                    <a:pt x="24446" y="35963"/>
                    <a:pt x="29963" y="33508"/>
                    <a:pt x="33601" y="28844"/>
                  </a:cubicBezTo>
                  <a:cubicBezTo>
                    <a:pt x="39333" y="21529"/>
                    <a:pt x="38383" y="11300"/>
                    <a:pt x="31764" y="5061"/>
                  </a:cubicBezTo>
                  <a:lnTo>
                    <a:pt x="31733" y="5061"/>
                  </a:lnTo>
                  <a:cubicBezTo>
                    <a:pt x="31226" y="4554"/>
                    <a:pt x="30656" y="4111"/>
                    <a:pt x="30054" y="3668"/>
                  </a:cubicBezTo>
                  <a:cubicBezTo>
                    <a:pt x="26710" y="1195"/>
                    <a:pt x="22782" y="1"/>
                    <a:pt x="18888" y="1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20"/>
            <p:cNvSpPr/>
            <p:nvPr/>
          </p:nvSpPr>
          <p:spPr>
            <a:xfrm>
              <a:off x="7407942" y="1363221"/>
              <a:ext cx="1081183" cy="990628"/>
            </a:xfrm>
            <a:custGeom>
              <a:avLst/>
              <a:gdLst/>
              <a:ahLst/>
              <a:cxnLst/>
              <a:rect l="l" t="t" r="r" b="b"/>
              <a:pathLst>
                <a:path w="33729" h="30904" extrusionOk="0">
                  <a:moveTo>
                    <a:pt x="26128" y="1"/>
                  </a:moveTo>
                  <a:lnTo>
                    <a:pt x="19224" y="6746"/>
                  </a:lnTo>
                  <a:lnTo>
                    <a:pt x="8678" y="16976"/>
                  </a:lnTo>
                  <a:lnTo>
                    <a:pt x="1077" y="24386"/>
                  </a:lnTo>
                  <a:lnTo>
                    <a:pt x="1" y="25431"/>
                  </a:lnTo>
                  <a:cubicBezTo>
                    <a:pt x="634" y="26064"/>
                    <a:pt x="1331" y="26698"/>
                    <a:pt x="2091" y="27236"/>
                  </a:cubicBezTo>
                  <a:cubicBezTo>
                    <a:pt x="5435" y="29709"/>
                    <a:pt x="9362" y="30903"/>
                    <a:pt x="13257" y="30903"/>
                  </a:cubicBezTo>
                  <a:cubicBezTo>
                    <a:pt x="18841" y="30903"/>
                    <a:pt x="24358" y="28448"/>
                    <a:pt x="27996" y="23784"/>
                  </a:cubicBezTo>
                  <a:cubicBezTo>
                    <a:pt x="33728" y="16469"/>
                    <a:pt x="32778" y="6240"/>
                    <a:pt x="26159" y="1"/>
                  </a:cubicBezTo>
                  <a:close/>
                </a:path>
              </a:pathLst>
            </a:custGeom>
            <a:solidFill>
              <a:srgbClr val="263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20"/>
            <p:cNvSpPr/>
            <p:nvPr/>
          </p:nvSpPr>
          <p:spPr>
            <a:xfrm>
              <a:off x="7477982" y="1450859"/>
              <a:ext cx="727905" cy="662224"/>
            </a:xfrm>
            <a:custGeom>
              <a:avLst/>
              <a:gdLst/>
              <a:ahLst/>
              <a:cxnLst/>
              <a:rect l="l" t="t" r="r" b="b"/>
              <a:pathLst>
                <a:path w="22708" h="20659" extrusionOk="0">
                  <a:moveTo>
                    <a:pt x="11334" y="0"/>
                  </a:moveTo>
                  <a:cubicBezTo>
                    <a:pt x="6640" y="0"/>
                    <a:pt x="2412" y="3195"/>
                    <a:pt x="1299" y="7971"/>
                  </a:cubicBezTo>
                  <a:cubicBezTo>
                    <a:pt x="1" y="13513"/>
                    <a:pt x="3421" y="19087"/>
                    <a:pt x="8995" y="20385"/>
                  </a:cubicBezTo>
                  <a:cubicBezTo>
                    <a:pt x="9784" y="20570"/>
                    <a:pt x="10573" y="20659"/>
                    <a:pt x="11351" y="20659"/>
                  </a:cubicBezTo>
                  <a:cubicBezTo>
                    <a:pt x="16037" y="20659"/>
                    <a:pt x="20295" y="17443"/>
                    <a:pt x="21409" y="12690"/>
                  </a:cubicBezTo>
                  <a:cubicBezTo>
                    <a:pt x="22707" y="7148"/>
                    <a:pt x="19256" y="1574"/>
                    <a:pt x="13713" y="276"/>
                  </a:cubicBezTo>
                  <a:cubicBezTo>
                    <a:pt x="12916" y="90"/>
                    <a:pt x="12118" y="0"/>
                    <a:pt x="11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0"/>
            <p:cNvSpPr/>
            <p:nvPr/>
          </p:nvSpPr>
          <p:spPr>
            <a:xfrm>
              <a:off x="7692174" y="1657870"/>
              <a:ext cx="287341" cy="274904"/>
            </a:xfrm>
            <a:custGeom>
              <a:avLst/>
              <a:gdLst/>
              <a:ahLst/>
              <a:cxnLst/>
              <a:rect l="l" t="t" r="r" b="b"/>
              <a:pathLst>
                <a:path w="8964" h="8576" extrusionOk="0">
                  <a:moveTo>
                    <a:pt x="2775" y="0"/>
                  </a:moveTo>
                  <a:cubicBezTo>
                    <a:pt x="2704" y="0"/>
                    <a:pt x="2632" y="19"/>
                    <a:pt x="2566" y="56"/>
                  </a:cubicBezTo>
                  <a:cubicBezTo>
                    <a:pt x="1014" y="785"/>
                    <a:pt x="1" y="2368"/>
                    <a:pt x="1" y="4078"/>
                  </a:cubicBezTo>
                  <a:cubicBezTo>
                    <a:pt x="1" y="6548"/>
                    <a:pt x="2028" y="8575"/>
                    <a:pt x="4498" y="8575"/>
                  </a:cubicBezTo>
                  <a:cubicBezTo>
                    <a:pt x="6936" y="8575"/>
                    <a:pt x="8963" y="6548"/>
                    <a:pt x="8963" y="4078"/>
                  </a:cubicBezTo>
                  <a:cubicBezTo>
                    <a:pt x="8963" y="2368"/>
                    <a:pt x="7950" y="785"/>
                    <a:pt x="6398" y="56"/>
                  </a:cubicBezTo>
                  <a:cubicBezTo>
                    <a:pt x="6332" y="19"/>
                    <a:pt x="6260" y="0"/>
                    <a:pt x="6189" y="0"/>
                  </a:cubicBezTo>
                  <a:cubicBezTo>
                    <a:pt x="6023" y="0"/>
                    <a:pt x="5863" y="100"/>
                    <a:pt x="5796" y="278"/>
                  </a:cubicBezTo>
                  <a:cubicBezTo>
                    <a:pt x="5701" y="500"/>
                    <a:pt x="5796" y="753"/>
                    <a:pt x="6018" y="880"/>
                  </a:cubicBezTo>
                  <a:cubicBezTo>
                    <a:pt x="7253" y="1450"/>
                    <a:pt x="8045" y="2716"/>
                    <a:pt x="8045" y="4078"/>
                  </a:cubicBezTo>
                  <a:cubicBezTo>
                    <a:pt x="8045" y="6042"/>
                    <a:pt x="6461" y="7657"/>
                    <a:pt x="4498" y="7657"/>
                  </a:cubicBezTo>
                  <a:cubicBezTo>
                    <a:pt x="2503" y="7657"/>
                    <a:pt x="919" y="6073"/>
                    <a:pt x="919" y="4078"/>
                  </a:cubicBezTo>
                  <a:cubicBezTo>
                    <a:pt x="919" y="2716"/>
                    <a:pt x="1711" y="1450"/>
                    <a:pt x="2946" y="880"/>
                  </a:cubicBezTo>
                  <a:cubicBezTo>
                    <a:pt x="3168" y="753"/>
                    <a:pt x="3294" y="500"/>
                    <a:pt x="3168" y="278"/>
                  </a:cubicBezTo>
                  <a:cubicBezTo>
                    <a:pt x="3101" y="100"/>
                    <a:pt x="2941" y="0"/>
                    <a:pt x="2775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20"/>
            <p:cNvSpPr/>
            <p:nvPr/>
          </p:nvSpPr>
          <p:spPr>
            <a:xfrm>
              <a:off x="7821099" y="1589625"/>
              <a:ext cx="29491" cy="168545"/>
            </a:xfrm>
            <a:custGeom>
              <a:avLst/>
              <a:gdLst/>
              <a:ahLst/>
              <a:cxnLst/>
              <a:rect l="l" t="t" r="r" b="b"/>
              <a:pathLst>
                <a:path w="920" h="5258" extrusionOk="0">
                  <a:moveTo>
                    <a:pt x="476" y="0"/>
                  </a:moveTo>
                  <a:cubicBezTo>
                    <a:pt x="223" y="0"/>
                    <a:pt x="1" y="190"/>
                    <a:pt x="1" y="444"/>
                  </a:cubicBezTo>
                  <a:lnTo>
                    <a:pt x="1" y="4782"/>
                  </a:lnTo>
                  <a:cubicBezTo>
                    <a:pt x="1" y="5036"/>
                    <a:pt x="223" y="5257"/>
                    <a:pt x="476" y="5257"/>
                  </a:cubicBezTo>
                  <a:cubicBezTo>
                    <a:pt x="698" y="5257"/>
                    <a:pt x="919" y="5036"/>
                    <a:pt x="919" y="4782"/>
                  </a:cubicBezTo>
                  <a:lnTo>
                    <a:pt x="919" y="444"/>
                  </a:lnTo>
                  <a:cubicBezTo>
                    <a:pt x="919" y="190"/>
                    <a:pt x="698" y="0"/>
                    <a:pt x="476" y="0"/>
                  </a:cubicBezTo>
                  <a:close/>
                </a:path>
              </a:pathLst>
            </a:custGeom>
            <a:solidFill>
              <a:srgbClr val="304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0" name="Google Shape;1650;p20"/>
          <p:cNvGrpSpPr/>
          <p:nvPr/>
        </p:nvGrpSpPr>
        <p:grpSpPr>
          <a:xfrm>
            <a:off x="1133139" y="1494746"/>
            <a:ext cx="1028438" cy="1111795"/>
            <a:chOff x="643984" y="1201022"/>
            <a:chExt cx="1312620" cy="1419011"/>
          </a:xfrm>
        </p:grpSpPr>
        <p:sp>
          <p:nvSpPr>
            <p:cNvPr id="1651" name="Google Shape;1651;p20"/>
            <p:cNvSpPr/>
            <p:nvPr/>
          </p:nvSpPr>
          <p:spPr>
            <a:xfrm>
              <a:off x="1135323" y="2249445"/>
              <a:ext cx="334013" cy="370588"/>
            </a:xfrm>
            <a:custGeom>
              <a:avLst/>
              <a:gdLst/>
              <a:ahLst/>
              <a:cxnLst/>
              <a:rect l="l" t="t" r="r" b="b"/>
              <a:pathLst>
                <a:path w="10420" h="11561" extrusionOk="0">
                  <a:moveTo>
                    <a:pt x="0" y="1"/>
                  </a:moveTo>
                  <a:lnTo>
                    <a:pt x="5226" y="11560"/>
                  </a:lnTo>
                  <a:lnTo>
                    <a:pt x="10419" y="1"/>
                  </a:ln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0"/>
            <p:cNvSpPr/>
            <p:nvPr/>
          </p:nvSpPr>
          <p:spPr>
            <a:xfrm>
              <a:off x="643984" y="1201022"/>
              <a:ext cx="1307556" cy="1152826"/>
            </a:xfrm>
            <a:custGeom>
              <a:avLst/>
              <a:gdLst/>
              <a:ahLst/>
              <a:cxnLst/>
              <a:rect l="l" t="t" r="r" b="b"/>
              <a:pathLst>
                <a:path w="40791" h="35964" extrusionOk="0">
                  <a:moveTo>
                    <a:pt x="20535" y="1"/>
                  </a:moveTo>
                  <a:cubicBezTo>
                    <a:pt x="14951" y="1"/>
                    <a:pt x="9434" y="2456"/>
                    <a:pt x="5796" y="7119"/>
                  </a:cubicBezTo>
                  <a:cubicBezTo>
                    <a:pt x="1" y="14530"/>
                    <a:pt x="1046" y="24917"/>
                    <a:pt x="7918" y="31124"/>
                  </a:cubicBezTo>
                  <a:cubicBezTo>
                    <a:pt x="8393" y="31536"/>
                    <a:pt x="8868" y="31948"/>
                    <a:pt x="9375" y="32296"/>
                  </a:cubicBezTo>
                  <a:cubicBezTo>
                    <a:pt x="12719" y="34769"/>
                    <a:pt x="16646" y="35963"/>
                    <a:pt x="20541" y="35963"/>
                  </a:cubicBezTo>
                  <a:cubicBezTo>
                    <a:pt x="26125" y="35963"/>
                    <a:pt x="31642" y="33508"/>
                    <a:pt x="35280" y="28844"/>
                  </a:cubicBezTo>
                  <a:cubicBezTo>
                    <a:pt x="40790" y="21782"/>
                    <a:pt x="40094" y="11996"/>
                    <a:pt x="34076" y="5726"/>
                  </a:cubicBezTo>
                  <a:cubicBezTo>
                    <a:pt x="33348" y="4966"/>
                    <a:pt x="32588" y="4301"/>
                    <a:pt x="31701" y="3668"/>
                  </a:cubicBezTo>
                  <a:cubicBezTo>
                    <a:pt x="28357" y="1195"/>
                    <a:pt x="24430" y="1"/>
                    <a:pt x="20535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0"/>
            <p:cNvSpPr/>
            <p:nvPr/>
          </p:nvSpPr>
          <p:spPr>
            <a:xfrm>
              <a:off x="902861" y="1384569"/>
              <a:ext cx="1053744" cy="969279"/>
            </a:xfrm>
            <a:custGeom>
              <a:avLst/>
              <a:gdLst/>
              <a:ahLst/>
              <a:cxnLst/>
              <a:rect l="l" t="t" r="r" b="b"/>
              <a:pathLst>
                <a:path w="32873" h="30238" extrusionOk="0">
                  <a:moveTo>
                    <a:pt x="26159" y="0"/>
                  </a:moveTo>
                  <a:lnTo>
                    <a:pt x="17196" y="8709"/>
                  </a:lnTo>
                  <a:lnTo>
                    <a:pt x="8772" y="16880"/>
                  </a:lnTo>
                  <a:lnTo>
                    <a:pt x="0" y="25398"/>
                  </a:lnTo>
                  <a:cubicBezTo>
                    <a:pt x="444" y="25810"/>
                    <a:pt x="919" y="26222"/>
                    <a:pt x="1425" y="26570"/>
                  </a:cubicBezTo>
                  <a:cubicBezTo>
                    <a:pt x="4770" y="29043"/>
                    <a:pt x="8702" y="30237"/>
                    <a:pt x="12603" y="30237"/>
                  </a:cubicBezTo>
                  <a:cubicBezTo>
                    <a:pt x="18196" y="30237"/>
                    <a:pt x="23724" y="27782"/>
                    <a:pt x="27362" y="23118"/>
                  </a:cubicBezTo>
                  <a:cubicBezTo>
                    <a:pt x="32873" y="16056"/>
                    <a:pt x="32176" y="6270"/>
                    <a:pt x="26159" y="0"/>
                  </a:cubicBezTo>
                  <a:close/>
                </a:path>
              </a:pathLst>
            </a:custGeom>
            <a:solidFill>
              <a:srgbClr val="DD91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0"/>
            <p:cNvSpPr/>
            <p:nvPr/>
          </p:nvSpPr>
          <p:spPr>
            <a:xfrm>
              <a:off x="933313" y="1436018"/>
              <a:ext cx="712647" cy="662513"/>
            </a:xfrm>
            <a:custGeom>
              <a:avLst/>
              <a:gdLst/>
              <a:ahLst/>
              <a:cxnLst/>
              <a:rect l="l" t="t" r="r" b="b"/>
              <a:pathLst>
                <a:path w="22232" h="20668" extrusionOk="0">
                  <a:moveTo>
                    <a:pt x="11090" y="1"/>
                  </a:moveTo>
                  <a:cubicBezTo>
                    <a:pt x="6114" y="1"/>
                    <a:pt x="1745" y="3613"/>
                    <a:pt x="919" y="8687"/>
                  </a:cubicBezTo>
                  <a:cubicBezTo>
                    <a:pt x="0" y="14324"/>
                    <a:pt x="3832" y="19613"/>
                    <a:pt x="9469" y="20532"/>
                  </a:cubicBezTo>
                  <a:cubicBezTo>
                    <a:pt x="10032" y="20623"/>
                    <a:pt x="10591" y="20668"/>
                    <a:pt x="11142" y="20668"/>
                  </a:cubicBezTo>
                  <a:cubicBezTo>
                    <a:pt x="16118" y="20668"/>
                    <a:pt x="20487" y="17059"/>
                    <a:pt x="21314" y="12013"/>
                  </a:cubicBezTo>
                  <a:cubicBezTo>
                    <a:pt x="22232" y="6376"/>
                    <a:pt x="18400" y="1055"/>
                    <a:pt x="12763" y="137"/>
                  </a:cubicBezTo>
                  <a:cubicBezTo>
                    <a:pt x="12201" y="45"/>
                    <a:pt x="11642" y="1"/>
                    <a:pt x="110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0"/>
            <p:cNvSpPr/>
            <p:nvPr/>
          </p:nvSpPr>
          <p:spPr>
            <a:xfrm>
              <a:off x="1154621" y="1737719"/>
              <a:ext cx="270063" cy="231597"/>
            </a:xfrm>
            <a:custGeom>
              <a:avLst/>
              <a:gdLst/>
              <a:ahLst/>
              <a:cxnLst/>
              <a:rect l="l" t="t" r="r" b="b"/>
              <a:pathLst>
                <a:path w="8425" h="7225" extrusionOk="0">
                  <a:moveTo>
                    <a:pt x="486" y="1"/>
                  </a:moveTo>
                  <a:cubicBezTo>
                    <a:pt x="472" y="1"/>
                    <a:pt x="458" y="2"/>
                    <a:pt x="443" y="4"/>
                  </a:cubicBezTo>
                  <a:cubicBezTo>
                    <a:pt x="190" y="35"/>
                    <a:pt x="0" y="225"/>
                    <a:pt x="0" y="479"/>
                  </a:cubicBezTo>
                  <a:cubicBezTo>
                    <a:pt x="127" y="2569"/>
                    <a:pt x="1742" y="4216"/>
                    <a:pt x="3769" y="4437"/>
                  </a:cubicBezTo>
                  <a:lnTo>
                    <a:pt x="3769" y="6781"/>
                  </a:lnTo>
                  <a:cubicBezTo>
                    <a:pt x="3769" y="7003"/>
                    <a:pt x="3959" y="7224"/>
                    <a:pt x="4212" y="7224"/>
                  </a:cubicBezTo>
                  <a:cubicBezTo>
                    <a:pt x="4465" y="7224"/>
                    <a:pt x="4655" y="7003"/>
                    <a:pt x="4655" y="6781"/>
                  </a:cubicBezTo>
                  <a:lnTo>
                    <a:pt x="4655" y="4437"/>
                  </a:lnTo>
                  <a:cubicBezTo>
                    <a:pt x="6682" y="4216"/>
                    <a:pt x="8297" y="2569"/>
                    <a:pt x="8424" y="479"/>
                  </a:cubicBezTo>
                  <a:cubicBezTo>
                    <a:pt x="8424" y="225"/>
                    <a:pt x="8234" y="35"/>
                    <a:pt x="7981" y="4"/>
                  </a:cubicBezTo>
                  <a:cubicBezTo>
                    <a:pt x="7966" y="2"/>
                    <a:pt x="7952" y="1"/>
                    <a:pt x="7938" y="1"/>
                  </a:cubicBezTo>
                  <a:cubicBezTo>
                    <a:pt x="7731" y="1"/>
                    <a:pt x="7535" y="210"/>
                    <a:pt x="7506" y="447"/>
                  </a:cubicBezTo>
                  <a:cubicBezTo>
                    <a:pt x="7411" y="2189"/>
                    <a:pt x="5986" y="3582"/>
                    <a:pt x="4212" y="3582"/>
                  </a:cubicBezTo>
                  <a:cubicBezTo>
                    <a:pt x="2470" y="3582"/>
                    <a:pt x="1013" y="2189"/>
                    <a:pt x="918" y="447"/>
                  </a:cubicBezTo>
                  <a:cubicBezTo>
                    <a:pt x="889" y="210"/>
                    <a:pt x="693" y="1"/>
                    <a:pt x="486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0"/>
            <p:cNvSpPr/>
            <p:nvPr/>
          </p:nvSpPr>
          <p:spPr>
            <a:xfrm>
              <a:off x="1207383" y="1566257"/>
              <a:ext cx="165500" cy="261953"/>
            </a:xfrm>
            <a:custGeom>
              <a:avLst/>
              <a:gdLst/>
              <a:ahLst/>
              <a:cxnLst/>
              <a:rect l="l" t="t" r="r" b="b"/>
              <a:pathLst>
                <a:path w="5163" h="8172" extrusionOk="0">
                  <a:moveTo>
                    <a:pt x="2566" y="887"/>
                  </a:moveTo>
                  <a:cubicBezTo>
                    <a:pt x="3009" y="887"/>
                    <a:pt x="3421" y="1078"/>
                    <a:pt x="3769" y="1394"/>
                  </a:cubicBezTo>
                  <a:cubicBezTo>
                    <a:pt x="4055" y="1711"/>
                    <a:pt x="4245" y="2123"/>
                    <a:pt x="4245" y="2566"/>
                  </a:cubicBezTo>
                  <a:lnTo>
                    <a:pt x="4245" y="5606"/>
                  </a:lnTo>
                  <a:cubicBezTo>
                    <a:pt x="4245" y="5669"/>
                    <a:pt x="4245" y="5701"/>
                    <a:pt x="4245" y="5765"/>
                  </a:cubicBezTo>
                  <a:cubicBezTo>
                    <a:pt x="4150" y="6620"/>
                    <a:pt x="3453" y="7285"/>
                    <a:pt x="2566" y="7285"/>
                  </a:cubicBezTo>
                  <a:cubicBezTo>
                    <a:pt x="1711" y="7285"/>
                    <a:pt x="983" y="6620"/>
                    <a:pt x="919" y="5765"/>
                  </a:cubicBezTo>
                  <a:cubicBezTo>
                    <a:pt x="919" y="5701"/>
                    <a:pt x="888" y="5669"/>
                    <a:pt x="888" y="5606"/>
                  </a:cubicBezTo>
                  <a:lnTo>
                    <a:pt x="888" y="2566"/>
                  </a:lnTo>
                  <a:cubicBezTo>
                    <a:pt x="888" y="1648"/>
                    <a:pt x="1648" y="887"/>
                    <a:pt x="2566" y="887"/>
                  </a:cubicBezTo>
                  <a:close/>
                  <a:moveTo>
                    <a:pt x="2566" y="1"/>
                  </a:moveTo>
                  <a:cubicBezTo>
                    <a:pt x="1141" y="1"/>
                    <a:pt x="1" y="1141"/>
                    <a:pt x="1" y="2566"/>
                  </a:cubicBezTo>
                  <a:lnTo>
                    <a:pt x="1" y="5606"/>
                  </a:lnTo>
                  <a:cubicBezTo>
                    <a:pt x="1" y="5669"/>
                    <a:pt x="1" y="5733"/>
                    <a:pt x="1" y="5860"/>
                  </a:cubicBezTo>
                  <a:cubicBezTo>
                    <a:pt x="128" y="7190"/>
                    <a:pt x="1236" y="8171"/>
                    <a:pt x="2566" y="8171"/>
                  </a:cubicBezTo>
                  <a:cubicBezTo>
                    <a:pt x="3896" y="8171"/>
                    <a:pt x="5005" y="7190"/>
                    <a:pt x="5131" y="5828"/>
                  </a:cubicBezTo>
                  <a:cubicBezTo>
                    <a:pt x="5131" y="5765"/>
                    <a:pt x="5163" y="5669"/>
                    <a:pt x="5163" y="5606"/>
                  </a:cubicBezTo>
                  <a:lnTo>
                    <a:pt x="5163" y="2566"/>
                  </a:lnTo>
                  <a:cubicBezTo>
                    <a:pt x="5163" y="1901"/>
                    <a:pt x="4878" y="1236"/>
                    <a:pt x="4403" y="729"/>
                  </a:cubicBezTo>
                  <a:cubicBezTo>
                    <a:pt x="3896" y="254"/>
                    <a:pt x="3263" y="1"/>
                    <a:pt x="2566" y="1"/>
                  </a:cubicBezTo>
                  <a:close/>
                </a:path>
              </a:pathLst>
            </a:custGeom>
            <a:solidFill>
              <a:srgbClr val="F2A3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7" name="Google Shape;1657;p20"/>
          <p:cNvGrpSpPr/>
          <p:nvPr/>
        </p:nvGrpSpPr>
        <p:grpSpPr>
          <a:xfrm>
            <a:off x="5049464" y="1494746"/>
            <a:ext cx="994256" cy="1111795"/>
            <a:chOff x="5044655" y="1201022"/>
            <a:chExt cx="1268993" cy="1419011"/>
          </a:xfrm>
        </p:grpSpPr>
        <p:sp>
          <p:nvSpPr>
            <p:cNvPr id="1658" name="Google Shape;1658;p20"/>
            <p:cNvSpPr/>
            <p:nvPr/>
          </p:nvSpPr>
          <p:spPr>
            <a:xfrm>
              <a:off x="5502497" y="2249445"/>
              <a:ext cx="335039" cy="370588"/>
            </a:xfrm>
            <a:custGeom>
              <a:avLst/>
              <a:gdLst/>
              <a:ahLst/>
              <a:cxnLst/>
              <a:rect l="l" t="t" r="r" b="b"/>
              <a:pathLst>
                <a:path w="10452" h="11561" extrusionOk="0">
                  <a:moveTo>
                    <a:pt x="1" y="1"/>
                  </a:moveTo>
                  <a:lnTo>
                    <a:pt x="5226" y="11560"/>
                  </a:lnTo>
                  <a:lnTo>
                    <a:pt x="10451" y="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0"/>
            <p:cNvSpPr/>
            <p:nvPr/>
          </p:nvSpPr>
          <p:spPr>
            <a:xfrm>
              <a:off x="5044655" y="1201022"/>
              <a:ext cx="1268993" cy="1152826"/>
            </a:xfrm>
            <a:custGeom>
              <a:avLst/>
              <a:gdLst/>
              <a:ahLst/>
              <a:cxnLst/>
              <a:rect l="l" t="t" r="r" b="b"/>
              <a:pathLst>
                <a:path w="39588" h="35964" extrusionOk="0">
                  <a:moveTo>
                    <a:pt x="19142" y="1"/>
                  </a:moveTo>
                  <a:cubicBezTo>
                    <a:pt x="13558" y="1"/>
                    <a:pt x="8041" y="2456"/>
                    <a:pt x="4403" y="7119"/>
                  </a:cubicBezTo>
                  <a:cubicBezTo>
                    <a:pt x="2788" y="9210"/>
                    <a:pt x="1679" y="11490"/>
                    <a:pt x="1109" y="13897"/>
                  </a:cubicBezTo>
                  <a:cubicBezTo>
                    <a:pt x="1" y="18520"/>
                    <a:pt x="824" y="23397"/>
                    <a:pt x="3390" y="27451"/>
                  </a:cubicBezTo>
                  <a:cubicBezTo>
                    <a:pt x="4086" y="28496"/>
                    <a:pt x="4878" y="29509"/>
                    <a:pt x="5796" y="30428"/>
                  </a:cubicBezTo>
                  <a:cubicBezTo>
                    <a:pt x="6430" y="31093"/>
                    <a:pt x="7158" y="31726"/>
                    <a:pt x="7950" y="32296"/>
                  </a:cubicBezTo>
                  <a:cubicBezTo>
                    <a:pt x="11294" y="34769"/>
                    <a:pt x="15222" y="35963"/>
                    <a:pt x="19116" y="35963"/>
                  </a:cubicBezTo>
                  <a:cubicBezTo>
                    <a:pt x="24700" y="35963"/>
                    <a:pt x="30217" y="33508"/>
                    <a:pt x="33855" y="28844"/>
                  </a:cubicBezTo>
                  <a:cubicBezTo>
                    <a:pt x="39587" y="21497"/>
                    <a:pt x="38637" y="11236"/>
                    <a:pt x="31955" y="4998"/>
                  </a:cubicBezTo>
                  <a:cubicBezTo>
                    <a:pt x="31448" y="4523"/>
                    <a:pt x="30878" y="4079"/>
                    <a:pt x="30308" y="3668"/>
                  </a:cubicBezTo>
                  <a:cubicBezTo>
                    <a:pt x="26964" y="1195"/>
                    <a:pt x="23037" y="1"/>
                    <a:pt x="19142" y="1"/>
                  </a:cubicBez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0"/>
            <p:cNvSpPr/>
            <p:nvPr/>
          </p:nvSpPr>
          <p:spPr>
            <a:xfrm>
              <a:off x="5230446" y="1361201"/>
              <a:ext cx="1083203" cy="992647"/>
            </a:xfrm>
            <a:custGeom>
              <a:avLst/>
              <a:gdLst/>
              <a:ahLst/>
              <a:cxnLst/>
              <a:rect l="l" t="t" r="r" b="b"/>
              <a:pathLst>
                <a:path w="33792" h="30967" extrusionOk="0">
                  <a:moveTo>
                    <a:pt x="26159" y="1"/>
                  </a:moveTo>
                  <a:lnTo>
                    <a:pt x="19255" y="6714"/>
                  </a:lnTo>
                  <a:lnTo>
                    <a:pt x="0" y="25431"/>
                  </a:lnTo>
                  <a:cubicBezTo>
                    <a:pt x="634" y="26096"/>
                    <a:pt x="1362" y="26729"/>
                    <a:pt x="2154" y="27299"/>
                  </a:cubicBezTo>
                  <a:cubicBezTo>
                    <a:pt x="5498" y="29772"/>
                    <a:pt x="9426" y="30966"/>
                    <a:pt x="13320" y="30966"/>
                  </a:cubicBezTo>
                  <a:cubicBezTo>
                    <a:pt x="18904" y="30966"/>
                    <a:pt x="24421" y="28511"/>
                    <a:pt x="28059" y="23847"/>
                  </a:cubicBezTo>
                  <a:cubicBezTo>
                    <a:pt x="33791" y="16500"/>
                    <a:pt x="32841" y="6239"/>
                    <a:pt x="26159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0"/>
            <p:cNvSpPr/>
            <p:nvPr/>
          </p:nvSpPr>
          <p:spPr>
            <a:xfrm>
              <a:off x="5297441" y="1466470"/>
              <a:ext cx="712679" cy="662513"/>
            </a:xfrm>
            <a:custGeom>
              <a:avLst/>
              <a:gdLst/>
              <a:ahLst/>
              <a:cxnLst/>
              <a:rect l="l" t="t" r="r" b="b"/>
              <a:pathLst>
                <a:path w="22233" h="20668" extrusionOk="0">
                  <a:moveTo>
                    <a:pt x="11098" y="1"/>
                  </a:moveTo>
                  <a:cubicBezTo>
                    <a:pt x="6140" y="1"/>
                    <a:pt x="1746" y="3610"/>
                    <a:pt x="919" y="8656"/>
                  </a:cubicBezTo>
                  <a:cubicBezTo>
                    <a:pt x="1" y="14293"/>
                    <a:pt x="3833" y="19613"/>
                    <a:pt x="9438" y="20532"/>
                  </a:cubicBezTo>
                  <a:cubicBezTo>
                    <a:pt x="10000" y="20623"/>
                    <a:pt x="10559" y="20668"/>
                    <a:pt x="11111" y="20668"/>
                  </a:cubicBezTo>
                  <a:cubicBezTo>
                    <a:pt x="16093" y="20668"/>
                    <a:pt x="20487" y="17056"/>
                    <a:pt x="21314" y="11981"/>
                  </a:cubicBezTo>
                  <a:cubicBezTo>
                    <a:pt x="22232" y="6376"/>
                    <a:pt x="18400" y="1055"/>
                    <a:pt x="12763" y="137"/>
                  </a:cubicBezTo>
                  <a:cubicBezTo>
                    <a:pt x="12204" y="45"/>
                    <a:pt x="11647" y="1"/>
                    <a:pt x="110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0"/>
            <p:cNvSpPr/>
            <p:nvPr/>
          </p:nvSpPr>
          <p:spPr>
            <a:xfrm>
              <a:off x="5746147" y="1705760"/>
              <a:ext cx="40646" cy="180309"/>
            </a:xfrm>
            <a:custGeom>
              <a:avLst/>
              <a:gdLst/>
              <a:ahLst/>
              <a:cxnLst/>
              <a:rect l="l" t="t" r="r" b="b"/>
              <a:pathLst>
                <a:path w="1268" h="5625" extrusionOk="0">
                  <a:moveTo>
                    <a:pt x="539" y="0"/>
                  </a:moveTo>
                  <a:cubicBezTo>
                    <a:pt x="475" y="0"/>
                    <a:pt x="409" y="16"/>
                    <a:pt x="349" y="51"/>
                  </a:cubicBezTo>
                  <a:cubicBezTo>
                    <a:pt x="127" y="146"/>
                    <a:pt x="0" y="399"/>
                    <a:pt x="95" y="621"/>
                  </a:cubicBezTo>
                  <a:cubicBezTo>
                    <a:pt x="285" y="1032"/>
                    <a:pt x="349" y="1444"/>
                    <a:pt x="349" y="1856"/>
                  </a:cubicBezTo>
                  <a:lnTo>
                    <a:pt x="349" y="5149"/>
                  </a:lnTo>
                  <a:cubicBezTo>
                    <a:pt x="349" y="5403"/>
                    <a:pt x="570" y="5624"/>
                    <a:pt x="792" y="5624"/>
                  </a:cubicBezTo>
                  <a:cubicBezTo>
                    <a:pt x="1045" y="5624"/>
                    <a:pt x="1267" y="5403"/>
                    <a:pt x="1267" y="5149"/>
                  </a:cubicBezTo>
                  <a:lnTo>
                    <a:pt x="1267" y="1856"/>
                  </a:lnTo>
                  <a:cubicBezTo>
                    <a:pt x="1267" y="1317"/>
                    <a:pt x="1140" y="779"/>
                    <a:pt x="950" y="272"/>
                  </a:cubicBezTo>
                  <a:cubicBezTo>
                    <a:pt x="881" y="111"/>
                    <a:pt x="712" y="0"/>
                    <a:pt x="539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0"/>
            <p:cNvSpPr/>
            <p:nvPr/>
          </p:nvSpPr>
          <p:spPr>
            <a:xfrm>
              <a:off x="5520768" y="1632258"/>
              <a:ext cx="217269" cy="184765"/>
            </a:xfrm>
            <a:custGeom>
              <a:avLst/>
              <a:gdLst/>
              <a:ahLst/>
              <a:cxnLst/>
              <a:rect l="l" t="t" r="r" b="b"/>
              <a:pathLst>
                <a:path w="6778" h="5764" extrusionOk="0">
                  <a:moveTo>
                    <a:pt x="4149" y="0"/>
                  </a:moveTo>
                  <a:cubicBezTo>
                    <a:pt x="1838" y="0"/>
                    <a:pt x="1" y="1869"/>
                    <a:pt x="1" y="4149"/>
                  </a:cubicBezTo>
                  <a:lnTo>
                    <a:pt x="1" y="5321"/>
                  </a:lnTo>
                  <a:cubicBezTo>
                    <a:pt x="1" y="5574"/>
                    <a:pt x="191" y="5764"/>
                    <a:pt x="444" y="5764"/>
                  </a:cubicBezTo>
                  <a:cubicBezTo>
                    <a:pt x="697" y="5764"/>
                    <a:pt x="887" y="5574"/>
                    <a:pt x="887" y="5321"/>
                  </a:cubicBezTo>
                  <a:lnTo>
                    <a:pt x="887" y="4149"/>
                  </a:lnTo>
                  <a:cubicBezTo>
                    <a:pt x="887" y="2375"/>
                    <a:pt x="2344" y="919"/>
                    <a:pt x="4118" y="919"/>
                  </a:cubicBezTo>
                  <a:cubicBezTo>
                    <a:pt x="4814" y="919"/>
                    <a:pt x="5448" y="1109"/>
                    <a:pt x="6018" y="1489"/>
                  </a:cubicBezTo>
                  <a:cubicBezTo>
                    <a:pt x="6097" y="1555"/>
                    <a:pt x="6193" y="1588"/>
                    <a:pt x="6287" y="1588"/>
                  </a:cubicBezTo>
                  <a:cubicBezTo>
                    <a:pt x="6418" y="1588"/>
                    <a:pt x="6546" y="1523"/>
                    <a:pt x="6620" y="1394"/>
                  </a:cubicBezTo>
                  <a:cubicBezTo>
                    <a:pt x="6778" y="1204"/>
                    <a:pt x="6715" y="919"/>
                    <a:pt x="6525" y="760"/>
                  </a:cubicBezTo>
                  <a:cubicBezTo>
                    <a:pt x="5828" y="254"/>
                    <a:pt x="5004" y="0"/>
                    <a:pt x="4149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0"/>
            <p:cNvSpPr/>
            <p:nvPr/>
          </p:nvSpPr>
          <p:spPr>
            <a:xfrm>
              <a:off x="5578627" y="1691143"/>
              <a:ext cx="149280" cy="272083"/>
            </a:xfrm>
            <a:custGeom>
              <a:avLst/>
              <a:gdLst/>
              <a:ahLst/>
              <a:cxnLst/>
              <a:rect l="l" t="t" r="r" b="b"/>
              <a:pathLst>
                <a:path w="4657" h="8488" extrusionOk="0">
                  <a:moveTo>
                    <a:pt x="2344" y="0"/>
                  </a:moveTo>
                  <a:cubicBezTo>
                    <a:pt x="1046" y="0"/>
                    <a:pt x="1" y="1045"/>
                    <a:pt x="1" y="2312"/>
                  </a:cubicBezTo>
                  <a:lnTo>
                    <a:pt x="1" y="6239"/>
                  </a:lnTo>
                  <a:cubicBezTo>
                    <a:pt x="1" y="6460"/>
                    <a:pt x="191" y="6682"/>
                    <a:pt x="444" y="6682"/>
                  </a:cubicBezTo>
                  <a:cubicBezTo>
                    <a:pt x="698" y="6682"/>
                    <a:pt x="888" y="6460"/>
                    <a:pt x="888" y="6239"/>
                  </a:cubicBezTo>
                  <a:lnTo>
                    <a:pt x="888" y="2312"/>
                  </a:lnTo>
                  <a:cubicBezTo>
                    <a:pt x="888" y="1520"/>
                    <a:pt x="1553" y="887"/>
                    <a:pt x="2344" y="887"/>
                  </a:cubicBezTo>
                  <a:cubicBezTo>
                    <a:pt x="2693" y="887"/>
                    <a:pt x="3073" y="1045"/>
                    <a:pt x="3326" y="1298"/>
                  </a:cubicBezTo>
                  <a:cubicBezTo>
                    <a:pt x="3611" y="1583"/>
                    <a:pt x="3738" y="1932"/>
                    <a:pt x="3738" y="2312"/>
                  </a:cubicBezTo>
                  <a:lnTo>
                    <a:pt x="3738" y="8012"/>
                  </a:lnTo>
                  <a:cubicBezTo>
                    <a:pt x="3738" y="8266"/>
                    <a:pt x="3960" y="8487"/>
                    <a:pt x="4213" y="8487"/>
                  </a:cubicBezTo>
                  <a:cubicBezTo>
                    <a:pt x="4466" y="8487"/>
                    <a:pt x="4656" y="8266"/>
                    <a:pt x="4656" y="8012"/>
                  </a:cubicBezTo>
                  <a:lnTo>
                    <a:pt x="4656" y="2312"/>
                  </a:lnTo>
                  <a:cubicBezTo>
                    <a:pt x="4656" y="1710"/>
                    <a:pt x="4403" y="1108"/>
                    <a:pt x="3960" y="665"/>
                  </a:cubicBezTo>
                  <a:cubicBezTo>
                    <a:pt x="3548" y="222"/>
                    <a:pt x="2946" y="0"/>
                    <a:pt x="2344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0"/>
            <p:cNvSpPr/>
            <p:nvPr/>
          </p:nvSpPr>
          <p:spPr>
            <a:xfrm>
              <a:off x="5521794" y="1841385"/>
              <a:ext cx="29459" cy="120815"/>
            </a:xfrm>
            <a:custGeom>
              <a:avLst/>
              <a:gdLst/>
              <a:ahLst/>
              <a:cxnLst/>
              <a:rect l="l" t="t" r="r" b="b"/>
              <a:pathLst>
                <a:path w="919" h="3769" extrusionOk="0">
                  <a:moveTo>
                    <a:pt x="444" y="0"/>
                  </a:moveTo>
                  <a:cubicBezTo>
                    <a:pt x="190" y="0"/>
                    <a:pt x="0" y="190"/>
                    <a:pt x="0" y="443"/>
                  </a:cubicBezTo>
                  <a:lnTo>
                    <a:pt x="0" y="3325"/>
                  </a:lnTo>
                  <a:cubicBezTo>
                    <a:pt x="0" y="3579"/>
                    <a:pt x="190" y="3769"/>
                    <a:pt x="444" y="3769"/>
                  </a:cubicBezTo>
                  <a:cubicBezTo>
                    <a:pt x="697" y="3769"/>
                    <a:pt x="919" y="3579"/>
                    <a:pt x="919" y="3325"/>
                  </a:cubicBezTo>
                  <a:lnTo>
                    <a:pt x="919" y="443"/>
                  </a:lnTo>
                  <a:cubicBezTo>
                    <a:pt x="919" y="190"/>
                    <a:pt x="697" y="0"/>
                    <a:pt x="444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0"/>
            <p:cNvSpPr/>
            <p:nvPr/>
          </p:nvSpPr>
          <p:spPr>
            <a:xfrm>
              <a:off x="5756276" y="1891102"/>
              <a:ext cx="28465" cy="72124"/>
            </a:xfrm>
            <a:custGeom>
              <a:avLst/>
              <a:gdLst/>
              <a:ahLst/>
              <a:cxnLst/>
              <a:rect l="l" t="t" r="r" b="b"/>
              <a:pathLst>
                <a:path w="888" h="2250" extrusionOk="0">
                  <a:moveTo>
                    <a:pt x="444" y="1"/>
                  </a:moveTo>
                  <a:cubicBezTo>
                    <a:pt x="191" y="1"/>
                    <a:pt x="1" y="191"/>
                    <a:pt x="1" y="444"/>
                  </a:cubicBezTo>
                  <a:lnTo>
                    <a:pt x="1" y="1774"/>
                  </a:lnTo>
                  <a:cubicBezTo>
                    <a:pt x="1" y="2028"/>
                    <a:pt x="191" y="2249"/>
                    <a:pt x="444" y="2249"/>
                  </a:cubicBezTo>
                  <a:cubicBezTo>
                    <a:pt x="698" y="2249"/>
                    <a:pt x="888" y="2028"/>
                    <a:pt x="888" y="1774"/>
                  </a:cubicBezTo>
                  <a:lnTo>
                    <a:pt x="888" y="444"/>
                  </a:lnTo>
                  <a:cubicBezTo>
                    <a:pt x="888" y="191"/>
                    <a:pt x="698" y="1"/>
                    <a:pt x="444" y="1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0"/>
            <p:cNvSpPr/>
            <p:nvPr/>
          </p:nvSpPr>
          <p:spPr>
            <a:xfrm>
              <a:off x="5638538" y="1747977"/>
              <a:ext cx="30484" cy="215249"/>
            </a:xfrm>
            <a:custGeom>
              <a:avLst/>
              <a:gdLst/>
              <a:ahLst/>
              <a:cxnLst/>
              <a:rect l="l" t="t" r="r" b="b"/>
              <a:pathLst>
                <a:path w="951" h="6715" extrusionOk="0">
                  <a:moveTo>
                    <a:pt x="475" y="0"/>
                  </a:moveTo>
                  <a:cubicBezTo>
                    <a:pt x="222" y="0"/>
                    <a:pt x="0" y="222"/>
                    <a:pt x="0" y="476"/>
                  </a:cubicBezTo>
                  <a:lnTo>
                    <a:pt x="0" y="4814"/>
                  </a:lnTo>
                  <a:cubicBezTo>
                    <a:pt x="0" y="5036"/>
                    <a:pt x="159" y="5194"/>
                    <a:pt x="317" y="5258"/>
                  </a:cubicBezTo>
                  <a:cubicBezTo>
                    <a:pt x="159" y="5321"/>
                    <a:pt x="64" y="5479"/>
                    <a:pt x="64" y="5669"/>
                  </a:cubicBezTo>
                  <a:lnTo>
                    <a:pt x="64" y="6239"/>
                  </a:lnTo>
                  <a:cubicBezTo>
                    <a:pt x="64" y="6493"/>
                    <a:pt x="254" y="6714"/>
                    <a:pt x="507" y="6714"/>
                  </a:cubicBezTo>
                  <a:cubicBezTo>
                    <a:pt x="760" y="6714"/>
                    <a:pt x="950" y="6493"/>
                    <a:pt x="950" y="6239"/>
                  </a:cubicBezTo>
                  <a:lnTo>
                    <a:pt x="950" y="5669"/>
                  </a:lnTo>
                  <a:cubicBezTo>
                    <a:pt x="950" y="5448"/>
                    <a:pt x="824" y="5289"/>
                    <a:pt x="634" y="5226"/>
                  </a:cubicBezTo>
                  <a:cubicBezTo>
                    <a:pt x="792" y="5163"/>
                    <a:pt x="919" y="5004"/>
                    <a:pt x="919" y="4814"/>
                  </a:cubicBezTo>
                  <a:lnTo>
                    <a:pt x="919" y="476"/>
                  </a:lnTo>
                  <a:cubicBezTo>
                    <a:pt x="919" y="222"/>
                    <a:pt x="729" y="0"/>
                    <a:pt x="475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0"/>
            <p:cNvSpPr/>
            <p:nvPr/>
          </p:nvSpPr>
          <p:spPr>
            <a:xfrm>
              <a:off x="5576608" y="1905335"/>
              <a:ext cx="29459" cy="56866"/>
            </a:xfrm>
            <a:custGeom>
              <a:avLst/>
              <a:gdLst/>
              <a:ahLst/>
              <a:cxnLst/>
              <a:rect l="l" t="t" r="r" b="b"/>
              <a:pathLst>
                <a:path w="919" h="1774" extrusionOk="0">
                  <a:moveTo>
                    <a:pt x="444" y="0"/>
                  </a:moveTo>
                  <a:cubicBezTo>
                    <a:pt x="191" y="0"/>
                    <a:pt x="1" y="222"/>
                    <a:pt x="1" y="444"/>
                  </a:cubicBezTo>
                  <a:lnTo>
                    <a:pt x="1" y="1330"/>
                  </a:lnTo>
                  <a:cubicBezTo>
                    <a:pt x="1" y="1584"/>
                    <a:pt x="191" y="1774"/>
                    <a:pt x="444" y="1774"/>
                  </a:cubicBezTo>
                  <a:cubicBezTo>
                    <a:pt x="697" y="1774"/>
                    <a:pt x="919" y="1584"/>
                    <a:pt x="919" y="1330"/>
                  </a:cubicBezTo>
                  <a:lnTo>
                    <a:pt x="919" y="444"/>
                  </a:lnTo>
                  <a:cubicBezTo>
                    <a:pt x="919" y="222"/>
                    <a:pt x="697" y="0"/>
                    <a:pt x="444" y="0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9" name="Google Shape;1669;p20"/>
          <p:cNvGrpSpPr/>
          <p:nvPr/>
        </p:nvGrpSpPr>
        <p:grpSpPr>
          <a:xfrm>
            <a:off x="3111582" y="1494746"/>
            <a:ext cx="987877" cy="1111795"/>
            <a:chOff x="2870204" y="1201022"/>
            <a:chExt cx="1260851" cy="1419011"/>
          </a:xfrm>
        </p:grpSpPr>
        <p:sp>
          <p:nvSpPr>
            <p:cNvPr id="1670" name="Google Shape;1670;p20"/>
            <p:cNvSpPr/>
            <p:nvPr/>
          </p:nvSpPr>
          <p:spPr>
            <a:xfrm>
              <a:off x="3323975" y="2249445"/>
              <a:ext cx="334013" cy="370588"/>
            </a:xfrm>
            <a:custGeom>
              <a:avLst/>
              <a:gdLst/>
              <a:ahLst/>
              <a:cxnLst/>
              <a:rect l="l" t="t" r="r" b="b"/>
              <a:pathLst>
                <a:path w="10420" h="11561" extrusionOk="0">
                  <a:moveTo>
                    <a:pt x="1" y="1"/>
                  </a:moveTo>
                  <a:lnTo>
                    <a:pt x="5226" y="11560"/>
                  </a:lnTo>
                  <a:lnTo>
                    <a:pt x="10420" y="1"/>
                  </a:ln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0"/>
            <p:cNvSpPr/>
            <p:nvPr/>
          </p:nvSpPr>
          <p:spPr>
            <a:xfrm>
              <a:off x="2870204" y="1201022"/>
              <a:ext cx="1260851" cy="1152826"/>
            </a:xfrm>
            <a:custGeom>
              <a:avLst/>
              <a:gdLst/>
              <a:ahLst/>
              <a:cxnLst/>
              <a:rect l="l" t="t" r="r" b="b"/>
              <a:pathLst>
                <a:path w="39334" h="35964" extrusionOk="0">
                  <a:moveTo>
                    <a:pt x="19110" y="1"/>
                  </a:moveTo>
                  <a:cubicBezTo>
                    <a:pt x="13526" y="1"/>
                    <a:pt x="8009" y="2456"/>
                    <a:pt x="4371" y="7119"/>
                  </a:cubicBezTo>
                  <a:cubicBezTo>
                    <a:pt x="2693" y="9241"/>
                    <a:pt x="1616" y="11616"/>
                    <a:pt x="1046" y="14055"/>
                  </a:cubicBezTo>
                  <a:cubicBezTo>
                    <a:pt x="1" y="18584"/>
                    <a:pt x="824" y="23334"/>
                    <a:pt x="3294" y="27324"/>
                  </a:cubicBezTo>
                  <a:cubicBezTo>
                    <a:pt x="4181" y="28749"/>
                    <a:pt x="5290" y="30079"/>
                    <a:pt x="6620" y="31251"/>
                  </a:cubicBezTo>
                  <a:cubicBezTo>
                    <a:pt x="7031" y="31600"/>
                    <a:pt x="7475" y="31980"/>
                    <a:pt x="7918" y="32296"/>
                  </a:cubicBezTo>
                  <a:cubicBezTo>
                    <a:pt x="11262" y="34769"/>
                    <a:pt x="15195" y="35963"/>
                    <a:pt x="19096" y="35963"/>
                  </a:cubicBezTo>
                  <a:cubicBezTo>
                    <a:pt x="24689" y="35963"/>
                    <a:pt x="30217" y="33508"/>
                    <a:pt x="33855" y="28844"/>
                  </a:cubicBezTo>
                  <a:cubicBezTo>
                    <a:pt x="39334" y="21814"/>
                    <a:pt x="38669" y="12123"/>
                    <a:pt x="32747" y="5853"/>
                  </a:cubicBezTo>
                  <a:cubicBezTo>
                    <a:pt x="32018" y="5061"/>
                    <a:pt x="31195" y="4333"/>
                    <a:pt x="30276" y="3668"/>
                  </a:cubicBezTo>
                  <a:cubicBezTo>
                    <a:pt x="26932" y="1195"/>
                    <a:pt x="23005" y="1"/>
                    <a:pt x="19110" y="1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20"/>
            <p:cNvSpPr/>
            <p:nvPr/>
          </p:nvSpPr>
          <p:spPr>
            <a:xfrm>
              <a:off x="3082376" y="1388608"/>
              <a:ext cx="1048679" cy="965240"/>
            </a:xfrm>
            <a:custGeom>
              <a:avLst/>
              <a:gdLst/>
              <a:ahLst/>
              <a:cxnLst/>
              <a:rect l="l" t="t" r="r" b="b"/>
              <a:pathLst>
                <a:path w="32715" h="30112" extrusionOk="0">
                  <a:moveTo>
                    <a:pt x="26128" y="1"/>
                  </a:moveTo>
                  <a:lnTo>
                    <a:pt x="18685" y="7221"/>
                  </a:lnTo>
                  <a:lnTo>
                    <a:pt x="9216" y="16437"/>
                  </a:lnTo>
                  <a:lnTo>
                    <a:pt x="1" y="25399"/>
                  </a:lnTo>
                  <a:cubicBezTo>
                    <a:pt x="412" y="25748"/>
                    <a:pt x="856" y="26128"/>
                    <a:pt x="1299" y="26444"/>
                  </a:cubicBezTo>
                  <a:cubicBezTo>
                    <a:pt x="4643" y="28917"/>
                    <a:pt x="8571" y="30111"/>
                    <a:pt x="12466" y="30111"/>
                  </a:cubicBezTo>
                  <a:cubicBezTo>
                    <a:pt x="18049" y="30111"/>
                    <a:pt x="23566" y="27656"/>
                    <a:pt x="27204" y="22992"/>
                  </a:cubicBezTo>
                  <a:cubicBezTo>
                    <a:pt x="32715" y="15962"/>
                    <a:pt x="32050" y="6271"/>
                    <a:pt x="26128" y="1"/>
                  </a:cubicBezTo>
                  <a:close/>
                </a:path>
              </a:pathLst>
            </a:custGeom>
            <a:solidFill>
              <a:srgbClr val="1B1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20"/>
            <p:cNvSpPr/>
            <p:nvPr/>
          </p:nvSpPr>
          <p:spPr>
            <a:xfrm>
              <a:off x="3147352" y="1440377"/>
              <a:ext cx="662929" cy="662929"/>
            </a:xfrm>
            <a:custGeom>
              <a:avLst/>
              <a:gdLst/>
              <a:ahLst/>
              <a:cxnLst/>
              <a:rect l="l" t="t" r="r" b="b"/>
              <a:pathLst>
                <a:path w="20681" h="20681" extrusionOk="0">
                  <a:moveTo>
                    <a:pt x="10325" y="1"/>
                  </a:moveTo>
                  <a:cubicBezTo>
                    <a:pt x="4624" y="1"/>
                    <a:pt x="0" y="4624"/>
                    <a:pt x="0" y="10357"/>
                  </a:cubicBezTo>
                  <a:cubicBezTo>
                    <a:pt x="0" y="16057"/>
                    <a:pt x="4624" y="20681"/>
                    <a:pt x="10325" y="20681"/>
                  </a:cubicBezTo>
                  <a:cubicBezTo>
                    <a:pt x="16025" y="20681"/>
                    <a:pt x="20680" y="16057"/>
                    <a:pt x="20680" y="10357"/>
                  </a:cubicBezTo>
                  <a:cubicBezTo>
                    <a:pt x="20680" y="4624"/>
                    <a:pt x="16025" y="1"/>
                    <a:pt x="103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0"/>
            <p:cNvSpPr/>
            <p:nvPr/>
          </p:nvSpPr>
          <p:spPr>
            <a:xfrm>
              <a:off x="3276277" y="1668801"/>
              <a:ext cx="405079" cy="206114"/>
            </a:xfrm>
            <a:custGeom>
              <a:avLst/>
              <a:gdLst/>
              <a:ahLst/>
              <a:cxnLst/>
              <a:rect l="l" t="t" r="r" b="b"/>
              <a:pathLst>
                <a:path w="12637" h="6430" extrusionOk="0">
                  <a:moveTo>
                    <a:pt x="11718" y="2154"/>
                  </a:moveTo>
                  <a:lnTo>
                    <a:pt x="11718" y="4307"/>
                  </a:lnTo>
                  <a:lnTo>
                    <a:pt x="11021" y="4307"/>
                  </a:lnTo>
                  <a:lnTo>
                    <a:pt x="11021" y="2154"/>
                  </a:lnTo>
                  <a:close/>
                  <a:moveTo>
                    <a:pt x="10135" y="919"/>
                  </a:moveTo>
                  <a:lnTo>
                    <a:pt x="10135" y="1679"/>
                  </a:lnTo>
                  <a:lnTo>
                    <a:pt x="10135" y="4751"/>
                  </a:lnTo>
                  <a:lnTo>
                    <a:pt x="10135" y="5511"/>
                  </a:lnTo>
                  <a:lnTo>
                    <a:pt x="887" y="5511"/>
                  </a:lnTo>
                  <a:lnTo>
                    <a:pt x="887" y="919"/>
                  </a:lnTo>
                  <a:close/>
                  <a:moveTo>
                    <a:pt x="444" y="0"/>
                  </a:moveTo>
                  <a:cubicBezTo>
                    <a:pt x="190" y="0"/>
                    <a:pt x="0" y="222"/>
                    <a:pt x="0" y="475"/>
                  </a:cubicBezTo>
                  <a:lnTo>
                    <a:pt x="0" y="5954"/>
                  </a:lnTo>
                  <a:cubicBezTo>
                    <a:pt x="0" y="6207"/>
                    <a:pt x="190" y="6429"/>
                    <a:pt x="444" y="6429"/>
                  </a:cubicBezTo>
                  <a:lnTo>
                    <a:pt x="10578" y="6429"/>
                  </a:lnTo>
                  <a:cubicBezTo>
                    <a:pt x="10831" y="6429"/>
                    <a:pt x="11021" y="6207"/>
                    <a:pt x="11021" y="5954"/>
                  </a:cubicBezTo>
                  <a:lnTo>
                    <a:pt x="11021" y="5194"/>
                  </a:lnTo>
                  <a:lnTo>
                    <a:pt x="12193" y="5194"/>
                  </a:lnTo>
                  <a:cubicBezTo>
                    <a:pt x="12415" y="5194"/>
                    <a:pt x="12636" y="5004"/>
                    <a:pt x="12636" y="4751"/>
                  </a:cubicBezTo>
                  <a:lnTo>
                    <a:pt x="12636" y="1679"/>
                  </a:lnTo>
                  <a:cubicBezTo>
                    <a:pt x="12636" y="1425"/>
                    <a:pt x="12415" y="1235"/>
                    <a:pt x="12193" y="1235"/>
                  </a:cubicBezTo>
                  <a:lnTo>
                    <a:pt x="11021" y="1235"/>
                  </a:lnTo>
                  <a:lnTo>
                    <a:pt x="11021" y="475"/>
                  </a:lnTo>
                  <a:cubicBezTo>
                    <a:pt x="11021" y="222"/>
                    <a:pt x="10831" y="0"/>
                    <a:pt x="10578" y="0"/>
                  </a:cubicBez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0"/>
            <p:cNvSpPr/>
            <p:nvPr/>
          </p:nvSpPr>
          <p:spPr>
            <a:xfrm>
              <a:off x="3318910" y="1708389"/>
              <a:ext cx="37601" cy="126938"/>
            </a:xfrm>
            <a:custGeom>
              <a:avLst/>
              <a:gdLst/>
              <a:ahLst/>
              <a:cxnLst/>
              <a:rect l="l" t="t" r="r" b="b"/>
              <a:pathLst>
                <a:path w="1173" h="3960" extrusionOk="0">
                  <a:moveTo>
                    <a:pt x="1" y="0"/>
                  </a:moveTo>
                  <a:lnTo>
                    <a:pt x="1" y="3959"/>
                  </a:lnTo>
                  <a:lnTo>
                    <a:pt x="1172" y="3959"/>
                  </a:lnTo>
                  <a:lnTo>
                    <a:pt x="1172" y="0"/>
                  </a:ln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0"/>
            <p:cNvSpPr/>
            <p:nvPr/>
          </p:nvSpPr>
          <p:spPr>
            <a:xfrm>
              <a:off x="3373724" y="1708389"/>
              <a:ext cx="37601" cy="126938"/>
            </a:xfrm>
            <a:custGeom>
              <a:avLst/>
              <a:gdLst/>
              <a:ahLst/>
              <a:cxnLst/>
              <a:rect l="l" t="t" r="r" b="b"/>
              <a:pathLst>
                <a:path w="1173" h="3960" extrusionOk="0">
                  <a:moveTo>
                    <a:pt x="1" y="0"/>
                  </a:moveTo>
                  <a:lnTo>
                    <a:pt x="1" y="3959"/>
                  </a:lnTo>
                  <a:lnTo>
                    <a:pt x="1172" y="3959"/>
                  </a:lnTo>
                  <a:lnTo>
                    <a:pt x="1172" y="0"/>
                  </a:ln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0"/>
            <p:cNvSpPr/>
            <p:nvPr/>
          </p:nvSpPr>
          <p:spPr>
            <a:xfrm>
              <a:off x="3428538" y="1708389"/>
              <a:ext cx="37601" cy="126938"/>
            </a:xfrm>
            <a:custGeom>
              <a:avLst/>
              <a:gdLst/>
              <a:ahLst/>
              <a:cxnLst/>
              <a:rect l="l" t="t" r="r" b="b"/>
              <a:pathLst>
                <a:path w="1173" h="3960" extrusionOk="0">
                  <a:moveTo>
                    <a:pt x="1" y="0"/>
                  </a:moveTo>
                  <a:lnTo>
                    <a:pt x="1" y="3959"/>
                  </a:lnTo>
                  <a:lnTo>
                    <a:pt x="1173" y="3959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222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8" name="Google Shape;1678;p20"/>
          <p:cNvSpPr txBox="1"/>
          <p:nvPr/>
        </p:nvSpPr>
        <p:spPr>
          <a:xfrm>
            <a:off x="887900" y="2776170"/>
            <a:ext cx="15189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Pre &amp; Post Test</a:t>
            </a:r>
            <a:endParaRPr b="1" dirty="0">
              <a:solidFill>
                <a:schemeClr val="accent1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679" name="Google Shape;1679;p20"/>
          <p:cNvSpPr txBox="1"/>
          <p:nvPr/>
        </p:nvSpPr>
        <p:spPr>
          <a:xfrm>
            <a:off x="887475" y="3118438"/>
            <a:ext cx="1518900" cy="1603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ts val="500"/>
              </a:spcAft>
              <a:buFontTx/>
              <a:buNone/>
            </a:pPr>
            <a:r>
              <a:rPr lang="id-ID" altLang="en-US" sz="1200" b="1" dirty="0">
                <a:latin typeface="Arial" panose="020B0604020202020204" pitchFamily="34" charset="0"/>
              </a:rPr>
              <a:t>Mengerjakan </a:t>
            </a:r>
            <a:r>
              <a:rPr lang="id-ID" altLang="en-US" sz="1200" b="1" i="1" dirty="0">
                <a:solidFill>
                  <a:srgbClr val="FF0000"/>
                </a:solidFill>
                <a:latin typeface="Arial" panose="020B0604020202020204" pitchFamily="34" charset="0"/>
              </a:rPr>
              <a:t>Pre Test </a:t>
            </a:r>
            <a:r>
              <a:rPr lang="id-ID" altLang="en-US" sz="1200" b="1" dirty="0">
                <a:latin typeface="Arial" panose="020B0604020202020204" pitchFamily="34" charset="0"/>
              </a:rPr>
              <a:t>dan </a:t>
            </a:r>
            <a:r>
              <a:rPr lang="id-ID" altLang="en-US" sz="1200" b="1" i="1" dirty="0">
                <a:solidFill>
                  <a:srgbClr val="FF0000"/>
                </a:solidFill>
                <a:latin typeface="Arial" panose="020B0604020202020204" pitchFamily="34" charset="0"/>
              </a:rPr>
              <a:t>Post Test</a:t>
            </a:r>
            <a:r>
              <a:rPr lang="id-ID" altLang="en-US" sz="1200" b="1" dirty="0">
                <a:latin typeface="Arial" panose="020B0604020202020204" pitchFamily="34" charset="0"/>
              </a:rPr>
              <a:t> secara </a:t>
            </a:r>
            <a:r>
              <a:rPr lang="id-ID" altLang="en-US" sz="1200" b="1" i="1" dirty="0">
                <a:latin typeface="Arial" panose="020B0604020202020204" pitchFamily="34" charset="0"/>
              </a:rPr>
              <a:t>online</a:t>
            </a:r>
            <a:r>
              <a:rPr lang="en-ID" altLang="en-US" sz="1200" b="1" i="1" dirty="0">
                <a:latin typeface="Arial" panose="020B0604020202020204" pitchFamily="34" charset="0"/>
              </a:rPr>
              <a:t> </a:t>
            </a:r>
            <a:r>
              <a:rPr lang="en-ID" altLang="en-US" sz="1200" b="1" i="1" dirty="0" err="1">
                <a:latin typeface="Arial" panose="020B0604020202020204" pitchFamily="34" charset="0"/>
              </a:rPr>
              <a:t>dengan</a:t>
            </a:r>
            <a:r>
              <a:rPr lang="en-ID" altLang="en-US" sz="1200" b="1" i="1" dirty="0">
                <a:latin typeface="Arial" panose="020B0604020202020204" pitchFamily="34" charset="0"/>
              </a:rPr>
              <a:t> login </a:t>
            </a:r>
            <a:r>
              <a:rPr lang="en-ID" altLang="en-US" sz="1200" b="1" i="1" dirty="0" err="1">
                <a:latin typeface="Arial" panose="020B0604020202020204" pitchFamily="34" charset="0"/>
              </a:rPr>
              <a:t>sesuai</a:t>
            </a:r>
            <a:r>
              <a:rPr lang="en-ID" altLang="en-US" sz="1200" b="1" i="1" dirty="0">
                <a:latin typeface="Arial" panose="020B0604020202020204" pitchFamily="34" charset="0"/>
              </a:rPr>
              <a:t> ID </a:t>
            </a:r>
            <a:r>
              <a:rPr lang="en-ID" altLang="en-US" sz="1200" b="1" i="1" dirty="0" err="1">
                <a:latin typeface="Arial" panose="020B0604020202020204" pitchFamily="34" charset="0"/>
              </a:rPr>
              <a:t>peserta</a:t>
            </a:r>
            <a:endParaRPr lang="en-US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1680" name="Google Shape;1680;p20"/>
          <p:cNvSpPr txBox="1"/>
          <p:nvPr/>
        </p:nvSpPr>
        <p:spPr>
          <a:xfrm>
            <a:off x="2871388" y="2721040"/>
            <a:ext cx="1484614" cy="637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22283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Evaluasi Narasumber dan kegiatan</a:t>
            </a:r>
            <a:endParaRPr sz="1200" b="1" dirty="0">
              <a:solidFill>
                <a:srgbClr val="222831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681" name="Google Shape;1681;p20"/>
          <p:cNvSpPr txBox="1"/>
          <p:nvPr/>
        </p:nvSpPr>
        <p:spPr>
          <a:xfrm>
            <a:off x="2803606" y="3339779"/>
            <a:ext cx="1518487" cy="1661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ts val="500"/>
              </a:spcAft>
            </a:pPr>
            <a:r>
              <a:rPr lang="id-ID" altLang="en-US" sz="1100" b="1" dirty="0">
                <a:latin typeface="Arial" panose="020B0604020202020204" pitchFamily="34" charset="0"/>
              </a:rPr>
              <a:t>Mengisi </a:t>
            </a:r>
            <a:r>
              <a:rPr lang="id-ID" altLang="en-US" sz="1100" b="1" i="1" dirty="0">
                <a:solidFill>
                  <a:schemeClr val="tx1"/>
                </a:solidFill>
                <a:latin typeface="Arial" panose="020B0604020202020204" pitchFamily="34" charset="0"/>
              </a:rPr>
              <a:t>Kuesioner Evaluasi Narasumber </a:t>
            </a:r>
            <a:r>
              <a:rPr lang="en-ID" altLang="en-US" sz="1100" b="1" i="1" dirty="0" err="1">
                <a:solidFill>
                  <a:schemeClr val="tx1"/>
                </a:solidFill>
                <a:latin typeface="Arial" panose="020B0604020202020204" pitchFamily="34" charset="0"/>
              </a:rPr>
              <a:t>dan</a:t>
            </a:r>
            <a:r>
              <a:rPr lang="en-ID" altLang="en-US" sz="1100" b="1" i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id-ID" altLang="en-US" sz="1100" b="1" i="1" dirty="0">
                <a:solidFill>
                  <a:schemeClr val="tx1"/>
                </a:solidFill>
                <a:latin typeface="Arial" panose="020B0604020202020204" pitchFamily="34" charset="0"/>
              </a:rPr>
              <a:t>Kuesioner Evaluasi Kegiatan </a:t>
            </a:r>
            <a:r>
              <a:rPr lang="id-ID" altLang="en-US" sz="1100" b="1" dirty="0">
                <a:latin typeface="Arial" panose="020B0604020202020204" pitchFamily="34" charset="0"/>
              </a:rPr>
              <a:t>(di akhir kegiatan) secara </a:t>
            </a:r>
            <a:r>
              <a:rPr lang="id-ID" altLang="en-US" sz="1100" b="1" i="1" dirty="0">
                <a:latin typeface="Arial" panose="020B0604020202020204" pitchFamily="34" charset="0"/>
              </a:rPr>
              <a:t>online</a:t>
            </a:r>
            <a:endParaRPr lang="en-US" altLang="en-US" sz="1100" b="1" i="1" dirty="0">
              <a:latin typeface="Arial" panose="020B0604020202020204" pitchFamily="34" charset="0"/>
            </a:endParaRPr>
          </a:p>
        </p:txBody>
      </p:sp>
      <p:sp>
        <p:nvSpPr>
          <p:cNvPr id="1682" name="Google Shape;1682;p20"/>
          <p:cNvSpPr txBox="1"/>
          <p:nvPr/>
        </p:nvSpPr>
        <p:spPr>
          <a:xfrm>
            <a:off x="4798382" y="2884956"/>
            <a:ext cx="15189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b="1" dirty="0">
                <a:solidFill>
                  <a:sysClr val="windowText" lastClr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Booklet &amp; </a:t>
            </a:r>
            <a:r>
              <a:rPr lang="en-ID" b="1" dirty="0" err="1">
                <a:solidFill>
                  <a:srgbClr val="30475E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Bahan</a:t>
            </a:r>
            <a:r>
              <a:rPr lang="en-ID" b="1" dirty="0">
                <a:solidFill>
                  <a:srgbClr val="30475E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 </a:t>
            </a:r>
            <a:r>
              <a:rPr lang="en-ID" b="1" dirty="0" err="1">
                <a:solidFill>
                  <a:srgbClr val="30475E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Paparan</a:t>
            </a:r>
            <a:endParaRPr lang="en-ID" b="1" dirty="0">
              <a:solidFill>
                <a:srgbClr val="30475E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ysClr val="windowText" lastClr="000000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683" name="Google Shape;1683;p20"/>
          <p:cNvSpPr txBox="1"/>
          <p:nvPr/>
        </p:nvSpPr>
        <p:spPr>
          <a:xfrm>
            <a:off x="4876737" y="3233808"/>
            <a:ext cx="1339710" cy="1621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ts val="500"/>
              </a:spcAft>
              <a:buFontTx/>
              <a:buNone/>
            </a:pPr>
            <a:r>
              <a:rPr lang="id-ID" altLang="en-US" sz="1100" b="1" dirty="0">
                <a:latin typeface="Arial" panose="020B0604020202020204" pitchFamily="34" charset="0"/>
              </a:rPr>
              <a:t>Men</a:t>
            </a:r>
            <a:r>
              <a:rPr lang="en-ID" altLang="en-US" sz="1100" b="1" dirty="0" err="1">
                <a:latin typeface="Arial" panose="020B0604020202020204" pitchFamily="34" charset="0"/>
              </a:rPr>
              <a:t>gunduh</a:t>
            </a:r>
            <a:r>
              <a:rPr lang="en-ID" altLang="en-US" sz="1100" b="1" dirty="0">
                <a:latin typeface="Arial" panose="020B0604020202020204" pitchFamily="34" charset="0"/>
              </a:rPr>
              <a:t> </a:t>
            </a:r>
            <a:r>
              <a:rPr lang="en-ID" altLang="en-US" sz="1100" b="1" dirty="0" err="1">
                <a:latin typeface="Arial" panose="020B0604020202020204" pitchFamily="34" charset="0"/>
              </a:rPr>
              <a:t>pedoman</a:t>
            </a:r>
            <a:r>
              <a:rPr lang="en-ID" altLang="en-US" sz="1100" b="1" dirty="0">
                <a:latin typeface="Arial" panose="020B0604020202020204" pitchFamily="34" charset="0"/>
              </a:rPr>
              <a:t> </a:t>
            </a:r>
            <a:r>
              <a:rPr lang="en-ID" altLang="en-US" sz="1100" b="1" dirty="0" err="1">
                <a:latin typeface="Arial" panose="020B0604020202020204" pitchFamily="34" charset="0"/>
              </a:rPr>
              <a:t>kegiatan</a:t>
            </a:r>
            <a:r>
              <a:rPr lang="en-ID" altLang="en-US" sz="1100" b="1" dirty="0">
                <a:latin typeface="Arial" panose="020B0604020202020204" pitchFamily="34" charset="0"/>
              </a:rPr>
              <a:t> </a:t>
            </a:r>
            <a:r>
              <a:rPr lang="en-ID" altLang="en-US" sz="1100" b="1" dirty="0" err="1">
                <a:latin typeface="Arial" panose="020B0604020202020204" pitchFamily="34" charset="0"/>
              </a:rPr>
              <a:t>dan</a:t>
            </a:r>
            <a:r>
              <a:rPr lang="en-ID" altLang="en-US" sz="1100" b="1" dirty="0">
                <a:latin typeface="Arial" panose="020B0604020202020204" pitchFamily="34" charset="0"/>
              </a:rPr>
              <a:t> </a:t>
            </a:r>
            <a:r>
              <a:rPr lang="en-ID" altLang="en-US" sz="1100" b="1" dirty="0" err="1">
                <a:latin typeface="Arial" panose="020B0604020202020204" pitchFamily="34" charset="0"/>
              </a:rPr>
              <a:t>bahan</a:t>
            </a:r>
            <a:r>
              <a:rPr lang="en-ID" altLang="en-US" sz="1100" b="1" dirty="0">
                <a:latin typeface="Arial" panose="020B0604020202020204" pitchFamily="34" charset="0"/>
              </a:rPr>
              <a:t> </a:t>
            </a:r>
            <a:r>
              <a:rPr lang="en-ID" altLang="en-US" sz="1100" b="1" dirty="0" err="1">
                <a:latin typeface="Arial" panose="020B0604020202020204" pitchFamily="34" charset="0"/>
              </a:rPr>
              <a:t>paparan</a:t>
            </a:r>
            <a:endParaRPr lang="en-US" altLang="en-US" sz="1100" b="1" i="1" dirty="0">
              <a:latin typeface="Arial" panose="020B0604020202020204" pitchFamily="34" charset="0"/>
            </a:endParaRPr>
          </a:p>
        </p:txBody>
      </p:sp>
      <p:sp>
        <p:nvSpPr>
          <p:cNvPr id="1684" name="Google Shape;1684;p20"/>
          <p:cNvSpPr txBox="1"/>
          <p:nvPr/>
        </p:nvSpPr>
        <p:spPr>
          <a:xfrm>
            <a:off x="6736702" y="2807739"/>
            <a:ext cx="15189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rgbClr val="30475E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Daftar Hadir</a:t>
            </a:r>
            <a:endParaRPr sz="1500" b="1" dirty="0">
              <a:solidFill>
                <a:srgbClr val="30475E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1685" name="Google Shape;1685;p20"/>
          <p:cNvSpPr txBox="1"/>
          <p:nvPr/>
        </p:nvSpPr>
        <p:spPr>
          <a:xfrm>
            <a:off x="6736702" y="3161371"/>
            <a:ext cx="1518900" cy="9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ts val="500"/>
              </a:spcAft>
              <a:buFontTx/>
              <a:buNone/>
            </a:pPr>
            <a:r>
              <a:rPr lang="en-ID" altLang="en-US" sz="1100" b="1" dirty="0" err="1">
                <a:solidFill>
                  <a:schemeClr val="tx1"/>
                </a:solidFill>
                <a:latin typeface="Arial" panose="020B0604020202020204" pitchFamily="34" charset="0"/>
              </a:rPr>
              <a:t>Daftar</a:t>
            </a:r>
            <a:r>
              <a:rPr lang="en-ID" altLang="en-US" sz="11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ID" altLang="en-US" sz="1100" b="1" dirty="0" err="1">
                <a:solidFill>
                  <a:schemeClr val="tx1"/>
                </a:solidFill>
                <a:latin typeface="Arial" panose="020B0604020202020204" pitchFamily="34" charset="0"/>
              </a:rPr>
              <a:t>hadir</a:t>
            </a:r>
            <a:r>
              <a:rPr lang="en-ID" altLang="en-US" sz="1100" b="1" dirty="0">
                <a:solidFill>
                  <a:schemeClr val="tx1"/>
                </a:solidFill>
                <a:latin typeface="Arial" panose="020B0604020202020204" pitchFamily="34" charset="0"/>
              </a:rPr>
              <a:t>/</a:t>
            </a:r>
            <a:r>
              <a:rPr lang="en-ID" altLang="en-US" sz="1100" b="1" dirty="0" err="1">
                <a:solidFill>
                  <a:schemeClr val="tx1"/>
                </a:solidFill>
                <a:latin typeface="Arial" panose="020B0604020202020204" pitchFamily="34" charset="0"/>
              </a:rPr>
              <a:t>absensi</a:t>
            </a:r>
            <a:r>
              <a:rPr lang="en-ID" altLang="en-US" sz="1100" b="1" dirty="0">
                <a:solidFill>
                  <a:schemeClr val="tx1"/>
                </a:solidFill>
                <a:latin typeface="Arial" panose="020B0604020202020204" pitchFamily="34" charset="0"/>
              </a:rPr>
              <a:t> kami </a:t>
            </a:r>
            <a:r>
              <a:rPr lang="en-ID" altLang="en-US" sz="1100" b="1" dirty="0" err="1">
                <a:solidFill>
                  <a:schemeClr val="tx1"/>
                </a:solidFill>
                <a:latin typeface="Arial" panose="020B0604020202020204" pitchFamily="34" charset="0"/>
              </a:rPr>
              <a:t>sediakan</a:t>
            </a:r>
            <a:r>
              <a:rPr lang="en-ID" altLang="en-US" sz="11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ID" altLang="en-US" sz="1100" b="1" dirty="0" err="1">
                <a:solidFill>
                  <a:schemeClr val="tx1"/>
                </a:solidFill>
                <a:latin typeface="Arial" panose="020B0604020202020204" pitchFamily="34" charset="0"/>
              </a:rPr>
              <a:t>dalam</a:t>
            </a:r>
            <a:r>
              <a:rPr lang="en-ID" altLang="en-US" sz="11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ID" altLang="en-US" sz="1100" b="1" dirty="0" err="1">
                <a:solidFill>
                  <a:schemeClr val="tx1"/>
                </a:solidFill>
                <a:latin typeface="Arial" panose="020B0604020202020204" pitchFamily="34" charset="0"/>
              </a:rPr>
              <a:t>bentuk</a:t>
            </a:r>
            <a:r>
              <a:rPr lang="en-ID" altLang="en-US" sz="1100" b="1" dirty="0">
                <a:solidFill>
                  <a:schemeClr val="tx1"/>
                </a:solidFill>
                <a:latin typeface="Arial" panose="020B0604020202020204" pitchFamily="34" charset="0"/>
              </a:rPr>
              <a:t> digital</a:t>
            </a:r>
            <a:endParaRPr lang="en-US" altLang="en-US" sz="11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686" name="Google Shape;1686;p20"/>
          <p:cNvSpPr txBox="1"/>
          <p:nvPr/>
        </p:nvSpPr>
        <p:spPr>
          <a:xfrm>
            <a:off x="717400" y="411475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ID" sz="2800" dirty="0">
                <a:latin typeface="Fira Sans Medium"/>
                <a:ea typeface="Fira Sans Medium"/>
                <a:cs typeface="Fira Sans Medium"/>
                <a:sym typeface="Fira Sans Medium"/>
              </a:rPr>
              <a:t>FUNGSI SIMULTAN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20B1E82D-5B08-479C-9366-F6C20D76CA29}"/>
              </a:ext>
            </a:extLst>
          </p:cNvPr>
          <p:cNvSpPr/>
          <p:nvPr/>
        </p:nvSpPr>
        <p:spPr>
          <a:xfrm>
            <a:off x="6720840" y="2171700"/>
            <a:ext cx="1813560" cy="9525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4D9EBC5-6CF5-40C8-B1BE-5DCC425284E4}"/>
              </a:ext>
            </a:extLst>
          </p:cNvPr>
          <p:cNvGrpSpPr/>
          <p:nvPr/>
        </p:nvGrpSpPr>
        <p:grpSpPr>
          <a:xfrm>
            <a:off x="0" y="613410"/>
            <a:ext cx="9144000" cy="4434840"/>
            <a:chOff x="0" y="613410"/>
            <a:chExt cx="9144000" cy="443484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2353806-E3E8-45AF-9A6A-1893AC7AAB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3778"/>
            <a:stretch/>
          </p:blipFill>
          <p:spPr>
            <a:xfrm>
              <a:off x="0" y="613410"/>
              <a:ext cx="9144000" cy="443484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4368606-B156-463E-BFBB-495677CFF446}"/>
                </a:ext>
              </a:extLst>
            </p:cNvPr>
            <p:cNvSpPr/>
            <p:nvPr/>
          </p:nvSpPr>
          <p:spPr>
            <a:xfrm>
              <a:off x="420705" y="1610233"/>
              <a:ext cx="8302590" cy="184703"/>
            </a:xfrm>
            <a:prstGeom prst="rect">
              <a:avLst/>
            </a:prstGeom>
            <a:solidFill>
              <a:srgbClr val="9F14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err="1"/>
                <a:t>Bimbingan</a:t>
              </a:r>
              <a:r>
                <a:rPr lang="en-US" sz="1100" dirty="0"/>
                <a:t> Teknis </a:t>
              </a:r>
              <a:r>
                <a:rPr lang="en-US" sz="1100" dirty="0" err="1"/>
                <a:t>atau</a:t>
              </a:r>
              <a:r>
                <a:rPr lang="en-US" sz="1100" dirty="0"/>
                <a:t> PPHKWN</a:t>
              </a:r>
              <a:endParaRPr lang="en-ID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435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024566" y="4494413"/>
            <a:ext cx="7012195" cy="504497"/>
          </a:xfrm>
          <a:prstGeom prst="round2Diag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800" b="1" dirty="0" err="1">
                <a:solidFill>
                  <a:schemeClr val="tx1"/>
                </a:solidFill>
              </a:rPr>
              <a:t>Mendownload</a:t>
            </a:r>
            <a:r>
              <a:rPr lang="en-ID" sz="1800" b="1" dirty="0">
                <a:solidFill>
                  <a:schemeClr val="tx1"/>
                </a:solidFill>
              </a:rPr>
              <a:t> </a:t>
            </a:r>
            <a:r>
              <a:rPr lang="en-ID" sz="1800" b="1" dirty="0" err="1">
                <a:solidFill>
                  <a:schemeClr val="tx1"/>
                </a:solidFill>
              </a:rPr>
              <a:t>Materi</a:t>
            </a:r>
            <a:r>
              <a:rPr lang="en-ID" sz="1800" b="1" dirty="0">
                <a:solidFill>
                  <a:schemeClr val="tx1"/>
                </a:solidFill>
              </a:rPr>
              <a:t> </a:t>
            </a:r>
            <a:r>
              <a:rPr lang="en-ID" sz="1800" b="1" dirty="0" err="1">
                <a:solidFill>
                  <a:schemeClr val="tx1"/>
                </a:solidFill>
              </a:rPr>
              <a:t>atau</a:t>
            </a:r>
            <a:r>
              <a:rPr lang="en-ID" sz="1800" b="1" dirty="0">
                <a:solidFill>
                  <a:schemeClr val="tx1"/>
                </a:solidFill>
              </a:rPr>
              <a:t> </a:t>
            </a:r>
            <a:r>
              <a:rPr lang="en-ID" sz="1800" b="1" dirty="0" err="1">
                <a:solidFill>
                  <a:schemeClr val="tx1"/>
                </a:solidFill>
              </a:rPr>
              <a:t>Bahan</a:t>
            </a:r>
            <a:r>
              <a:rPr lang="en-ID" sz="1800" b="1" dirty="0">
                <a:solidFill>
                  <a:schemeClr val="tx1"/>
                </a:solidFill>
              </a:rPr>
              <a:t> </a:t>
            </a:r>
            <a:r>
              <a:rPr lang="en-ID" sz="1800" b="1" dirty="0" err="1">
                <a:solidFill>
                  <a:schemeClr val="tx1"/>
                </a:solidFill>
              </a:rPr>
              <a:t>Paparan</a:t>
            </a:r>
            <a:r>
              <a:rPr lang="en-ID" sz="1800" b="1" dirty="0">
                <a:solidFill>
                  <a:schemeClr val="tx1"/>
                </a:solidFill>
              </a:rPr>
              <a:t> </a:t>
            </a:r>
            <a:r>
              <a:rPr lang="en-ID" sz="1800" b="1" dirty="0" err="1">
                <a:solidFill>
                  <a:schemeClr val="tx1"/>
                </a:solidFill>
              </a:rPr>
              <a:t>Narasumber</a:t>
            </a:r>
            <a:endParaRPr lang="en-ID" sz="1800" b="1" dirty="0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926382-4FCC-4955-80BF-944097C2088A}"/>
              </a:ext>
            </a:extLst>
          </p:cNvPr>
          <p:cNvGrpSpPr/>
          <p:nvPr/>
        </p:nvGrpSpPr>
        <p:grpSpPr>
          <a:xfrm>
            <a:off x="161694" y="244364"/>
            <a:ext cx="8737940" cy="3889591"/>
            <a:chOff x="161694" y="244364"/>
            <a:chExt cx="8737940" cy="388959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694" y="244364"/>
              <a:ext cx="8737940" cy="3889591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C80BB63-D38C-4158-AFD5-113A35F003C5}"/>
                </a:ext>
              </a:extLst>
            </p:cNvPr>
            <p:cNvSpPr/>
            <p:nvPr/>
          </p:nvSpPr>
          <p:spPr>
            <a:xfrm>
              <a:off x="420705" y="1354271"/>
              <a:ext cx="8302590" cy="184703"/>
            </a:xfrm>
            <a:prstGeom prst="rect">
              <a:avLst/>
            </a:prstGeom>
            <a:solidFill>
              <a:srgbClr val="9F14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err="1"/>
                <a:t>Bimbingan</a:t>
              </a:r>
              <a:r>
                <a:rPr lang="en-US" sz="1100" dirty="0"/>
                <a:t> Teknis </a:t>
              </a:r>
              <a:r>
                <a:rPr lang="en-US" sz="1100" dirty="0" err="1"/>
                <a:t>atau</a:t>
              </a:r>
              <a:r>
                <a:rPr lang="en-US" sz="1100" dirty="0"/>
                <a:t> PPHKWN</a:t>
              </a:r>
              <a:endParaRPr lang="en-ID" sz="1100" dirty="0"/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DE5BD18F-0303-4089-A728-5947BE8F9A9F}"/>
              </a:ext>
            </a:extLst>
          </p:cNvPr>
          <p:cNvSpPr/>
          <p:nvPr/>
        </p:nvSpPr>
        <p:spPr>
          <a:xfrm>
            <a:off x="7978140" y="1820021"/>
            <a:ext cx="1112520" cy="24941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9232E88-C399-454A-B681-EAA5F6398265}"/>
              </a:ext>
            </a:extLst>
          </p:cNvPr>
          <p:cNvSpPr/>
          <p:nvPr/>
        </p:nvSpPr>
        <p:spPr>
          <a:xfrm>
            <a:off x="5684520" y="144590"/>
            <a:ext cx="1112520" cy="57150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47142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80" y="415208"/>
            <a:ext cx="8286040" cy="4313083"/>
          </a:xfrm>
          <a:prstGeom prst="rect">
            <a:avLst/>
          </a:prstGeom>
        </p:spPr>
      </p:pic>
      <p:sp>
        <p:nvSpPr>
          <p:cNvPr id="3" name="Round Diagonal Corner Rectangle 2"/>
          <p:cNvSpPr/>
          <p:nvPr/>
        </p:nvSpPr>
        <p:spPr>
          <a:xfrm>
            <a:off x="388401" y="3988676"/>
            <a:ext cx="8286040" cy="868317"/>
          </a:xfrm>
          <a:prstGeom prst="round2Diag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800" b="1" dirty="0" err="1">
                <a:solidFill>
                  <a:schemeClr val="tx1"/>
                </a:solidFill>
              </a:rPr>
              <a:t>Pedoman</a:t>
            </a:r>
            <a:r>
              <a:rPr lang="en-ID" sz="1800" b="1" dirty="0">
                <a:solidFill>
                  <a:schemeClr val="tx1"/>
                </a:solidFill>
              </a:rPr>
              <a:t> </a:t>
            </a:r>
            <a:r>
              <a:rPr lang="en-ID" sz="1800" b="1" dirty="0" err="1">
                <a:solidFill>
                  <a:schemeClr val="tx1"/>
                </a:solidFill>
              </a:rPr>
              <a:t>penyelenggaraan</a:t>
            </a:r>
            <a:r>
              <a:rPr lang="en-ID" sz="1800" b="1" dirty="0">
                <a:solidFill>
                  <a:schemeClr val="tx1"/>
                </a:solidFill>
              </a:rPr>
              <a:t> (booklet) </a:t>
            </a:r>
            <a:r>
              <a:rPr lang="en-ID" sz="1800" b="1" dirty="0" err="1">
                <a:solidFill>
                  <a:schemeClr val="tx1"/>
                </a:solidFill>
              </a:rPr>
              <a:t>dapat</a:t>
            </a:r>
            <a:r>
              <a:rPr lang="en-ID" sz="1800" b="1" dirty="0">
                <a:solidFill>
                  <a:schemeClr val="tx1"/>
                </a:solidFill>
              </a:rPr>
              <a:t> </a:t>
            </a:r>
            <a:r>
              <a:rPr lang="en-ID" sz="1800" b="1" dirty="0" err="1">
                <a:solidFill>
                  <a:schemeClr val="tx1"/>
                </a:solidFill>
              </a:rPr>
              <a:t>diunduh</a:t>
            </a:r>
            <a:r>
              <a:rPr lang="en-ID" sz="1800" b="1" dirty="0">
                <a:solidFill>
                  <a:schemeClr val="tx1"/>
                </a:solidFill>
              </a:rPr>
              <a:t> </a:t>
            </a:r>
            <a:r>
              <a:rPr lang="en-ID" sz="1800" b="1" dirty="0" err="1">
                <a:solidFill>
                  <a:schemeClr val="tx1"/>
                </a:solidFill>
              </a:rPr>
              <a:t>dengan</a:t>
            </a:r>
            <a:r>
              <a:rPr lang="en-ID" sz="1800" b="1" dirty="0">
                <a:solidFill>
                  <a:schemeClr val="tx1"/>
                </a:solidFill>
              </a:rPr>
              <a:t> </a:t>
            </a:r>
            <a:r>
              <a:rPr lang="en-ID" sz="1800" b="1" dirty="0" err="1">
                <a:solidFill>
                  <a:schemeClr val="tx1"/>
                </a:solidFill>
              </a:rPr>
              <a:t>mengklik</a:t>
            </a:r>
            <a:r>
              <a:rPr lang="en-ID" sz="1800" b="1" dirty="0">
                <a:solidFill>
                  <a:schemeClr val="tx1"/>
                </a:solidFill>
              </a:rPr>
              <a:t> pada </a:t>
            </a:r>
            <a:r>
              <a:rPr lang="en-ID" sz="1800" b="1" dirty="0" err="1">
                <a:solidFill>
                  <a:schemeClr val="tx1"/>
                </a:solidFill>
              </a:rPr>
              <a:t>bagiam</a:t>
            </a:r>
            <a:r>
              <a:rPr lang="en-ID" sz="1800" b="1" dirty="0">
                <a:solidFill>
                  <a:schemeClr val="tx1"/>
                </a:solidFill>
              </a:rPr>
              <a:t> tulisan File</a:t>
            </a:r>
          </a:p>
        </p:txBody>
      </p:sp>
    </p:spTree>
    <p:extLst>
      <p:ext uri="{BB962C8B-B14F-4D97-AF65-F5344CB8AC3E}">
        <p14:creationId xmlns:p14="http://schemas.microsoft.com/office/powerpoint/2010/main" val="2128763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E27A39-D4E3-4D77-8893-6D161AD1018D}"/>
              </a:ext>
            </a:extLst>
          </p:cNvPr>
          <p:cNvSpPr/>
          <p:nvPr/>
        </p:nvSpPr>
        <p:spPr>
          <a:xfrm>
            <a:off x="0" y="0"/>
            <a:ext cx="9107488" cy="5143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ym typeface="Arial" charset="0"/>
            </a:endParaRPr>
          </a:p>
        </p:txBody>
      </p:sp>
      <p:sp>
        <p:nvSpPr>
          <p:cNvPr id="11" name="Shape 66">
            <a:extLst>
              <a:ext uri="{FF2B5EF4-FFF2-40B4-BE49-F238E27FC236}">
                <a16:creationId xmlns:a16="http://schemas.microsoft.com/office/drawing/2014/main" id="{74075400-CE20-429C-A1FD-81E10D37B4BA}"/>
              </a:ext>
            </a:extLst>
          </p:cNvPr>
          <p:cNvSpPr txBox="1">
            <a:spLocks/>
          </p:cNvSpPr>
          <p:nvPr/>
        </p:nvSpPr>
        <p:spPr bwMode="auto">
          <a:xfrm>
            <a:off x="-36513" y="815975"/>
            <a:ext cx="9144001" cy="81915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30000"/>
                </a:schemeClr>
              </a:gs>
              <a:gs pos="61000">
                <a:schemeClr val="tx1">
                  <a:lumMod val="50000"/>
                  <a:lumOff val="50000"/>
                  <a:alpha val="30000"/>
                </a:schemeClr>
              </a:gs>
              <a:gs pos="90000">
                <a:schemeClr val="bg1">
                  <a:lumMod val="95000"/>
                  <a:alpha val="30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buClr>
                <a:srgbClr val="000000"/>
              </a:buClr>
              <a:buSzPct val="61000"/>
              <a:defRPr/>
            </a:pPr>
            <a:r>
              <a:rPr lang="id-ID" altLang="en-US" sz="6000" b="1" dirty="0">
                <a:solidFill>
                  <a:srgbClr val="C00000"/>
                </a:solidFill>
                <a:sym typeface="Libre Baskerville" charset="0"/>
              </a:rPr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3790608105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185" t="3432" r="31" b="6714"/>
          <a:stretch/>
        </p:blipFill>
        <p:spPr>
          <a:xfrm>
            <a:off x="749974" y="1009879"/>
            <a:ext cx="7513504" cy="378980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786BDB7-8647-4C95-8D82-260B366A10F8}"/>
              </a:ext>
            </a:extLst>
          </p:cNvPr>
          <p:cNvGrpSpPr/>
          <p:nvPr/>
        </p:nvGrpSpPr>
        <p:grpSpPr>
          <a:xfrm>
            <a:off x="1164436" y="226988"/>
            <a:ext cx="6684579" cy="523220"/>
            <a:chOff x="198307" y="201994"/>
            <a:chExt cx="6684579" cy="523220"/>
          </a:xfrm>
        </p:grpSpPr>
        <p:sp>
          <p:nvSpPr>
            <p:cNvPr id="6" name="Round Diagonal Corner Rectangle 3">
              <a:extLst>
                <a:ext uri="{FF2B5EF4-FFF2-40B4-BE49-F238E27FC236}">
                  <a16:creationId xmlns:a16="http://schemas.microsoft.com/office/drawing/2014/main" id="{D9A48C8A-7CED-4A3C-BB04-6A825D14AF20}"/>
                </a:ext>
              </a:extLst>
            </p:cNvPr>
            <p:cNvSpPr/>
            <p:nvPr/>
          </p:nvSpPr>
          <p:spPr>
            <a:xfrm>
              <a:off x="198307" y="201994"/>
              <a:ext cx="6684579" cy="523220"/>
            </a:xfrm>
            <a:prstGeom prst="round2Diag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C9A07E5-208C-4A6F-A3C4-DF175A6336C4}"/>
                </a:ext>
              </a:extLst>
            </p:cNvPr>
            <p:cNvSpPr txBox="1"/>
            <p:nvPr/>
          </p:nvSpPr>
          <p:spPr>
            <a:xfrm>
              <a:off x="198307" y="309715"/>
              <a:ext cx="64539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1600" b="1" dirty="0" err="1"/>
                <a:t>Akses</a:t>
              </a:r>
              <a:r>
                <a:rPr lang="en-ID" sz="1600" b="1" dirty="0"/>
                <a:t> </a:t>
              </a:r>
              <a:r>
                <a:rPr lang="en-ID" sz="1600" b="1" dirty="0" err="1"/>
                <a:t>laman</a:t>
              </a:r>
              <a:r>
                <a:rPr lang="en-ID" sz="1600" b="1" dirty="0"/>
                <a:t> pusdik.mkri.id pada </a:t>
              </a:r>
              <a:r>
                <a:rPr lang="en-ID" sz="1600" b="1" i="1" dirty="0"/>
                <a:t>browser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5448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6B3F25-04A9-41F2-A3D6-C1F2DA6D8E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12" r="3056" b="6508"/>
          <a:stretch/>
        </p:blipFill>
        <p:spPr>
          <a:xfrm>
            <a:off x="389466" y="945565"/>
            <a:ext cx="8365067" cy="40664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48907" y="2127133"/>
            <a:ext cx="886691" cy="588819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E1A56D5-4A12-479C-A33B-783B01B210A8}"/>
              </a:ext>
            </a:extLst>
          </p:cNvPr>
          <p:cNvGrpSpPr/>
          <p:nvPr/>
        </p:nvGrpSpPr>
        <p:grpSpPr>
          <a:xfrm>
            <a:off x="1164436" y="226988"/>
            <a:ext cx="6684579" cy="523220"/>
            <a:chOff x="198307" y="201994"/>
            <a:chExt cx="6684579" cy="523220"/>
          </a:xfrm>
        </p:grpSpPr>
        <p:sp>
          <p:nvSpPr>
            <p:cNvPr id="9" name="Round Diagonal Corner Rectangle 3">
              <a:extLst>
                <a:ext uri="{FF2B5EF4-FFF2-40B4-BE49-F238E27FC236}">
                  <a16:creationId xmlns:a16="http://schemas.microsoft.com/office/drawing/2014/main" id="{60703BF7-7C5A-47BD-ACB6-A3CD5B8F6B15}"/>
                </a:ext>
              </a:extLst>
            </p:cNvPr>
            <p:cNvSpPr/>
            <p:nvPr/>
          </p:nvSpPr>
          <p:spPr>
            <a:xfrm>
              <a:off x="198307" y="201994"/>
              <a:ext cx="6684579" cy="523220"/>
            </a:xfrm>
            <a:prstGeom prst="round2Diag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BB42AFA-BAE1-4F58-AE29-ADB957A4EC8D}"/>
                </a:ext>
              </a:extLst>
            </p:cNvPr>
            <p:cNvSpPr txBox="1"/>
            <p:nvPr/>
          </p:nvSpPr>
          <p:spPr>
            <a:xfrm>
              <a:off x="198307" y="309715"/>
              <a:ext cx="64539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1600" b="1" dirty="0" err="1"/>
                <a:t>Klik</a:t>
              </a:r>
              <a:r>
                <a:rPr lang="en-ID" sz="1600" b="1" dirty="0"/>
                <a:t> LOGIN pada </a:t>
              </a:r>
              <a:r>
                <a:rPr lang="en-ID" sz="1600" b="1" dirty="0" err="1"/>
                <a:t>bagian</a:t>
              </a:r>
              <a:r>
                <a:rPr lang="en-ID" sz="1600" b="1" dirty="0"/>
                <a:t> SIMULTAN</a:t>
              </a:r>
              <a:endParaRPr lang="en-ID" sz="16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36171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504825"/>
            <a:ext cx="6667500" cy="41338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flipH="1">
            <a:off x="693154" y="2495550"/>
            <a:ext cx="19013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dirty="0" err="1"/>
              <a:t>Masukan</a:t>
            </a:r>
            <a:r>
              <a:rPr lang="en-ID" sz="2400" dirty="0"/>
              <a:t> Username </a:t>
            </a:r>
            <a:r>
              <a:rPr lang="en-ID" sz="2400" dirty="0" err="1"/>
              <a:t>dan</a:t>
            </a:r>
            <a:r>
              <a:rPr lang="en-ID" sz="2400" dirty="0"/>
              <a:t> Password</a:t>
            </a:r>
          </a:p>
        </p:txBody>
      </p:sp>
    </p:spTree>
    <p:extLst>
      <p:ext uri="{BB962C8B-B14F-4D97-AF65-F5344CB8AC3E}">
        <p14:creationId xmlns:p14="http://schemas.microsoft.com/office/powerpoint/2010/main" val="336827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1B243DE-B21E-4900-BDAF-47464FC569DD}"/>
              </a:ext>
            </a:extLst>
          </p:cNvPr>
          <p:cNvGrpSpPr/>
          <p:nvPr/>
        </p:nvGrpSpPr>
        <p:grpSpPr>
          <a:xfrm>
            <a:off x="3129316" y="4292160"/>
            <a:ext cx="2861443" cy="512381"/>
            <a:chOff x="606971" y="4201509"/>
            <a:chExt cx="2861443" cy="512381"/>
          </a:xfrm>
        </p:grpSpPr>
        <p:sp>
          <p:nvSpPr>
            <p:cNvPr id="4" name="Round Diagonal Corner Rectangle 3"/>
            <p:cNvSpPr/>
            <p:nvPr/>
          </p:nvSpPr>
          <p:spPr>
            <a:xfrm>
              <a:off x="606971" y="4201509"/>
              <a:ext cx="2861443" cy="512381"/>
            </a:xfrm>
            <a:prstGeom prst="round2Diag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b="1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40979" y="4233041"/>
              <a:ext cx="27274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1800" b="1" dirty="0" err="1"/>
                <a:t>Profil</a:t>
              </a:r>
              <a:r>
                <a:rPr lang="en-ID" sz="1800" b="1" dirty="0"/>
                <a:t> </a:t>
              </a:r>
              <a:r>
                <a:rPr lang="en-ID" sz="1800" b="1" dirty="0" err="1"/>
                <a:t>Peserta</a:t>
              </a:r>
              <a:endParaRPr lang="en-ID" sz="1800" b="1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14D70EC-F501-412C-AC2B-D293F2475A73}"/>
              </a:ext>
            </a:extLst>
          </p:cNvPr>
          <p:cNvGrpSpPr/>
          <p:nvPr/>
        </p:nvGrpSpPr>
        <p:grpSpPr>
          <a:xfrm>
            <a:off x="476137" y="338959"/>
            <a:ext cx="8218604" cy="3557623"/>
            <a:chOff x="476137" y="338959"/>
            <a:chExt cx="8218604" cy="355762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137" y="338959"/>
              <a:ext cx="8218604" cy="355762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B29B0F5-4C0C-441E-9721-1AD8C3030DBF}"/>
                </a:ext>
              </a:extLst>
            </p:cNvPr>
            <p:cNvSpPr/>
            <p:nvPr/>
          </p:nvSpPr>
          <p:spPr>
            <a:xfrm>
              <a:off x="2972193" y="1637916"/>
              <a:ext cx="3501344" cy="138929"/>
            </a:xfrm>
            <a:prstGeom prst="rect">
              <a:avLst/>
            </a:prstGeom>
            <a:solidFill>
              <a:srgbClr val="9F14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900" dirty="0" smtClean="0"/>
                <a:t>BIMTEK HUKUM ACARA PENGUJIAN UNDANG-UNDANG</a:t>
              </a:r>
              <a:endParaRPr lang="en-ID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07735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4B5F503-38AF-4B82-8D91-029294BAF945}"/>
              </a:ext>
            </a:extLst>
          </p:cNvPr>
          <p:cNvGrpSpPr/>
          <p:nvPr/>
        </p:nvGrpSpPr>
        <p:grpSpPr>
          <a:xfrm>
            <a:off x="1164436" y="226988"/>
            <a:ext cx="6684579" cy="523220"/>
            <a:chOff x="198307" y="201994"/>
            <a:chExt cx="6684579" cy="523220"/>
          </a:xfrm>
        </p:grpSpPr>
        <p:sp>
          <p:nvSpPr>
            <p:cNvPr id="7" name="Round Diagonal Corner Rectangle 3">
              <a:extLst>
                <a:ext uri="{FF2B5EF4-FFF2-40B4-BE49-F238E27FC236}">
                  <a16:creationId xmlns:a16="http://schemas.microsoft.com/office/drawing/2014/main" id="{A051F421-4CFD-43EE-8827-BEDD47A292EC}"/>
                </a:ext>
              </a:extLst>
            </p:cNvPr>
            <p:cNvSpPr/>
            <p:nvPr/>
          </p:nvSpPr>
          <p:spPr>
            <a:xfrm>
              <a:off x="198307" y="201994"/>
              <a:ext cx="6684579" cy="523220"/>
            </a:xfrm>
            <a:prstGeom prst="round2Diag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2B84177-B8EA-4D1E-B5EC-7A50ECE88CE5}"/>
                </a:ext>
              </a:extLst>
            </p:cNvPr>
            <p:cNvSpPr txBox="1"/>
            <p:nvPr/>
          </p:nvSpPr>
          <p:spPr>
            <a:xfrm>
              <a:off x="198307" y="309715"/>
              <a:ext cx="64539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D" sz="1600" b="1" dirty="0" err="1"/>
                <a:t>Mengisi</a:t>
              </a:r>
              <a:r>
                <a:rPr lang="en-ID" sz="1600" b="1" dirty="0"/>
                <a:t> </a:t>
              </a:r>
              <a:r>
                <a:rPr lang="en-ID" sz="1600" b="1" i="1" dirty="0"/>
                <a:t>Pre Test</a:t>
              </a:r>
              <a:r>
                <a:rPr lang="en-ID" sz="1600" b="1" dirty="0"/>
                <a:t> dan </a:t>
              </a:r>
              <a:r>
                <a:rPr lang="en-ID" sz="1600" b="1" i="1" dirty="0"/>
                <a:t>Post Test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5B3CF54-1886-41E2-B19B-64ABF13C04BA}"/>
              </a:ext>
            </a:extLst>
          </p:cNvPr>
          <p:cNvGrpSpPr/>
          <p:nvPr/>
        </p:nvGrpSpPr>
        <p:grpSpPr>
          <a:xfrm>
            <a:off x="300012" y="1149831"/>
            <a:ext cx="8543976" cy="3785498"/>
            <a:chOff x="300012" y="1149831"/>
            <a:chExt cx="8543976" cy="378549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4D38646-B88A-4FA7-BF46-0FFCF191103C}"/>
                </a:ext>
              </a:extLst>
            </p:cNvPr>
            <p:cNvGrpSpPr/>
            <p:nvPr/>
          </p:nvGrpSpPr>
          <p:grpSpPr>
            <a:xfrm>
              <a:off x="300012" y="1149831"/>
              <a:ext cx="8543976" cy="3785498"/>
              <a:chOff x="300012" y="1149831"/>
              <a:chExt cx="8543976" cy="3785498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012" y="1149831"/>
                <a:ext cx="8543976" cy="3785498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FEED5E37-382D-420A-9C75-108B9725AA3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987" t="91409" r="5140" b="5169"/>
              <a:stretch/>
            </p:blipFill>
            <p:spPr>
              <a:xfrm>
                <a:off x="8244840" y="4411981"/>
                <a:ext cx="160020" cy="129540"/>
              </a:xfrm>
              <a:prstGeom prst="rect">
                <a:avLst/>
              </a:prstGeom>
            </p:spPr>
          </p:pic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891FC0D-96F5-481E-A48C-4DB6D34F7D89}"/>
                </a:ext>
              </a:extLst>
            </p:cNvPr>
            <p:cNvSpPr/>
            <p:nvPr/>
          </p:nvSpPr>
          <p:spPr>
            <a:xfrm>
              <a:off x="3035308" y="2218267"/>
              <a:ext cx="3268133" cy="177799"/>
            </a:xfrm>
            <a:prstGeom prst="rect">
              <a:avLst/>
            </a:prstGeom>
            <a:solidFill>
              <a:srgbClr val="9F14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900" dirty="0" smtClean="0"/>
                <a:t>BIMTEK HUKUM ACARA PENGUJIAN UNDANG-UNDANG</a:t>
              </a:r>
              <a:endParaRPr lang="en-ID" sz="900" dirty="0"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BD6A0D7A-2F84-4345-840A-38028CA04FB9}"/>
              </a:ext>
            </a:extLst>
          </p:cNvPr>
          <p:cNvSpPr/>
          <p:nvPr/>
        </p:nvSpPr>
        <p:spPr>
          <a:xfrm>
            <a:off x="6934200" y="1082040"/>
            <a:ext cx="784860" cy="472440"/>
          </a:xfrm>
          <a:prstGeom prst="ellipse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69359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BDD2ABA-FCB9-48A6-A6F2-35572FA9D91F}"/>
              </a:ext>
            </a:extLst>
          </p:cNvPr>
          <p:cNvSpPr/>
          <p:nvPr/>
        </p:nvSpPr>
        <p:spPr>
          <a:xfrm>
            <a:off x="611188" y="180632"/>
            <a:ext cx="3744912" cy="47529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pada tulisan</a:t>
            </a:r>
          </a:p>
          <a:p>
            <a:pPr algn="ctr">
              <a:defRPr/>
            </a:pPr>
            <a:r>
              <a:rPr lang="id-ID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id-ID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SOAL PRE TEST</a:t>
            </a:r>
            <a:r>
              <a:rPr lang="id-ID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1" b="13600"/>
          <a:stretch>
            <a:fillRect/>
          </a:stretch>
        </p:blipFill>
        <p:spPr bwMode="auto">
          <a:xfrm>
            <a:off x="5292725" y="195263"/>
            <a:ext cx="3087688" cy="4711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862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7" t="5142" r="8548" b="6761"/>
          <a:stretch>
            <a:fillRect/>
          </a:stretch>
        </p:blipFill>
        <p:spPr bwMode="auto">
          <a:xfrm>
            <a:off x="107950" y="484188"/>
            <a:ext cx="6003925" cy="408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807B0F2-AE38-421B-87CA-E1A88A4F0BFC}"/>
              </a:ext>
            </a:extLst>
          </p:cNvPr>
          <p:cNvSpPr/>
          <p:nvPr/>
        </p:nvSpPr>
        <p:spPr>
          <a:xfrm>
            <a:off x="6227763" y="73025"/>
            <a:ext cx="2843212" cy="47101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id-ID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id-ID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Halaman</a:t>
            </a:r>
          </a:p>
          <a:p>
            <a:pPr algn="ctr">
              <a:defRPr/>
            </a:pPr>
            <a:endParaRPr lang="id-ID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id-ID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“Lembar </a:t>
            </a:r>
            <a:r>
              <a:rPr lang="id-ID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 Test </a:t>
            </a:r>
          </a:p>
          <a:p>
            <a:pPr algn="ctr">
              <a:defRPr/>
            </a:pPr>
            <a:r>
              <a:rPr lang="id-ID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</a:p>
          <a:p>
            <a:pPr algn="ctr">
              <a:defRPr/>
            </a:pPr>
            <a:r>
              <a:rPr lang="id-ID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Test</a:t>
            </a:r>
            <a:r>
              <a:rPr lang="id-ID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algn="ctr">
              <a:defRPr/>
            </a:pPr>
            <a:endParaRPr lang="id-ID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id-ID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id-ID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id-ID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Waktu mengerjakan so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en-US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 test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test </a:t>
            </a:r>
            <a:r>
              <a:rPr lang="id-ID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d-ID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menit</a:t>
            </a:r>
            <a:endParaRPr lang="id-ID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32423"/>
      </p:ext>
    </p:extLst>
  </p:cSld>
  <p:clrMapOvr>
    <a:masterClrMapping/>
  </p:clrMapOvr>
</p:sld>
</file>

<file path=ppt/theme/theme1.xml><?xml version="1.0" encoding="utf-8"?>
<a:theme xmlns:a="http://schemas.openxmlformats.org/drawingml/2006/main" name="Technology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296</Words>
  <Application>Microsoft Office PowerPoint</Application>
  <PresentationFormat>On-screen Show (16:9)</PresentationFormat>
  <Paragraphs>71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Libre Baskerville</vt:lpstr>
      <vt:lpstr>Fira Sans Medium</vt:lpstr>
      <vt:lpstr>Technology Infographics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PUSDIK MKRI</dc:creator>
  <cp:lastModifiedBy>Ganggas Wibisono, S.Sos.</cp:lastModifiedBy>
  <cp:revision>47</cp:revision>
  <dcterms:modified xsi:type="dcterms:W3CDTF">2021-10-12T07:20:05Z</dcterms:modified>
</cp:coreProperties>
</file>