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95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1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319563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90970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79327"/>
            <a:ext cx="10515600" cy="751387"/>
          </a:xfrm>
          <a:solidFill>
            <a:srgbClr val="7030A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PENYAMPAIAN KETERANGAN BAWASLU</a:t>
            </a:r>
            <a:b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</a:br>
            <a:r>
              <a:rPr lang="en-US" sz="2000" i="1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(TENGGANG WAKTU 1 (SATU) HARI KERJA SEBELUM SIDANG PEMERIKSAAN PERSIDANGAN)</a:t>
            </a:r>
            <a:endParaRPr lang="en-US" sz="2400" i="1" dirty="0">
              <a:solidFill>
                <a:schemeClr val="bg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79602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8218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6860" y="278078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33235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33095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31711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315710"/>
            <a:ext cx="103638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693281" y="123960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BAWASLU </a:t>
            </a:r>
          </a:p>
          <a:p>
            <a:pPr algn="ctr">
              <a:lnSpc>
                <a:spcPct val="95000"/>
              </a:lnSpc>
            </a:pPr>
            <a:endParaRPr lang="en-US" dirty="0"/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id="{D4006EE7-C1EB-B77E-5110-9EE584DA8644}"/>
              </a:ext>
            </a:extLst>
          </p:cNvPr>
          <p:cNvSpPr/>
          <p:nvPr/>
        </p:nvSpPr>
        <p:spPr>
          <a:xfrm>
            <a:off x="2769031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4920980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ADMIN REGIS </a:t>
            </a:r>
          </a:p>
        </p:txBody>
      </p:sp>
      <p:sp>
        <p:nvSpPr>
          <p:cNvPr id="23" name="Freeform 100">
            <a:extLst>
              <a:ext uri="{FF2B5EF4-FFF2-40B4-BE49-F238E27FC236}">
                <a16:creationId xmlns:a16="http://schemas.microsoft.com/office/drawing/2014/main" id="{692147F0-183E-F6AF-03B7-7AE9A88E546E}"/>
              </a:ext>
            </a:extLst>
          </p:cNvPr>
          <p:cNvSpPr/>
          <p:nvPr/>
        </p:nvSpPr>
        <p:spPr>
          <a:xfrm>
            <a:off x="695101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5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4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KAS &amp; PP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PAN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JURU PANGGIL</a:t>
            </a:r>
            <a:endParaRPr lang="en-US" sz="1100" dirty="0"/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id="{17994284-FB61-BA2E-B91A-21E18428AA99}"/>
              </a:ext>
            </a:extLst>
          </p:cNvPr>
          <p:cNvSpPr/>
          <p:nvPr/>
        </p:nvSpPr>
        <p:spPr>
          <a:xfrm>
            <a:off x="905724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MAJELIS HAKIM 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PANITERA PENGGANTI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1700487" y="2299957"/>
            <a:ext cx="153679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/>
              <a:t>Menunjukkan</a:t>
            </a:r>
            <a:r>
              <a:rPr lang="en-US" sz="1200" b="1" dirty="0"/>
              <a:t> </a:t>
            </a:r>
            <a:r>
              <a:rPr lang="en-US" sz="1200" b="1" dirty="0" err="1"/>
              <a:t>Identitas</a:t>
            </a:r>
            <a:r>
              <a:rPr lang="en-US" sz="1200" b="1" dirty="0"/>
              <a:t> dan  </a:t>
            </a:r>
            <a:r>
              <a:rPr lang="en-US" sz="1200" b="1" dirty="0" err="1"/>
              <a:t>Keterangan</a:t>
            </a:r>
            <a:r>
              <a:rPr lang="en-US" sz="1200" b="1" dirty="0"/>
              <a:t> </a:t>
            </a:r>
            <a:r>
              <a:rPr lang="en-US" sz="1200" b="1" dirty="0" err="1"/>
              <a:t>Bawaslu</a:t>
            </a:r>
            <a:endParaRPr lang="en-US" sz="12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3816343" y="2221016"/>
            <a:ext cx="1819537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Bawaslu</a:t>
            </a:r>
            <a:r>
              <a:rPr lang="en-US" sz="1400" dirty="0"/>
              <a:t> dan </a:t>
            </a:r>
            <a:r>
              <a:rPr lang="en-US" sz="1400" dirty="0" err="1"/>
              <a:t>Dokumen</a:t>
            </a:r>
            <a:r>
              <a:rPr lang="en-US" sz="1400" dirty="0"/>
              <a:t>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1971BFC-5FB5-0522-581F-D7030BB128B0}"/>
              </a:ext>
            </a:extLst>
          </p:cNvPr>
          <p:cNvSpPr txBox="1"/>
          <p:nvPr/>
        </p:nvSpPr>
        <p:spPr>
          <a:xfrm>
            <a:off x="6115726" y="2079446"/>
            <a:ext cx="149225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Penyerahan</a:t>
            </a:r>
            <a:r>
              <a:rPr lang="en-US" sz="1400" dirty="0"/>
              <a:t>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Bawaslu</a:t>
            </a:r>
            <a:endParaRPr lang="en-US" sz="14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3857CC3-2A34-C35F-C2C3-F0357C42DB20}"/>
              </a:ext>
            </a:extLst>
          </p:cNvPr>
          <p:cNvSpPr txBox="1"/>
          <p:nvPr/>
        </p:nvSpPr>
        <p:spPr>
          <a:xfrm>
            <a:off x="8086528" y="2207013"/>
            <a:ext cx="171285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Distribusi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Bawaslu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12619" y="309173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42858" y="307649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089448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693281" y="4014888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693281" y="4039175"/>
            <a:ext cx="1829088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Bawaslu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2768984" y="402463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2768980" y="4043554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 </a:t>
            </a: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Bawaslu</a:t>
            </a:r>
            <a:endParaRPr lang="en-US" sz="1600" dirty="0"/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4872705" y="4039175"/>
            <a:ext cx="1829188" cy="2497192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4872705" y="4054261"/>
            <a:ext cx="1829189" cy="1729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Bawaslu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dalam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e-BRPK</a:t>
            </a:r>
            <a:endParaRPr lang="en-US" sz="1200" dirty="0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id="{D8862A18-563C-BBEF-E4FD-0399020AACBA}"/>
              </a:ext>
            </a:extLst>
          </p:cNvPr>
          <p:cNvSpPr/>
          <p:nvPr/>
        </p:nvSpPr>
        <p:spPr>
          <a:xfrm>
            <a:off x="7014814" y="3993377"/>
            <a:ext cx="1765281" cy="254299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B5CE2105-1344-F2BB-7920-02CFC26C1441}"/>
              </a:ext>
            </a:extLst>
          </p:cNvPr>
          <p:cNvSpPr/>
          <p:nvPr/>
        </p:nvSpPr>
        <p:spPr>
          <a:xfrm>
            <a:off x="7014814" y="3834652"/>
            <a:ext cx="1765281" cy="26945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2563" indent="-182563" defTabSz="898525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substansi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Bawaslu</a:t>
            </a:r>
            <a:endParaRPr lang="en-US" sz="1600" dirty="0"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Digandakan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Distribusi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kepada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Majelis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Hakim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endParaRPr lang="en-US" sz="1800" dirty="0">
              <a:effectLst/>
              <a:latin typeface="Bookman Old Style" panose="02050604050505020204" pitchFamily="18" charset="0"/>
              <a:ea typeface="Batang" panose="02030600000101010101" pitchFamily="18" charset="-127"/>
              <a:cs typeface="Times New Roman" panose="02020603050405020304" pitchFamily="18" charset="0"/>
            </a:endParaRPr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id="{4049ED2D-3082-61B7-4102-3CF75A191DE8}"/>
              </a:ext>
            </a:extLst>
          </p:cNvPr>
          <p:cNvSpPr/>
          <p:nvPr/>
        </p:nvSpPr>
        <p:spPr>
          <a:xfrm>
            <a:off x="9057240" y="3953261"/>
            <a:ext cx="1829081" cy="212820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A436E86B-48E5-2AD1-892B-072BC25E051A}"/>
              </a:ext>
            </a:extLst>
          </p:cNvPr>
          <p:cNvSpPr/>
          <p:nvPr/>
        </p:nvSpPr>
        <p:spPr>
          <a:xfrm>
            <a:off x="9057240" y="4018291"/>
            <a:ext cx="182908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Digabungkan</a:t>
            </a:r>
            <a:r>
              <a:rPr lang="en-US" sz="1600" dirty="0"/>
              <a:t> </a:t>
            </a:r>
            <a:r>
              <a:rPr lang="en-US" sz="1600" dirty="0" err="1"/>
              <a:t>dalam</a:t>
            </a:r>
            <a:r>
              <a:rPr lang="en-US" sz="1600" dirty="0"/>
              <a:t> </a:t>
            </a:r>
            <a:r>
              <a:rPr lang="en-US" sz="1600" dirty="0" err="1"/>
              <a:t>Berkas</a:t>
            </a:r>
            <a:r>
              <a:rPr lang="en-US" sz="1600" dirty="0"/>
              <a:t> </a:t>
            </a:r>
            <a:r>
              <a:rPr lang="en-US" sz="1600" dirty="0" err="1"/>
              <a:t>Permohonan</a:t>
            </a:r>
            <a:r>
              <a:rPr lang="en-US" sz="1600" dirty="0"/>
              <a:t> yang </a:t>
            </a:r>
            <a:r>
              <a:rPr lang="en-US" sz="1600" dirty="0" err="1"/>
              <a:t>terkait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506708" y="331571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4D5D72F2-CF18-D66E-A86C-20AF5103B2B0}"/>
              </a:ext>
            </a:extLst>
          </p:cNvPr>
          <p:cNvSpPr txBox="1"/>
          <p:nvPr/>
        </p:nvSpPr>
        <p:spPr>
          <a:xfrm>
            <a:off x="10398185" y="2592286"/>
            <a:ext cx="15128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134E4B0D-D9C7-1FCF-C962-45A36C77B5A2}"/>
              </a:ext>
            </a:extLst>
          </p:cNvPr>
          <p:cNvSpPr/>
          <p:nvPr/>
        </p:nvSpPr>
        <p:spPr>
          <a:xfrm>
            <a:off x="152400" y="7620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344376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1940</TotalTime>
  <Words>104</Words>
  <Application>Microsoft Office PowerPoint</Application>
  <PresentationFormat>Widescreen</PresentationFormat>
  <Paragraphs>32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Bookman Old Style</vt:lpstr>
      <vt:lpstr>Calibri</vt:lpstr>
      <vt:lpstr>Calibri Light</vt:lpstr>
      <vt:lpstr>Office Theme</vt:lpstr>
      <vt:lpstr>PENYAMPAIAN KETERANGAN BAWASLU (TENGGANG WAKTU 1 (SATU) HARI KERJA SEBELUM SIDANG PEMERIKSAAN PERSIDANGAN)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53</cp:revision>
  <dcterms:created xsi:type="dcterms:W3CDTF">2023-01-10T09:53:07Z</dcterms:created>
  <dcterms:modified xsi:type="dcterms:W3CDTF">2023-03-13T14:46:32Z</dcterms:modified>
</cp:coreProperties>
</file>

<file path=docProps/thumbnail.jpeg>
</file>