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773470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>
            <a:extLst>
              <a:ext uri="{FF2B5EF4-FFF2-40B4-BE49-F238E27FC236}">
                <a16:creationId xmlns:a16="http://schemas.microsoft.com/office/drawing/2014/main" id="{0EAC0CD8-6053-2344-B1AE-6DE40065BA69}"/>
              </a:ext>
            </a:extLst>
          </p:cNvPr>
          <p:cNvSpPr/>
          <p:nvPr/>
        </p:nvSpPr>
        <p:spPr>
          <a:xfrm>
            <a:off x="335280" y="291020"/>
            <a:ext cx="11521440" cy="621646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C95124AF-8C3E-BFAC-942A-1CBE6F624BC6}"/>
              </a:ext>
            </a:extLst>
          </p:cNvPr>
          <p:cNvSpPr/>
          <p:nvPr/>
        </p:nvSpPr>
        <p:spPr>
          <a:xfrm>
            <a:off x="936150" y="2733210"/>
            <a:ext cx="1526526" cy="1066741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PIHAK TERKAIT</a:t>
            </a:r>
            <a:endParaRPr lang="en-ID" sz="2400" dirty="0">
              <a:solidFill>
                <a:srgbClr val="FF0000"/>
              </a:solidFill>
            </a:endParaRP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2195C471-9B7C-EBB8-0586-F043145C0E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70080" y="2206822"/>
            <a:ext cx="2247841" cy="2138699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400" u="sng" dirty="0">
                <a:solidFill>
                  <a:srgbClr val="FFFFFF"/>
                </a:solidFill>
              </a:rPr>
              <a:t>ADMIN REGIS</a:t>
            </a:r>
          </a:p>
          <a:p>
            <a:pPr algn="ctr">
              <a:lnSpc>
                <a:spcPct val="85000"/>
              </a:lnSpc>
            </a:pPr>
            <a:r>
              <a:rPr lang="en-US" sz="2400" dirty="0">
                <a:solidFill>
                  <a:srgbClr val="FFFFFF"/>
                </a:solidFill>
              </a:rPr>
              <a:t>REGISTRASI</a:t>
            </a:r>
            <a:endParaRPr lang="en-US" sz="3200" dirty="0">
              <a:solidFill>
                <a:srgbClr val="FFFFFF"/>
              </a:solidFill>
            </a:endParaRPr>
          </a:p>
        </p:txBody>
      </p:sp>
      <p:sp>
        <p:nvSpPr>
          <p:cNvPr id="9" name="Arrow: Chevron 8">
            <a:extLst>
              <a:ext uri="{FF2B5EF4-FFF2-40B4-BE49-F238E27FC236}">
                <a16:creationId xmlns:a16="http://schemas.microsoft.com/office/drawing/2014/main" id="{76DE5A78-F39D-3638-F1E1-D940C92867D4}"/>
              </a:ext>
            </a:extLst>
          </p:cNvPr>
          <p:cNvSpPr/>
          <p:nvPr/>
        </p:nvSpPr>
        <p:spPr>
          <a:xfrm>
            <a:off x="6048545" y="2676424"/>
            <a:ext cx="985395" cy="1169248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3E9E2B5-6047-0BA8-0484-F02DBF82345A}"/>
              </a:ext>
            </a:extLst>
          </p:cNvPr>
          <p:cNvSpPr txBox="1"/>
          <p:nvPr/>
        </p:nvSpPr>
        <p:spPr>
          <a:xfrm>
            <a:off x="2880360" y="409440"/>
            <a:ext cx="6019801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</a:rPr>
              <a:t>PERMOHONAN SEBAGAI PIHAK TERKAIT</a:t>
            </a:r>
            <a:endParaRPr lang="en-ID" sz="2400" dirty="0">
              <a:solidFill>
                <a:srgbClr val="FF0000"/>
              </a:solidFill>
            </a:endParaRP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7FE68F93-2F5F-0C5D-5F17-8FEEE82515F6}"/>
              </a:ext>
            </a:extLst>
          </p:cNvPr>
          <p:cNvCxnSpPr>
            <a:cxnSpLocks/>
            <a:stCxn id="23" idx="3"/>
            <a:endCxn id="2" idx="2"/>
          </p:cNvCxnSpPr>
          <p:nvPr/>
        </p:nvCxnSpPr>
        <p:spPr>
          <a:xfrm>
            <a:off x="2462676" y="3266581"/>
            <a:ext cx="1507404" cy="959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Oval 47">
            <a:extLst>
              <a:ext uri="{FF2B5EF4-FFF2-40B4-BE49-F238E27FC236}">
                <a16:creationId xmlns:a16="http://schemas.microsoft.com/office/drawing/2014/main" id="{5718F82E-CA09-A28C-20C0-A89418C4742C}"/>
              </a:ext>
            </a:extLst>
          </p:cNvPr>
          <p:cNvSpPr/>
          <p:nvPr/>
        </p:nvSpPr>
        <p:spPr>
          <a:xfrm>
            <a:off x="8092440" y="1568788"/>
            <a:ext cx="1188720" cy="110763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044392A7-88F0-45CE-C1A0-8F1859028EDA}"/>
              </a:ext>
            </a:extLst>
          </p:cNvPr>
          <p:cNvSpPr txBox="1"/>
          <p:nvPr/>
        </p:nvSpPr>
        <p:spPr>
          <a:xfrm>
            <a:off x="8092440" y="1884210"/>
            <a:ext cx="118872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</a:rPr>
              <a:t>RPH</a:t>
            </a:r>
            <a:endParaRPr lang="en-ID" sz="2000" dirty="0">
              <a:solidFill>
                <a:schemeClr val="bg1"/>
              </a:solidFill>
            </a:endParaRPr>
          </a:p>
        </p:txBody>
      </p:sp>
      <p:cxnSp>
        <p:nvCxnSpPr>
          <p:cNvPr id="52" name="Connector: Elbow 51">
            <a:extLst>
              <a:ext uri="{FF2B5EF4-FFF2-40B4-BE49-F238E27FC236}">
                <a16:creationId xmlns:a16="http://schemas.microsoft.com/office/drawing/2014/main" id="{B2A9E516-0A56-83C5-3E9D-12546AB8238E}"/>
              </a:ext>
            </a:extLst>
          </p:cNvPr>
          <p:cNvCxnSpPr>
            <a:stCxn id="49" idx="3"/>
          </p:cNvCxnSpPr>
          <p:nvPr/>
        </p:nvCxnSpPr>
        <p:spPr>
          <a:xfrm>
            <a:off x="9281160" y="2084265"/>
            <a:ext cx="960120" cy="119190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or: Elbow 53">
            <a:extLst>
              <a:ext uri="{FF2B5EF4-FFF2-40B4-BE49-F238E27FC236}">
                <a16:creationId xmlns:a16="http://schemas.microsoft.com/office/drawing/2014/main" id="{AB341C67-B1FA-1070-36EB-61813CDB5D79}"/>
              </a:ext>
            </a:extLst>
          </p:cNvPr>
          <p:cNvCxnSpPr>
            <a:stCxn id="48" idx="4"/>
            <a:endCxn id="2" idx="4"/>
          </p:cNvCxnSpPr>
          <p:nvPr/>
        </p:nvCxnSpPr>
        <p:spPr>
          <a:xfrm rot="5400000">
            <a:off x="6055853" y="1714573"/>
            <a:ext cx="1669097" cy="3592799"/>
          </a:xfrm>
          <a:prstGeom prst="bentConnector3">
            <a:avLst>
              <a:gd name="adj1" fmla="val 11369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F29E3825-DFFC-6177-0480-9B35915D76DF}"/>
              </a:ext>
            </a:extLst>
          </p:cNvPr>
          <p:cNvSpPr txBox="1"/>
          <p:nvPr/>
        </p:nvSpPr>
        <p:spPr>
          <a:xfrm>
            <a:off x="5562600" y="4114688"/>
            <a:ext cx="312420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PT </a:t>
            </a:r>
            <a:r>
              <a:rPr lang="en-US" dirty="0" err="1">
                <a:solidFill>
                  <a:srgbClr val="FF0000"/>
                </a:solidFill>
              </a:rPr>
              <a:t>tidak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diterima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CCF36FE0-39F4-2B2A-4D0C-4C5DAE7090BA}"/>
              </a:ext>
            </a:extLst>
          </p:cNvPr>
          <p:cNvSpPr txBox="1"/>
          <p:nvPr/>
        </p:nvSpPr>
        <p:spPr>
          <a:xfrm>
            <a:off x="9010648" y="3244334"/>
            <a:ext cx="272034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PT </a:t>
            </a:r>
            <a:r>
              <a:rPr lang="en-US" dirty="0" err="1">
                <a:solidFill>
                  <a:srgbClr val="FF0000"/>
                </a:solidFill>
              </a:rPr>
              <a:t>diterima</a:t>
            </a:r>
            <a:endParaRPr lang="en-ID" dirty="0">
              <a:solidFill>
                <a:srgbClr val="FF0000"/>
              </a:solidFill>
            </a:endParaRPr>
          </a:p>
        </p:txBody>
      </p:sp>
      <p:cxnSp>
        <p:nvCxnSpPr>
          <p:cNvPr id="59" name="Connector: Elbow 58">
            <a:extLst>
              <a:ext uri="{FF2B5EF4-FFF2-40B4-BE49-F238E27FC236}">
                <a16:creationId xmlns:a16="http://schemas.microsoft.com/office/drawing/2014/main" id="{3C60CD16-BB12-C665-7BA7-98E97D778037}"/>
              </a:ext>
            </a:extLst>
          </p:cNvPr>
          <p:cNvCxnSpPr>
            <a:stCxn id="57" idx="2"/>
          </p:cNvCxnSpPr>
          <p:nvPr/>
        </p:nvCxnSpPr>
        <p:spPr>
          <a:xfrm rot="16200000" flipH="1">
            <a:off x="10766949" y="3217535"/>
            <a:ext cx="567911" cy="136017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57784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2024</TotalTime>
  <Words>18</Words>
  <Application>Microsoft Office PowerPoint</Application>
  <PresentationFormat>Widescreen</PresentationFormat>
  <Paragraphs>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62</cp:revision>
  <dcterms:created xsi:type="dcterms:W3CDTF">2023-01-10T09:53:07Z</dcterms:created>
  <dcterms:modified xsi:type="dcterms:W3CDTF">2023-03-13T14:45:43Z</dcterms:modified>
</cp:coreProperties>
</file>

<file path=docProps/thumbnail.jpeg>
</file>