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85" r:id="rId2"/>
    <p:sldId id="28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1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01021324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2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2564816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90970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18413" y="248006"/>
            <a:ext cx="8704072" cy="751387"/>
          </a:xfrm>
          <a:solidFill>
            <a:srgbClr val="FF000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PENGAJUAN PERBAIKAN PERMOHONAN PEMOHON</a:t>
            </a:r>
            <a:b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</a:br>
            <a:r>
              <a:rPr lang="en-US" sz="2000" i="1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(TENGGANG WAKTU 3 X 24 JAM SEJAK PENGAJUAN PERMOHONAN)</a:t>
            </a:r>
            <a:endParaRPr lang="en-US" sz="2400" i="1" dirty="0">
              <a:solidFill>
                <a:schemeClr val="bg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71982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7212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0598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7212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909300" y="270458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25615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25475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24091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239510"/>
            <a:ext cx="150882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693281" y="116340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PENGAJUAN PERMOHONAN</a:t>
            </a:r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id="{17994284-FB61-BA2E-B91A-21E18428AA99}"/>
              </a:ext>
            </a:extLst>
          </p:cNvPr>
          <p:cNvSpPr/>
          <p:nvPr/>
        </p:nvSpPr>
        <p:spPr>
          <a:xfrm>
            <a:off x="9529680" y="1161998"/>
            <a:ext cx="1829088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ADMIN REGIS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72425" y="2315099"/>
            <a:ext cx="10698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24 Jam </a:t>
            </a:r>
            <a:r>
              <a:rPr lang="en-US" b="1" dirty="0" err="1"/>
              <a:t>Pertama</a:t>
            </a:r>
            <a:endParaRPr lang="en-US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4171400" y="2401764"/>
            <a:ext cx="12747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24 Jam </a:t>
            </a:r>
            <a:r>
              <a:rPr lang="en-US" b="1" dirty="0" err="1"/>
              <a:t>Kedua</a:t>
            </a:r>
            <a:endParaRPr lang="en-US" b="1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1971BFC-5FB5-0522-581F-D7030BB128B0}"/>
              </a:ext>
            </a:extLst>
          </p:cNvPr>
          <p:cNvSpPr txBox="1"/>
          <p:nvPr/>
        </p:nvSpPr>
        <p:spPr>
          <a:xfrm>
            <a:off x="6129338" y="2321509"/>
            <a:ext cx="149225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24 Jam </a:t>
            </a:r>
          </a:p>
          <a:p>
            <a:pPr algn="ctr"/>
            <a:r>
              <a:rPr lang="en-US" b="1" dirty="0" err="1"/>
              <a:t>Ketiga</a:t>
            </a:r>
            <a:endParaRPr lang="en-US" b="1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3857CC3-2A34-C35F-C2C3-F0357C42DB20}"/>
              </a:ext>
            </a:extLst>
          </p:cNvPr>
          <p:cNvSpPr txBox="1"/>
          <p:nvPr/>
        </p:nvSpPr>
        <p:spPr>
          <a:xfrm>
            <a:off x="8193292" y="2165555"/>
            <a:ext cx="151287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Persiapan</a:t>
            </a:r>
            <a:r>
              <a:rPr lang="en-US" sz="1600" b="1" dirty="0"/>
              <a:t> </a:t>
            </a:r>
            <a:r>
              <a:rPr lang="en-US" sz="1600" b="1" dirty="0" err="1"/>
              <a:t>Registrasi</a:t>
            </a:r>
            <a:endParaRPr lang="en-US" sz="1600" b="1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59339" y="298939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0280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0280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77157" y="2830812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6610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561888" y="36610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693281" y="3938688"/>
            <a:ext cx="1829085" cy="156435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693281" y="3962975"/>
            <a:ext cx="1829088" cy="11449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dirty="0"/>
              <a:t>21 - 23 </a:t>
            </a:r>
            <a:r>
              <a:rPr lang="en-US" dirty="0" err="1"/>
              <a:t>Maret</a:t>
            </a:r>
            <a:r>
              <a:rPr lang="en-US" dirty="0"/>
              <a:t> 2024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dirty="0" err="1"/>
              <a:t>Pukul</a:t>
            </a:r>
            <a:r>
              <a:rPr lang="en-US" dirty="0"/>
              <a:t> 17.00 WIB</a:t>
            </a:r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2768984" y="3948432"/>
            <a:ext cx="1829084" cy="156435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2768980" y="3967354"/>
            <a:ext cx="1829088" cy="8817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dirty="0"/>
              <a:t>24 </a:t>
            </a:r>
            <a:r>
              <a:rPr lang="en-US" dirty="0" err="1"/>
              <a:t>Maret</a:t>
            </a:r>
            <a:r>
              <a:rPr lang="en-US" dirty="0"/>
              <a:t> 2024</a:t>
            </a:r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dirty="0" err="1"/>
              <a:t>Pukul</a:t>
            </a:r>
            <a:r>
              <a:rPr lang="en-US" dirty="0"/>
              <a:t> 17.00 WIB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4872705" y="3962976"/>
            <a:ext cx="1829188" cy="156435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id="{D8862A18-563C-BBEF-E4FD-0399020AACBA}"/>
              </a:ext>
            </a:extLst>
          </p:cNvPr>
          <p:cNvSpPr/>
          <p:nvPr/>
        </p:nvSpPr>
        <p:spPr>
          <a:xfrm>
            <a:off x="7014814" y="3917176"/>
            <a:ext cx="1765281" cy="156435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id="{4049ED2D-3082-61B7-4102-3CF75A191DE8}"/>
              </a:ext>
            </a:extLst>
          </p:cNvPr>
          <p:cNvSpPr/>
          <p:nvPr/>
        </p:nvSpPr>
        <p:spPr>
          <a:xfrm>
            <a:off x="9529680" y="3877061"/>
            <a:ext cx="1829081" cy="163572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A436E86B-48E5-2AD1-892B-072BC25E051A}"/>
              </a:ext>
            </a:extLst>
          </p:cNvPr>
          <p:cNvSpPr/>
          <p:nvPr/>
        </p:nvSpPr>
        <p:spPr>
          <a:xfrm>
            <a:off x="9558079" y="3932550"/>
            <a:ext cx="1829080" cy="14080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b="1" dirty="0" err="1"/>
              <a:t>Mencatat</a:t>
            </a:r>
            <a:r>
              <a:rPr lang="en-US" b="1" dirty="0"/>
              <a:t> </a:t>
            </a:r>
            <a:r>
              <a:rPr lang="en-US" b="1" dirty="0" err="1"/>
              <a:t>dalam</a:t>
            </a:r>
            <a:r>
              <a:rPr lang="en-US" b="1" dirty="0"/>
              <a:t> e-BPRK;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b="1" dirty="0"/>
              <a:t>22 April 2024</a:t>
            </a:r>
          </a:p>
          <a:p>
            <a:pPr>
              <a:lnSpc>
                <a:spcPct val="95000"/>
              </a:lnSpc>
            </a:pPr>
            <a:endParaRPr lang="en-US" b="1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979148" y="323951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4D5D72F2-CF18-D66E-A86C-20AF5103B2B0}"/>
              </a:ext>
            </a:extLst>
          </p:cNvPr>
          <p:cNvSpPr txBox="1"/>
          <p:nvPr/>
        </p:nvSpPr>
        <p:spPr>
          <a:xfrm>
            <a:off x="10759172" y="2361600"/>
            <a:ext cx="133781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196B9649-F2BF-E81D-C057-E1B26E488AEE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4C50EF3-E6EE-9197-54E6-FD26670EE34E}"/>
              </a:ext>
            </a:extLst>
          </p:cNvPr>
          <p:cNvSpPr txBox="1"/>
          <p:nvPr/>
        </p:nvSpPr>
        <p:spPr>
          <a:xfrm>
            <a:off x="3148651" y="1680373"/>
            <a:ext cx="59760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PENGAJUAN  PERBAIKAN PERMOHONAN PEMOHON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4" name="Left Bracket 3">
            <a:extLst>
              <a:ext uri="{FF2B5EF4-FFF2-40B4-BE49-F238E27FC236}">
                <a16:creationId xmlns:a16="http://schemas.microsoft.com/office/drawing/2014/main" id="{55EDBFD4-9AA7-953F-2DEA-2280E79F6A05}"/>
              </a:ext>
            </a:extLst>
          </p:cNvPr>
          <p:cNvSpPr/>
          <p:nvPr/>
        </p:nvSpPr>
        <p:spPr>
          <a:xfrm rot="5400000">
            <a:off x="2472290" y="1712168"/>
            <a:ext cx="394876" cy="1648408"/>
          </a:xfrm>
          <a:prstGeom prst="leftBracket">
            <a:avLst/>
          </a:prstGeom>
          <a:ln w="285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4" name="Left Bracket 13">
            <a:extLst>
              <a:ext uri="{FF2B5EF4-FFF2-40B4-BE49-F238E27FC236}">
                <a16:creationId xmlns:a16="http://schemas.microsoft.com/office/drawing/2014/main" id="{E9F360C9-7800-A3C7-D937-6DA9DC33CC89}"/>
              </a:ext>
            </a:extLst>
          </p:cNvPr>
          <p:cNvSpPr/>
          <p:nvPr/>
        </p:nvSpPr>
        <p:spPr>
          <a:xfrm rot="5400000">
            <a:off x="4562112" y="1753909"/>
            <a:ext cx="394876" cy="1648408"/>
          </a:xfrm>
          <a:prstGeom prst="leftBracket">
            <a:avLst/>
          </a:prstGeom>
          <a:ln w="285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5" name="Left Bracket 14">
            <a:extLst>
              <a:ext uri="{FF2B5EF4-FFF2-40B4-BE49-F238E27FC236}">
                <a16:creationId xmlns:a16="http://schemas.microsoft.com/office/drawing/2014/main" id="{58F0F168-EAAA-3ECC-DAED-47E8FC8091E4}"/>
              </a:ext>
            </a:extLst>
          </p:cNvPr>
          <p:cNvSpPr/>
          <p:nvPr/>
        </p:nvSpPr>
        <p:spPr>
          <a:xfrm rot="5400000">
            <a:off x="6744443" y="1722752"/>
            <a:ext cx="394876" cy="1648408"/>
          </a:xfrm>
          <a:prstGeom prst="leftBracket">
            <a:avLst/>
          </a:prstGeom>
          <a:ln w="285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E9D163A5-09B6-F661-F24C-F21F09F0CECB}"/>
              </a:ext>
            </a:extLst>
          </p:cNvPr>
          <p:cNvSpPr/>
          <p:nvPr/>
        </p:nvSpPr>
        <p:spPr>
          <a:xfrm>
            <a:off x="4910506" y="3969399"/>
            <a:ext cx="1829088" cy="8817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dirty="0"/>
              <a:t>25 </a:t>
            </a:r>
            <a:r>
              <a:rPr lang="en-US" dirty="0" err="1"/>
              <a:t>Maret</a:t>
            </a:r>
            <a:r>
              <a:rPr lang="en-US" dirty="0"/>
              <a:t> 2024</a:t>
            </a:r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dirty="0" err="1"/>
              <a:t>Pukul</a:t>
            </a:r>
            <a:r>
              <a:rPr lang="en-US" dirty="0"/>
              <a:t> 17.00 WIB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E9B1B1C3-EC72-E519-BBEB-A565D16C06B3}"/>
              </a:ext>
            </a:extLst>
          </p:cNvPr>
          <p:cNvSpPr/>
          <p:nvPr/>
        </p:nvSpPr>
        <p:spPr>
          <a:xfrm>
            <a:off x="7067611" y="3970519"/>
            <a:ext cx="1829088" cy="8817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dirty="0"/>
              <a:t>26 </a:t>
            </a:r>
            <a:r>
              <a:rPr lang="en-US" dirty="0" err="1"/>
              <a:t>Maret</a:t>
            </a:r>
            <a:r>
              <a:rPr lang="en-US" dirty="0"/>
              <a:t> 2024</a:t>
            </a:r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dirty="0" err="1"/>
              <a:t>Pukul</a:t>
            </a:r>
            <a:r>
              <a:rPr lang="en-US" dirty="0"/>
              <a:t> 17.00 WIB</a:t>
            </a:r>
          </a:p>
        </p:txBody>
      </p:sp>
      <p:sp>
        <p:nvSpPr>
          <p:cNvPr id="39" name="Sun 38">
            <a:extLst>
              <a:ext uri="{FF2B5EF4-FFF2-40B4-BE49-F238E27FC236}">
                <a16:creationId xmlns:a16="http://schemas.microsoft.com/office/drawing/2014/main" id="{6CF33864-3BC0-74F3-42C3-181BAC97DE96}"/>
              </a:ext>
            </a:extLst>
          </p:cNvPr>
          <p:cNvSpPr/>
          <p:nvPr/>
        </p:nvSpPr>
        <p:spPr>
          <a:xfrm>
            <a:off x="7681687" y="5246200"/>
            <a:ext cx="3027301" cy="1350258"/>
          </a:xfrm>
          <a:prstGeom prst="su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A81C0A57-0AE3-1046-19B9-3F9AA172907A}"/>
              </a:ext>
            </a:extLst>
          </p:cNvPr>
          <p:cNvSpPr txBox="1"/>
          <p:nvPr/>
        </p:nvSpPr>
        <p:spPr>
          <a:xfrm>
            <a:off x="8400479" y="5613818"/>
            <a:ext cx="152399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Pts. </a:t>
            </a:r>
            <a:r>
              <a:rPr lang="en-US" sz="1400" b="1" dirty="0" err="1">
                <a:solidFill>
                  <a:schemeClr val="bg1"/>
                </a:solidFill>
              </a:rPr>
              <a:t>Pilpres</a:t>
            </a:r>
            <a:endParaRPr lang="en-US" sz="1400" b="1" dirty="0">
              <a:solidFill>
                <a:schemeClr val="bg1"/>
              </a:solidFill>
            </a:endParaRP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16 April 2024</a:t>
            </a:r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2C73A4F8-C957-7CA9-7AFD-9740CD62B42A}"/>
              </a:ext>
            </a:extLst>
          </p:cNvPr>
          <p:cNvCxnSpPr>
            <a:cxnSpLocks/>
          </p:cNvCxnSpPr>
          <p:nvPr/>
        </p:nvCxnSpPr>
        <p:spPr>
          <a:xfrm>
            <a:off x="9207185" y="3267667"/>
            <a:ext cx="0" cy="1840237"/>
          </a:xfrm>
          <a:prstGeom prst="straightConnector1">
            <a:avLst/>
          </a:prstGeom>
          <a:ln w="57150">
            <a:solidFill>
              <a:schemeClr val="accent2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9" name="Oval 18">
            <a:extLst>
              <a:ext uri="{FF2B5EF4-FFF2-40B4-BE49-F238E27FC236}">
                <a16:creationId xmlns:a16="http://schemas.microsoft.com/office/drawing/2014/main" id="{3F1CFBF6-76CD-9AED-76F1-8B3E16EE4853}"/>
              </a:ext>
            </a:extLst>
          </p:cNvPr>
          <p:cNvSpPr/>
          <p:nvPr/>
        </p:nvSpPr>
        <p:spPr>
          <a:xfrm>
            <a:off x="4933349" y="5637397"/>
            <a:ext cx="1614886" cy="70934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5976D8FF-9E9A-9C34-7734-04F23E44B072}"/>
              </a:ext>
            </a:extLst>
          </p:cNvPr>
          <p:cNvSpPr txBox="1"/>
          <p:nvPr/>
        </p:nvSpPr>
        <p:spPr>
          <a:xfrm>
            <a:off x="5035362" y="5647140"/>
            <a:ext cx="151287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>
                <a:solidFill>
                  <a:schemeClr val="bg1"/>
                </a:solidFill>
              </a:rPr>
              <a:t>REGISTRASI PHPU PILPRES</a:t>
            </a:r>
          </a:p>
        </p:txBody>
      </p: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41AD3D21-6FDF-94DA-3265-A9AE99F815AF}"/>
              </a:ext>
            </a:extLst>
          </p:cNvPr>
          <p:cNvCxnSpPr>
            <a:stCxn id="21" idx="3"/>
            <a:endCxn id="39" idx="1"/>
          </p:cNvCxnSpPr>
          <p:nvPr/>
        </p:nvCxnSpPr>
        <p:spPr>
          <a:xfrm flipV="1">
            <a:off x="6548234" y="5921329"/>
            <a:ext cx="1133453" cy="18199"/>
          </a:xfrm>
          <a:prstGeom prst="straightConnector1">
            <a:avLst/>
          </a:prstGeom>
          <a:ln w="34925">
            <a:solidFill>
              <a:srgbClr val="FF0000"/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3379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1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7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53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69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7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8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8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8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9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9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9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0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01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1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1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1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2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2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3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3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3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3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3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35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4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4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4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5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51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5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6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6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6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67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7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7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7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8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83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9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9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9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9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9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9" fill="hold">
                      <p:stCondLst>
                        <p:cond delay="indefinite"/>
                      </p:stCondLst>
                      <p:childTnLst>
                        <p:par>
                          <p:cTn id="200" fill="hold">
                            <p:stCondLst>
                              <p:cond delay="0"/>
                            </p:stCondLst>
                            <p:childTnLst>
                              <p:par>
                                <p:cTn id="20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3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4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9" fill="hold">
                      <p:stCondLst>
                        <p:cond delay="indefinite"/>
                      </p:stCondLst>
                      <p:childTnLst>
                        <p:par>
                          <p:cTn id="210" fill="hold">
                            <p:stCondLst>
                              <p:cond delay="0"/>
                            </p:stCondLst>
                            <p:childTnLst>
                              <p:par>
                                <p:cTn id="21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1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2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2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2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2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27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3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3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3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4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4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43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5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5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5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5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5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59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6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6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7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7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7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7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8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8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8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8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9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1" fill="hold">
                      <p:stCondLst>
                        <p:cond delay="indefinite"/>
                      </p:stCondLst>
                      <p:childTnLst>
                        <p:par>
                          <p:cTn id="292" fill="hold">
                            <p:stCondLst>
                              <p:cond delay="0"/>
                            </p:stCondLst>
                            <p:childTnLst>
                              <p:par>
                                <p:cTn id="29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5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6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7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8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0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1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2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3" fill="hold">
                      <p:stCondLst>
                        <p:cond delay="indefinite"/>
                      </p:stCondLst>
                      <p:childTnLst>
                        <p:par>
                          <p:cTn id="304" fill="hold">
                            <p:stCondLst>
                              <p:cond delay="0"/>
                            </p:stCondLst>
                            <p:childTnLst>
                              <p:par>
                                <p:cTn id="30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21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2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3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3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3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3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37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4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4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4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4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5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5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53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6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6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6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6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6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6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6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69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7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7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8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8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8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8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5" fill="hold">
                      <p:stCondLst>
                        <p:cond delay="indefinite"/>
                      </p:stCondLst>
                      <p:childTnLst>
                        <p:par>
                          <p:cTn id="386" fill="hold">
                            <p:stCondLst>
                              <p:cond delay="0"/>
                            </p:stCondLst>
                            <p:childTnLst>
                              <p:par>
                                <p:cTn id="38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9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0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5" fill="hold">
                      <p:stCondLst>
                        <p:cond delay="indefinite"/>
                      </p:stCondLst>
                      <p:childTnLst>
                        <p:par>
                          <p:cTn id="396" fill="hold">
                            <p:stCondLst>
                              <p:cond delay="0"/>
                            </p:stCondLst>
                            <p:childTnLst>
                              <p:par>
                                <p:cTn id="39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0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0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0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0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0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1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1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1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3" fill="hold">
                      <p:stCondLst>
                        <p:cond delay="indefinite"/>
                      </p:stCondLst>
                      <p:childTnLst>
                        <p:par>
                          <p:cTn id="414" fill="hold">
                            <p:stCondLst>
                              <p:cond delay="0"/>
                            </p:stCondLst>
                            <p:childTnLst>
                              <p:par>
                                <p:cTn id="41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1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2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2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2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2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2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2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2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3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431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3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4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4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4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4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4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4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4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447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4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5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5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5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5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5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6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6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6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463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6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7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7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7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7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7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479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8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8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8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8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9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9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9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5" fill="hold">
                      <p:stCondLst>
                        <p:cond delay="indefinite"/>
                      </p:stCondLst>
                      <p:childTnLst>
                        <p:par>
                          <p:cTn id="496" fill="hold">
                            <p:stCondLst>
                              <p:cond delay="0"/>
                            </p:stCondLst>
                            <p:childTnLst>
                              <p:par>
                                <p:cTn id="497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99" dur="2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0" fill="hold">
                      <p:stCondLst>
                        <p:cond delay="indefinite"/>
                      </p:stCondLst>
                      <p:childTnLst>
                        <p:par>
                          <p:cTn id="501" fill="hold">
                            <p:stCondLst>
                              <p:cond delay="0"/>
                            </p:stCondLst>
                            <p:childTnLst>
                              <p:par>
                                <p:cTn id="502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04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5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6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7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8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9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10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11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2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13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4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15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6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17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518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20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1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2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3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4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5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26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27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28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9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0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31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2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33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534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36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7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8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9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0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1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42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43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44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45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46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7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48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49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550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2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3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4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5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6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7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58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59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6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6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6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6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6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566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68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9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0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1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2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3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74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75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76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77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78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79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80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81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2" fill="hold">
                      <p:stCondLst>
                        <p:cond delay="indefinite"/>
                      </p:stCondLst>
                      <p:childTnLst>
                        <p:par>
                          <p:cTn id="583" fill="hold">
                            <p:stCondLst>
                              <p:cond delay="0"/>
                            </p:stCondLst>
                            <p:childTnLst>
                              <p:par>
                                <p:cTn id="584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86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7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8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9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0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1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92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93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94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95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96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97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98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99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600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02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3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4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5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6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7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08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09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1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1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1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1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1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1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6" fill="hold">
                      <p:stCondLst>
                        <p:cond delay="indefinite"/>
                      </p:stCondLst>
                      <p:childTnLst>
                        <p:par>
                          <p:cTn id="617" fill="hold">
                            <p:stCondLst>
                              <p:cond delay="0"/>
                            </p:stCondLst>
                            <p:childTnLst>
                              <p:par>
                                <p:cTn id="618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20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1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2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3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4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5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26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27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28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29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30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31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32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33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9" grpId="0" animBg="1"/>
      <p:bldP spid="20" grpId="0" animBg="1"/>
      <p:bldP spid="24" grpId="0" animBg="1"/>
      <p:bldP spid="26" grpId="0"/>
      <p:bldP spid="27" grpId="0"/>
      <p:bldP spid="33" grpId="0"/>
      <p:bldP spid="34" grpId="0"/>
      <p:bldP spid="47" grpId="0" animBg="1"/>
      <p:bldP spid="49" grpId="0"/>
      <p:bldP spid="16" grpId="0" animBg="1"/>
      <p:bldP spid="17" grpId="0"/>
      <p:bldP spid="18" grpId="0" animBg="1"/>
      <p:bldP spid="25" grpId="0" animBg="1"/>
      <p:bldP spid="31" grpId="0" animBg="1"/>
      <p:bldP spid="32" grpId="0"/>
      <p:bldP spid="30" grpId="0"/>
      <p:bldP spid="3" grpId="0"/>
      <p:bldP spid="4" grpId="0" animBg="1"/>
      <p:bldP spid="14" grpId="0" animBg="1"/>
      <p:bldP spid="15" grpId="0" animBg="1"/>
      <p:bldP spid="37" grpId="0"/>
      <p:bldP spid="38" grpId="0"/>
      <p:bldP spid="39" grpId="0" animBg="1"/>
      <p:bldP spid="41" grpId="0"/>
      <p:bldP spid="19" grpId="0" animBg="1"/>
      <p:bldP spid="2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le 15">
            <a:extLst>
              <a:ext uri="{FF2B5EF4-FFF2-40B4-BE49-F238E27FC236}">
                <a16:creationId xmlns:a16="http://schemas.microsoft.com/office/drawing/2014/main" id="{AF39502E-6682-1B5D-D726-62C91F8CF6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11672" y="228988"/>
            <a:ext cx="10623982" cy="680167"/>
          </a:xfrm>
        </p:spPr>
        <p:txBody>
          <a:bodyPr>
            <a:normAutofit/>
          </a:bodyPr>
          <a:lstStyle/>
          <a:p>
            <a:pPr algn="ctr"/>
            <a:r>
              <a:rPr lang="en-US" sz="2400" b="1" dirty="0"/>
              <a:t>TENGGANG WAKTU PENGAJUAN PERBAIKAN PERMOHONAN</a:t>
            </a:r>
            <a:endParaRPr lang="en-ID" sz="2400" b="1" dirty="0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25E80DAC-B962-777F-81EA-EF09451EB2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60280" y="2346249"/>
            <a:ext cx="494886" cy="409953"/>
          </a:xfrm>
          <a:prstGeom prst="ellipse">
            <a:avLst/>
          </a:prstGeom>
          <a:solidFill>
            <a:srgbClr val="00B050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022A33B5-CC20-29C3-1194-2EA522C57C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9299" y="3368530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dirty="0"/>
              <a:t>2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56E1AE5F-F220-594C-B66B-13EB36E4B4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90252" y="4541572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dirty="0"/>
              <a:t>3</a:t>
            </a:r>
            <a:endParaRPr lang="en-US" sz="2800" dirty="0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4923EC65-059A-49AC-5404-A2D3E378AE5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91096" y="5392307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>
                <a:lumMod val="75000"/>
              </a:schemeClr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A5883A86-8CBD-DCE4-0EA8-BF593BC627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02294" y="3294113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dirty="0"/>
              <a:t>5</a:t>
            </a:r>
            <a:endParaRPr lang="en-US" sz="2800" dirty="0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3F2256FA-5268-D18F-6587-332952BDF3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88702" y="4624049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dirty="0"/>
              <a:t>6</a:t>
            </a: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6418ED7D-D4EF-6F39-5115-29F5E7CC5F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883607" y="5752301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>
                <a:lumMod val="75000"/>
              </a:schemeClr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7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F6ADD920-CDED-F3AD-1E57-253005516B2B}"/>
              </a:ext>
            </a:extLst>
          </p:cNvPr>
          <p:cNvSpPr txBox="1"/>
          <p:nvPr/>
        </p:nvSpPr>
        <p:spPr>
          <a:xfrm>
            <a:off x="2307723" y="3779998"/>
            <a:ext cx="17163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24 Jam </a:t>
            </a:r>
            <a:r>
              <a:rPr lang="en-US" dirty="0" err="1"/>
              <a:t>Pertama</a:t>
            </a:r>
            <a:endParaRPr lang="en-ID" dirty="0"/>
          </a:p>
        </p:txBody>
      </p:sp>
      <p:cxnSp>
        <p:nvCxnSpPr>
          <p:cNvPr id="6" name="Connector: Elbow 5">
            <a:extLst>
              <a:ext uri="{FF2B5EF4-FFF2-40B4-BE49-F238E27FC236}">
                <a16:creationId xmlns:a16="http://schemas.microsoft.com/office/drawing/2014/main" id="{EF69F8C2-6709-9980-9933-61F8CA4596F8}"/>
              </a:ext>
            </a:extLst>
          </p:cNvPr>
          <p:cNvCxnSpPr>
            <a:stCxn id="12" idx="6"/>
            <a:endCxn id="15" idx="0"/>
          </p:cNvCxnSpPr>
          <p:nvPr/>
        </p:nvCxnSpPr>
        <p:spPr>
          <a:xfrm>
            <a:off x="3544185" y="3573507"/>
            <a:ext cx="993510" cy="968065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nector: Elbow 7">
            <a:extLst>
              <a:ext uri="{FF2B5EF4-FFF2-40B4-BE49-F238E27FC236}">
                <a16:creationId xmlns:a16="http://schemas.microsoft.com/office/drawing/2014/main" id="{188DD291-380E-FB93-F276-2ABB6639D90D}"/>
              </a:ext>
            </a:extLst>
          </p:cNvPr>
          <p:cNvCxnSpPr>
            <a:stCxn id="15" idx="6"/>
            <a:endCxn id="22" idx="0"/>
          </p:cNvCxnSpPr>
          <p:nvPr/>
        </p:nvCxnSpPr>
        <p:spPr>
          <a:xfrm>
            <a:off x="4785138" y="4746549"/>
            <a:ext cx="1053401" cy="645758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nector: Elbow 9">
            <a:extLst>
              <a:ext uri="{FF2B5EF4-FFF2-40B4-BE49-F238E27FC236}">
                <a16:creationId xmlns:a16="http://schemas.microsoft.com/office/drawing/2014/main" id="{679F32A8-8271-3076-57BC-47F6D443E48C}"/>
              </a:ext>
            </a:extLst>
          </p:cNvPr>
          <p:cNvCxnSpPr>
            <a:stCxn id="32" idx="6"/>
            <a:endCxn id="12" idx="0"/>
          </p:cNvCxnSpPr>
          <p:nvPr/>
        </p:nvCxnSpPr>
        <p:spPr>
          <a:xfrm>
            <a:off x="2555166" y="2551226"/>
            <a:ext cx="741576" cy="81730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8EC23544-8F06-A027-0258-507A62627F35}"/>
              </a:ext>
            </a:extLst>
          </p:cNvPr>
          <p:cNvSpPr txBox="1"/>
          <p:nvPr/>
        </p:nvSpPr>
        <p:spPr>
          <a:xfrm>
            <a:off x="3543317" y="4932486"/>
            <a:ext cx="17163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24 Jam </a:t>
            </a:r>
            <a:r>
              <a:rPr lang="en-US" dirty="0" err="1"/>
              <a:t>Kedua</a:t>
            </a:r>
            <a:endParaRPr lang="en-ID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8FFAF02-CB2E-255E-BB1C-2AECD8736BDE}"/>
              </a:ext>
            </a:extLst>
          </p:cNvPr>
          <p:cNvSpPr txBox="1"/>
          <p:nvPr/>
        </p:nvSpPr>
        <p:spPr>
          <a:xfrm>
            <a:off x="4867555" y="5752220"/>
            <a:ext cx="17163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24 Jam </a:t>
            </a:r>
            <a:r>
              <a:rPr lang="en-US" dirty="0" err="1"/>
              <a:t>Ketiga</a:t>
            </a:r>
            <a:endParaRPr lang="en-ID" dirty="0"/>
          </a:p>
        </p:txBody>
      </p:sp>
      <p:cxnSp>
        <p:nvCxnSpPr>
          <p:cNvPr id="19" name="Connector: Elbow 18">
            <a:extLst>
              <a:ext uri="{FF2B5EF4-FFF2-40B4-BE49-F238E27FC236}">
                <a16:creationId xmlns:a16="http://schemas.microsoft.com/office/drawing/2014/main" id="{AEF0A0C1-0BA0-460A-612F-C0F3E9CE90BD}"/>
              </a:ext>
            </a:extLst>
          </p:cNvPr>
          <p:cNvCxnSpPr>
            <a:stCxn id="12" idx="7"/>
            <a:endCxn id="26" idx="0"/>
          </p:cNvCxnSpPr>
          <p:nvPr/>
        </p:nvCxnSpPr>
        <p:spPr>
          <a:xfrm rot="5400000" flipH="1" flipV="1">
            <a:off x="5393498" y="1372327"/>
            <a:ext cx="134453" cy="3978026"/>
          </a:xfrm>
          <a:prstGeom prst="bentConnector3">
            <a:avLst>
              <a:gd name="adj1" fmla="val 270022"/>
            </a:avLst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nector: Elbow 51">
            <a:extLst>
              <a:ext uri="{FF2B5EF4-FFF2-40B4-BE49-F238E27FC236}">
                <a16:creationId xmlns:a16="http://schemas.microsoft.com/office/drawing/2014/main" id="{6DFB5EAD-96CC-EB7A-CB78-85F1653C2F50}"/>
              </a:ext>
            </a:extLst>
          </p:cNvPr>
          <p:cNvCxnSpPr>
            <a:stCxn id="15" idx="7"/>
            <a:endCxn id="33" idx="0"/>
          </p:cNvCxnSpPr>
          <p:nvPr/>
        </p:nvCxnSpPr>
        <p:spPr>
          <a:xfrm rot="16200000" flipH="1">
            <a:off x="6813183" y="2501088"/>
            <a:ext cx="22441" cy="4223481"/>
          </a:xfrm>
          <a:prstGeom prst="bentConnector3">
            <a:avLst>
              <a:gd name="adj1" fmla="val -1286199"/>
            </a:avLst>
          </a:prstGeom>
          <a:ln w="28575">
            <a:solidFill>
              <a:srgbClr val="0070C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or: Elbow 53">
            <a:extLst>
              <a:ext uri="{FF2B5EF4-FFF2-40B4-BE49-F238E27FC236}">
                <a16:creationId xmlns:a16="http://schemas.microsoft.com/office/drawing/2014/main" id="{9E2A5878-271F-710C-08E4-94B1FD96C2EE}"/>
              </a:ext>
            </a:extLst>
          </p:cNvPr>
          <p:cNvCxnSpPr>
            <a:cxnSpLocks/>
            <a:stCxn id="22" idx="6"/>
            <a:endCxn id="36" idx="0"/>
          </p:cNvCxnSpPr>
          <p:nvPr/>
        </p:nvCxnSpPr>
        <p:spPr>
          <a:xfrm>
            <a:off x="6085982" y="5597284"/>
            <a:ext cx="4045068" cy="155017"/>
          </a:xfrm>
          <a:prstGeom prst="bentConnector2">
            <a:avLst/>
          </a:prstGeom>
          <a:ln w="28575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>
            <a:extLst>
              <a:ext uri="{FF2B5EF4-FFF2-40B4-BE49-F238E27FC236}">
                <a16:creationId xmlns:a16="http://schemas.microsoft.com/office/drawing/2014/main" id="{D1951342-5217-FB97-C77C-3FA427DAA561}"/>
              </a:ext>
            </a:extLst>
          </p:cNvPr>
          <p:cNvSpPr txBox="1"/>
          <p:nvPr/>
        </p:nvSpPr>
        <p:spPr>
          <a:xfrm>
            <a:off x="4162341" y="2745674"/>
            <a:ext cx="28575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Tenggang</a:t>
            </a:r>
            <a:r>
              <a:rPr lang="en-US" dirty="0"/>
              <a:t> </a:t>
            </a:r>
            <a:r>
              <a:rPr lang="en-US" dirty="0" err="1"/>
              <a:t>waktu</a:t>
            </a:r>
            <a:r>
              <a:rPr lang="en-US" dirty="0"/>
              <a:t> </a:t>
            </a:r>
            <a:r>
              <a:rPr lang="en-US" dirty="0" err="1"/>
              <a:t>perbaikan</a:t>
            </a:r>
            <a:endParaRPr lang="en-ID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B5EEF4AB-F0E7-1851-D91D-F87CCBFC7C4E}"/>
              </a:ext>
            </a:extLst>
          </p:cNvPr>
          <p:cNvSpPr txBox="1"/>
          <p:nvPr/>
        </p:nvSpPr>
        <p:spPr>
          <a:xfrm>
            <a:off x="5725750" y="3945148"/>
            <a:ext cx="28575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Tenggang</a:t>
            </a:r>
            <a:r>
              <a:rPr lang="en-US" dirty="0"/>
              <a:t> </a:t>
            </a:r>
            <a:r>
              <a:rPr lang="en-US" dirty="0" err="1"/>
              <a:t>waktu</a:t>
            </a:r>
            <a:r>
              <a:rPr lang="en-US" dirty="0"/>
              <a:t> </a:t>
            </a:r>
            <a:r>
              <a:rPr lang="en-US" dirty="0" err="1"/>
              <a:t>perbaikan</a:t>
            </a:r>
            <a:endParaRPr lang="en-ID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65BE1585-FB51-F2EB-7CE2-81E40526860F}"/>
              </a:ext>
            </a:extLst>
          </p:cNvPr>
          <p:cNvSpPr txBox="1"/>
          <p:nvPr/>
        </p:nvSpPr>
        <p:spPr>
          <a:xfrm>
            <a:off x="7324449" y="5114439"/>
            <a:ext cx="28575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Tenggang</a:t>
            </a:r>
            <a:r>
              <a:rPr lang="en-US" dirty="0"/>
              <a:t> </a:t>
            </a:r>
            <a:r>
              <a:rPr lang="en-US" dirty="0" err="1"/>
              <a:t>waktu</a:t>
            </a:r>
            <a:r>
              <a:rPr lang="en-US" dirty="0"/>
              <a:t> </a:t>
            </a:r>
            <a:r>
              <a:rPr lang="en-US" dirty="0" err="1"/>
              <a:t>perbaikan</a:t>
            </a:r>
            <a:endParaRPr lang="en-ID" dirty="0"/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D4A5BA1C-BE88-E512-6639-B71D405F12C3}"/>
              </a:ext>
            </a:extLst>
          </p:cNvPr>
          <p:cNvSpPr txBox="1"/>
          <p:nvPr/>
        </p:nvSpPr>
        <p:spPr>
          <a:xfrm>
            <a:off x="953877" y="1152151"/>
            <a:ext cx="17163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Pengumuman</a:t>
            </a:r>
            <a:endParaRPr lang="en-ID" dirty="0"/>
          </a:p>
        </p:txBody>
      </p:sp>
      <p:sp>
        <p:nvSpPr>
          <p:cNvPr id="69" name="Speech Bubble: Oval 68" descr="wdsda">
            <a:extLst>
              <a:ext uri="{FF2B5EF4-FFF2-40B4-BE49-F238E27FC236}">
                <a16:creationId xmlns:a16="http://schemas.microsoft.com/office/drawing/2014/main" id="{C5BB2126-4674-E684-807B-C04EA7347E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953877" y="1053754"/>
            <a:ext cx="1601289" cy="680167"/>
          </a:xfrm>
          <a:prstGeom prst="wedgeEllipseCallout">
            <a:avLst>
              <a:gd name="adj1" fmla="val 30225"/>
              <a:gd name="adj2" fmla="val 135591"/>
            </a:avLst>
          </a:prstGeom>
          <a:noFill/>
          <a:ln w="28575" algn="ctr">
            <a:solidFill>
              <a:srgbClr val="0070C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ID" altLang="en-US" sz="2500"/>
          </a:p>
        </p:txBody>
      </p:sp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DFF03609-F84B-0B1B-1428-8CDC35E2557C}"/>
              </a:ext>
            </a:extLst>
          </p:cNvPr>
          <p:cNvSpPr/>
          <p:nvPr/>
        </p:nvSpPr>
        <p:spPr>
          <a:xfrm>
            <a:off x="104282" y="736448"/>
            <a:ext cx="11963400" cy="589256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Right Brace 2">
            <a:extLst>
              <a:ext uri="{FF2B5EF4-FFF2-40B4-BE49-F238E27FC236}">
                <a16:creationId xmlns:a16="http://schemas.microsoft.com/office/drawing/2014/main" id="{0B972AF3-9714-A86B-3343-DF0C06B85380}"/>
              </a:ext>
            </a:extLst>
          </p:cNvPr>
          <p:cNvSpPr/>
          <p:nvPr/>
        </p:nvSpPr>
        <p:spPr>
          <a:xfrm>
            <a:off x="9511400" y="2233951"/>
            <a:ext cx="2031051" cy="4350177"/>
          </a:xfrm>
          <a:prstGeom prst="rightBrace">
            <a:avLst/>
          </a:prstGeom>
          <a:ln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B1621E49-5D20-A3E3-7818-F2DEE3E5B157}"/>
              </a:ext>
            </a:extLst>
          </p:cNvPr>
          <p:cNvSpPr txBox="1"/>
          <p:nvPr/>
        </p:nvSpPr>
        <p:spPr>
          <a:xfrm>
            <a:off x="10492946" y="3839388"/>
            <a:ext cx="133781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</p:spTree>
    <p:extLst>
      <p:ext uri="{BB962C8B-B14F-4D97-AF65-F5344CB8AC3E}">
        <p14:creationId xmlns:p14="http://schemas.microsoft.com/office/powerpoint/2010/main" val="21909362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1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7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53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69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7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8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8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8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9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9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9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0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1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1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1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1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19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2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2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3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3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3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3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3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3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4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4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4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5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1" fill="hold">
                      <p:stCondLst>
                        <p:cond delay="indefinite"/>
                      </p:stCondLst>
                      <p:childTnLst>
                        <p:par>
                          <p:cTn id="152" fill="hold">
                            <p:stCondLst>
                              <p:cond delay="0"/>
                            </p:stCondLst>
                            <p:childTnLst>
                              <p:par>
                                <p:cTn id="15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6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6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6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6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69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7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7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8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8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8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9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9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9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9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1" fill="hold">
                      <p:stCondLst>
                        <p:cond delay="indefinite"/>
                      </p:stCondLst>
                      <p:childTnLst>
                        <p:par>
                          <p:cTn id="202" fill="hold">
                            <p:stCondLst>
                              <p:cond delay="0"/>
                            </p:stCondLst>
                            <p:childTnLst>
                              <p:par>
                                <p:cTn id="20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1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1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1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1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1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19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2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2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3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3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3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3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4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4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4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4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5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1" fill="hold">
                      <p:stCondLst>
                        <p:cond delay="indefinite"/>
                      </p:stCondLst>
                      <p:childTnLst>
                        <p:par>
                          <p:cTn id="252" fill="hold">
                            <p:stCondLst>
                              <p:cond delay="0"/>
                            </p:stCondLst>
                            <p:childTnLst>
                              <p:par>
                                <p:cTn id="25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6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6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6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6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6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69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7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7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8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8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8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8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9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9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9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9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0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1" fill="hold">
                      <p:stCondLst>
                        <p:cond delay="indefinite"/>
                      </p:stCondLst>
                      <p:childTnLst>
                        <p:par>
                          <p:cTn id="302" fill="hold">
                            <p:stCondLst>
                              <p:cond delay="0"/>
                            </p:stCondLst>
                            <p:childTnLst>
                              <p:par>
                                <p:cTn id="30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1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1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1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1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19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2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2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3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3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3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3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4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4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4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4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4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4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5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1" fill="hold">
                      <p:stCondLst>
                        <p:cond delay="indefinite"/>
                      </p:stCondLst>
                      <p:childTnLst>
                        <p:par>
                          <p:cTn id="352" fill="hold">
                            <p:stCondLst>
                              <p:cond delay="0"/>
                            </p:stCondLst>
                            <p:childTnLst>
                              <p:par>
                                <p:cTn id="35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5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6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8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9" fill="hold">
                      <p:stCondLst>
                        <p:cond delay="indefinite"/>
                      </p:stCondLst>
                      <p:childTnLst>
                        <p:par>
                          <p:cTn id="360" fill="hold">
                            <p:stCondLst>
                              <p:cond delay="0"/>
                            </p:stCondLst>
                            <p:childTnLst>
                              <p:par>
                                <p:cTn id="361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3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4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5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6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8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9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0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" grpId="0" animBg="1"/>
      <p:bldP spid="12" grpId="0" animBg="1"/>
      <p:bldP spid="15" grpId="0" animBg="1"/>
      <p:bldP spid="22" grpId="0" animBg="1"/>
      <p:bldP spid="26" grpId="0" animBg="1"/>
      <p:bldP spid="33" grpId="0" animBg="1"/>
      <p:bldP spid="36" grpId="0" animBg="1"/>
      <p:bldP spid="28" grpId="0"/>
      <p:bldP spid="11" grpId="0"/>
      <p:bldP spid="17" grpId="0"/>
      <p:bldP spid="57" grpId="0"/>
      <p:bldP spid="58" grpId="0"/>
      <p:bldP spid="59" grpId="0"/>
      <p:bldP spid="65" grpId="0"/>
      <p:bldP spid="69" grpId="0" animBg="1"/>
      <p:bldP spid="2" grpId="0" animBg="1"/>
      <p:bldP spid="3" grpId="0" animBg="1"/>
      <p:bldP spid="4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2297</TotalTime>
  <Words>119</Words>
  <Application>Microsoft Office PowerPoint</Application>
  <PresentationFormat>Widescreen</PresentationFormat>
  <Paragraphs>46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PENGAJUAN PERBAIKAN PERMOHONAN PEMOHON (TENGGANG WAKTU 3 X 24 JAM SEJAK PENGAJUAN PERMOHONAN)</vt:lpstr>
      <vt:lpstr>TENGGANG WAKTU PENGAJUAN PERBAIKAN PERMOHONAN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67</cp:revision>
  <dcterms:created xsi:type="dcterms:W3CDTF">2023-01-10T09:53:07Z</dcterms:created>
  <dcterms:modified xsi:type="dcterms:W3CDTF">2023-03-13T14:43:08Z</dcterms:modified>
</cp:coreProperties>
</file>

<file path=docProps/thumbnail.jpeg>
</file>