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61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PEMERIKSAAN PENDAHULUAN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PEMERIKSAAN PENDAHULUAN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33662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/>
              <a:t>Dikirim</a:t>
            </a:r>
            <a:r>
              <a:rPr lang="en-US" sz="1400" b="1" dirty="0"/>
              <a:t> </a:t>
            </a:r>
            <a:r>
              <a:rPr lang="en-US" sz="1400" b="1" dirty="0" err="1"/>
              <a:t>melalui</a:t>
            </a:r>
            <a:r>
              <a:rPr lang="en-US" sz="1400" b="1" dirty="0"/>
              <a:t> </a:t>
            </a:r>
            <a:r>
              <a:rPr lang="en-US" sz="1400" b="1" dirty="0" err="1"/>
              <a:t>aplikasi</a:t>
            </a:r>
            <a:endParaRPr lang="en-US" sz="14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Pelaksanaan</a:t>
            </a:r>
            <a:r>
              <a:rPr lang="en-US" sz="1400" dirty="0"/>
              <a:t> </a:t>
            </a:r>
            <a:r>
              <a:rPr lang="en-US" sz="1400" dirty="0" err="1"/>
              <a:t>Sidang</a:t>
            </a:r>
            <a:r>
              <a:rPr lang="en-US" sz="1400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758035" y="2811266"/>
            <a:ext cx="386303" cy="79176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369551" y="4039872"/>
            <a:ext cx="1829084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79104" y="4058794"/>
            <a:ext cx="1829088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5" y="4054415"/>
            <a:ext cx="2506695" cy="252786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527852" y="4069501"/>
            <a:ext cx="249713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Penjelasan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pokok2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Permohonan</a:t>
            </a:r>
            <a:endParaRPr lang="en-US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id-ID" altLang="id-ID" dirty="0">
                <a:latin typeface="Cambria" panose="02040503050406030204" pitchFamily="18" charset="0"/>
                <a:ea typeface="Cambria" panose="02040503050406030204" pitchFamily="18" charset="0"/>
              </a:rPr>
              <a:t>memeriksa kelengkapan dan kejelasan materi permohonan</a:t>
            </a:r>
          </a:p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id-ID" altLang="id-ID" dirty="0">
                <a:latin typeface="Cambria" panose="02040503050406030204" pitchFamily="18" charset="0"/>
                <a:ea typeface="Cambria" panose="02040503050406030204" pitchFamily="18" charset="0"/>
              </a:rPr>
              <a:t>mengesahan alat bukti Pemohon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536FD43-E674-04CF-41A0-A6041981D41C}"/>
              </a:ext>
            </a:extLst>
          </p:cNvPr>
          <p:cNvSpPr txBox="1"/>
          <p:nvPr/>
        </p:nvSpPr>
        <p:spPr>
          <a:xfrm>
            <a:off x="8282151" y="5488928"/>
            <a:ext cx="16835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rgbClr val="FF0000"/>
                </a:solidFill>
              </a:rPr>
              <a:t>PROSES </a:t>
            </a:r>
          </a:p>
          <a:p>
            <a:pPr algn="ctr"/>
            <a:r>
              <a:rPr lang="en-US" sz="1200" b="1" dirty="0">
                <a:solidFill>
                  <a:srgbClr val="FF0000"/>
                </a:solidFill>
              </a:rPr>
              <a:t>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9757B8B-E0F7-986C-6A13-392692718E6A}"/>
              </a:ext>
            </a:extLst>
          </p:cNvPr>
          <p:cNvSpPr txBox="1"/>
          <p:nvPr/>
        </p:nvSpPr>
        <p:spPr>
          <a:xfrm>
            <a:off x="9675845" y="210749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1" name="Speech Bubble: Oval 20" descr="wdsda">
            <a:extLst>
              <a:ext uri="{FF2B5EF4-FFF2-40B4-BE49-F238E27FC236}">
                <a16:creationId xmlns:a16="http://schemas.microsoft.com/office/drawing/2014/main" id="{E185BF27-B6DD-8064-CDBF-9B2B891C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53392" y="5376135"/>
            <a:ext cx="1341024" cy="602200"/>
          </a:xfrm>
          <a:prstGeom prst="wedgeEllipseCallout">
            <a:avLst>
              <a:gd name="adj1" fmla="val -78394"/>
              <a:gd name="adj2" fmla="val -382121"/>
            </a:avLst>
          </a:prstGeom>
          <a:noFill/>
          <a:ln w="28575" algn="ctr">
            <a:solidFill>
              <a:srgbClr val="0070C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B790396-506D-E53E-0125-CE7A560E3FDE}"/>
              </a:ext>
            </a:extLst>
          </p:cNvPr>
          <p:cNvSpPr txBox="1"/>
          <p:nvPr/>
        </p:nvSpPr>
        <p:spPr>
          <a:xfrm>
            <a:off x="9707862" y="307981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B323832-8660-0529-9DE4-54283B6038C0}"/>
              </a:ext>
            </a:extLst>
          </p:cNvPr>
          <p:cNvSpPr txBox="1"/>
          <p:nvPr/>
        </p:nvSpPr>
        <p:spPr>
          <a:xfrm>
            <a:off x="9775162" y="3807891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39" name="Arrow: Curved Down 38">
            <a:extLst>
              <a:ext uri="{FF2B5EF4-FFF2-40B4-BE49-F238E27FC236}">
                <a16:creationId xmlns:a16="http://schemas.microsoft.com/office/drawing/2014/main" id="{28704484-AB36-62C0-EB3D-3572DA922F33}"/>
              </a:ext>
            </a:extLst>
          </p:cNvPr>
          <p:cNvSpPr/>
          <p:nvPr/>
        </p:nvSpPr>
        <p:spPr>
          <a:xfrm rot="20009370">
            <a:off x="8422348" y="2101903"/>
            <a:ext cx="1522252" cy="588340"/>
          </a:xfrm>
          <a:prstGeom prst="curvedDown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0" name="Arrow: Curved Right 39">
            <a:extLst>
              <a:ext uri="{FF2B5EF4-FFF2-40B4-BE49-F238E27FC236}">
                <a16:creationId xmlns:a16="http://schemas.microsoft.com/office/drawing/2014/main" id="{7ED5FDCA-89CF-40EC-C3D4-506BE83EDFFF}"/>
              </a:ext>
            </a:extLst>
          </p:cNvPr>
          <p:cNvSpPr/>
          <p:nvPr/>
        </p:nvSpPr>
        <p:spPr>
          <a:xfrm rot="17906158">
            <a:off x="8928664" y="3442438"/>
            <a:ext cx="641754" cy="1690485"/>
          </a:xfrm>
          <a:prstGeom prst="curvedRight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8725249" y="3123699"/>
            <a:ext cx="918380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id="{67483244-2F86-901B-4B23-9566A3AC29E4}"/>
              </a:ext>
            </a:extLst>
          </p:cNvPr>
          <p:cNvSpPr/>
          <p:nvPr/>
        </p:nvSpPr>
        <p:spPr>
          <a:xfrm>
            <a:off x="11008830" y="200586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24BF2EF4-C756-A82C-F852-D1DD41C32EC0}"/>
              </a:ext>
            </a:extLst>
          </p:cNvPr>
          <p:cNvSpPr/>
          <p:nvPr/>
        </p:nvSpPr>
        <p:spPr>
          <a:xfrm>
            <a:off x="8397724" y="1902338"/>
            <a:ext cx="3495403" cy="286981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1" name="Arrow: Notched Right 50">
            <a:extLst>
              <a:ext uri="{FF2B5EF4-FFF2-40B4-BE49-F238E27FC236}">
                <a16:creationId xmlns:a16="http://schemas.microsoft.com/office/drawing/2014/main" id="{EFE7B5C1-2951-E587-4B1E-D7B3A57EBF9D}"/>
              </a:ext>
            </a:extLst>
          </p:cNvPr>
          <p:cNvSpPr/>
          <p:nvPr/>
        </p:nvSpPr>
        <p:spPr>
          <a:xfrm>
            <a:off x="7416236" y="3123699"/>
            <a:ext cx="608754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F08A2A9-44E7-1AB2-72BD-67909F638674}"/>
              </a:ext>
            </a:extLst>
          </p:cNvPr>
          <p:cNvSpPr txBox="1"/>
          <p:nvPr/>
        </p:nvSpPr>
        <p:spPr>
          <a:xfrm>
            <a:off x="8540016" y="1416644"/>
            <a:ext cx="32368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Paling lama 1 (</a:t>
            </a:r>
            <a:r>
              <a:rPr lang="en-US" sz="1200" b="1" dirty="0" err="1"/>
              <a:t>satu</a:t>
            </a:r>
            <a:r>
              <a:rPr lang="en-US" sz="1200" b="1" dirty="0"/>
              <a:t>) </a:t>
            </a:r>
            <a:r>
              <a:rPr lang="en-US" sz="1200" b="1" dirty="0" err="1"/>
              <a:t>hari</a:t>
            </a:r>
            <a:r>
              <a:rPr lang="en-US" sz="1200" b="1" dirty="0"/>
              <a:t> </a:t>
            </a:r>
            <a:r>
              <a:rPr lang="en-US" sz="1200" b="1" dirty="0" err="1"/>
              <a:t>sebelum</a:t>
            </a:r>
            <a:r>
              <a:rPr lang="en-US" sz="1200" b="1" dirty="0"/>
              <a:t> </a:t>
            </a:r>
            <a:r>
              <a:rPr lang="en-US" sz="1200" b="1" dirty="0" err="1"/>
              <a:t>sidang</a:t>
            </a:r>
            <a:r>
              <a:rPr lang="en-US" sz="1200" b="1" dirty="0"/>
              <a:t> </a:t>
            </a:r>
            <a:r>
              <a:rPr lang="en-US" sz="1200" b="1" dirty="0" err="1"/>
              <a:t>Pemeriksaan</a:t>
            </a:r>
            <a:r>
              <a:rPr lang="en-US" sz="1200" b="1" dirty="0"/>
              <a:t> </a:t>
            </a:r>
            <a:r>
              <a:rPr lang="en-US" sz="1200" b="1" dirty="0" err="1"/>
              <a:t>Persidangan</a:t>
            </a:r>
            <a:endParaRPr 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29654503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2227</TotalTime>
  <Words>82</Words>
  <Application>Microsoft Office PowerPoint</Application>
  <PresentationFormat>Widescreen</PresentationFormat>
  <Paragraphs>20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Bookman Old Style</vt:lpstr>
      <vt:lpstr>Calibri</vt:lpstr>
      <vt:lpstr>Calibri Light</vt:lpstr>
      <vt:lpstr>Cambria</vt:lpstr>
      <vt:lpstr>Office Theme</vt:lpstr>
      <vt:lpstr>SIDANG PEMERIKSAAN PENDAHULUAN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72</cp:revision>
  <dcterms:created xsi:type="dcterms:W3CDTF">2023-01-10T09:53:07Z</dcterms:created>
  <dcterms:modified xsi:type="dcterms:W3CDTF">2023-03-13T14:52:26Z</dcterms:modified>
</cp:coreProperties>
</file>

<file path=docProps/thumbnail.jpeg>
</file>