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909706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15055" y="214461"/>
            <a:ext cx="7856349" cy="751387"/>
          </a:xfrm>
          <a:solidFill>
            <a:srgbClr val="FF0000"/>
          </a:solidFill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0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PENGAJUAN PERMOHONAN PEMOHON</a:t>
            </a:r>
            <a:br>
              <a:rPr lang="en-US" sz="16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</a:br>
            <a:r>
              <a:rPr lang="en-US" sz="1600" i="1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(TENGGANG WAKTU 3 X 24 JAM SEJAK PENGUMUMAN OLEH KPU)</a:t>
            </a:r>
            <a:endParaRPr lang="en-US" sz="1600" dirty="0">
              <a:solidFill>
                <a:schemeClr val="bg1"/>
              </a:solidFill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86182" y="281126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00095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42044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4611892" y="3347591"/>
            <a:ext cx="2088203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7769943" y="3346190"/>
            <a:ext cx="1716239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3162424" y="1166502"/>
            <a:ext cx="1829088" cy="1644764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/>
              <a:t>PEMOHON</a:t>
            </a:r>
          </a:p>
          <a:p>
            <a:pPr algn="ctr">
              <a:lnSpc>
                <a:spcPct val="95000"/>
              </a:lnSpc>
            </a:pPr>
            <a:endParaRPr lang="en-US" b="1" dirty="0"/>
          </a:p>
        </p:txBody>
      </p:sp>
      <p:sp>
        <p:nvSpPr>
          <p:cNvPr id="21" name="Freeform 97">
            <a:extLst>
              <a:ext uri="{FF2B5EF4-FFF2-40B4-BE49-F238E27FC236}">
                <a16:creationId xmlns:a16="http://schemas.microsoft.com/office/drawing/2014/main" id="{D4006EE7-C1EB-B77E-5110-9EE584DA8644}"/>
              </a:ext>
            </a:extLst>
          </p:cNvPr>
          <p:cNvSpPr/>
          <p:nvPr/>
        </p:nvSpPr>
        <p:spPr>
          <a:xfrm>
            <a:off x="6320475" y="1194904"/>
            <a:ext cx="1829088" cy="1616359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PETUGAS PENERIMA</a:t>
            </a:r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9128018" y="1194904"/>
            <a:ext cx="1829088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solidFill>
                  <a:srgbClr val="FF0000"/>
                </a:solidFill>
              </a:rPr>
              <a:t>ADMIN </a:t>
            </a:r>
            <a:r>
              <a:rPr lang="en-US">
                <a:solidFill>
                  <a:srgbClr val="FF0000"/>
                </a:solidFill>
              </a:rPr>
              <a:t>REGIS 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4991510" y="2314838"/>
            <a:ext cx="133662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/>
              <a:t>Menunjukkan</a:t>
            </a:r>
            <a:r>
              <a:rPr lang="en-US" sz="1400" b="1" dirty="0"/>
              <a:t> </a:t>
            </a:r>
            <a:r>
              <a:rPr lang="en-US" sz="1400" b="1" dirty="0" err="1"/>
              <a:t>Identitas</a:t>
            </a:r>
            <a:r>
              <a:rPr lang="en-US" sz="1400" b="1" dirty="0"/>
              <a:t> dan </a:t>
            </a:r>
            <a:r>
              <a:rPr lang="en-US" sz="1400" b="1" dirty="0" err="1"/>
              <a:t>Permohonan</a:t>
            </a:r>
            <a:endParaRPr lang="en-US" sz="14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7869752" y="2259969"/>
            <a:ext cx="179877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Menyerahkan</a:t>
            </a:r>
            <a:r>
              <a:rPr lang="en-US" sz="1400" dirty="0"/>
              <a:t> NUPP dan </a:t>
            </a:r>
            <a:r>
              <a:rPr lang="en-US" sz="1400" dirty="0" err="1"/>
              <a:t>berkas</a:t>
            </a:r>
            <a:r>
              <a:rPr lang="en-US" sz="1400" dirty="0"/>
              <a:t> </a:t>
            </a:r>
            <a:r>
              <a:rPr lang="en-US" sz="1400" dirty="0" err="1"/>
              <a:t>Permohonan</a:t>
            </a:r>
            <a:r>
              <a:rPr lang="en-US" sz="1400" dirty="0"/>
              <a:t> dan </a:t>
            </a:r>
            <a:r>
              <a:rPr lang="en-US" sz="1400" dirty="0" err="1"/>
              <a:t>dok</a:t>
            </a:r>
            <a:r>
              <a:rPr lang="en-US" sz="1400" dirty="0"/>
              <a:t>. </a:t>
            </a:r>
            <a:r>
              <a:rPr lang="en-US" sz="1400" dirty="0" err="1"/>
              <a:t>lainnya</a:t>
            </a:r>
            <a:endParaRPr lang="en-US" sz="1400" dirty="0"/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  <a:endCxn id="26" idx="2"/>
          </p:cNvCxnSpPr>
          <p:nvPr/>
        </p:nvCxnSpPr>
        <p:spPr>
          <a:xfrm flipV="1">
            <a:off x="5001065" y="3053502"/>
            <a:ext cx="658756" cy="588858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  <a:endCxn id="27" idx="2"/>
          </p:cNvCxnSpPr>
          <p:nvPr/>
        </p:nvCxnSpPr>
        <p:spPr>
          <a:xfrm flipV="1">
            <a:off x="8420618" y="3214076"/>
            <a:ext cx="348523" cy="420902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4163256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3207862" y="4069501"/>
            <a:ext cx="1829085" cy="208809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3162424" y="4054415"/>
            <a:ext cx="1829088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Identisa</a:t>
            </a:r>
            <a:r>
              <a:rPr lang="en-US" sz="1600" dirty="0"/>
              <a:t> </a:t>
            </a:r>
            <a:r>
              <a:rPr lang="en-US" sz="1600" dirty="0" err="1"/>
              <a:t>diri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Permohonan</a:t>
            </a:r>
            <a:r>
              <a:rPr lang="en-US" sz="1600" dirty="0"/>
              <a:t> </a:t>
            </a:r>
            <a:r>
              <a:rPr lang="en-US" sz="1600" dirty="0" err="1"/>
              <a:t>Pemohon</a:t>
            </a:r>
            <a:r>
              <a:rPr lang="en-US" sz="1600" dirty="0"/>
              <a:t> 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endParaRPr lang="en-US" sz="1600" dirty="0"/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6320428" y="4039872"/>
            <a:ext cx="1829084" cy="2075548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6320424" y="4058794"/>
            <a:ext cx="1829088" cy="7940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Pengambilan</a:t>
            </a:r>
            <a:r>
              <a:rPr lang="en-US" sz="1600" dirty="0"/>
              <a:t> NUPP</a:t>
            </a:r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Penerimaan</a:t>
            </a:r>
            <a:r>
              <a:rPr lang="en-US" sz="1600" dirty="0"/>
              <a:t> ID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9058286" y="4054415"/>
            <a:ext cx="2152358" cy="2086690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9058286" y="4069501"/>
            <a:ext cx="2152358" cy="17297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Cek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fisik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Input data;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Mencatat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dalam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e-BP3;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Mencetak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dan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memberikan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AP3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kpd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Pemohon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endParaRPr lang="en-US" sz="1200" dirty="0"/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AC1CAAB5-C7CE-A317-9F92-823CCB01E590}"/>
              </a:ext>
            </a:extLst>
          </p:cNvPr>
          <p:cNvCxnSpPr>
            <a:stCxn id="5" idx="6"/>
          </p:cNvCxnSpPr>
          <p:nvPr/>
        </p:nvCxnSpPr>
        <p:spPr>
          <a:xfrm>
            <a:off x="10556030" y="3346190"/>
            <a:ext cx="1506559" cy="0"/>
          </a:xfrm>
          <a:prstGeom prst="straightConnector1">
            <a:avLst/>
          </a:prstGeom>
          <a:ln w="5715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5536FD43-E674-04CF-41A0-A6041981D41C}"/>
              </a:ext>
            </a:extLst>
          </p:cNvPr>
          <p:cNvSpPr txBox="1"/>
          <p:nvPr/>
        </p:nvSpPr>
        <p:spPr>
          <a:xfrm>
            <a:off x="10418182" y="2793473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PERBAIKAN PERMOHONAN</a:t>
            </a: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7BA626E8-4DAC-22B0-183E-3AF06B00E6DB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Speech Bubble: Oval 2" descr="wdsda">
            <a:extLst>
              <a:ext uri="{FF2B5EF4-FFF2-40B4-BE49-F238E27FC236}">
                <a16:creationId xmlns:a16="http://schemas.microsoft.com/office/drawing/2014/main" id="{E72898F0-E95B-6BC7-7DB6-0AC583F8D6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7476" y="1931132"/>
            <a:ext cx="2535049" cy="1294121"/>
          </a:xfrm>
          <a:prstGeom prst="wedgeEllipseCallout">
            <a:avLst>
              <a:gd name="adj1" fmla="val 59123"/>
              <a:gd name="adj2" fmla="val -64684"/>
            </a:avLst>
          </a:prstGeom>
          <a:noFill/>
          <a:ln w="28575" algn="ctr">
            <a:solidFill>
              <a:srgbClr val="0070C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ID" altLang="en-US" sz="2500"/>
          </a:p>
        </p:txBody>
      </p:sp>
      <p:sp>
        <p:nvSpPr>
          <p:cNvPr id="4" name="TextBox 52">
            <a:extLst>
              <a:ext uri="{FF2B5EF4-FFF2-40B4-BE49-F238E27FC236}">
                <a16:creationId xmlns:a16="http://schemas.microsoft.com/office/drawing/2014/main" id="{8FEF508F-7D07-AAD4-8F3E-CBB517A2273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4194" y="2274131"/>
            <a:ext cx="2660650" cy="738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 algn="ctr"/>
            <a:r>
              <a:rPr lang="en-US" altLang="en-US" sz="1400" noProof="1">
                <a:solidFill>
                  <a:srgbClr val="002060"/>
                </a:solidFill>
                <a:latin typeface="Cambria" panose="02040503050406030204" pitchFamily="18" charset="0"/>
              </a:rPr>
              <a:t>Pengumuman Hasil Pemilu Serentak Tahun 2024</a:t>
            </a:r>
          </a:p>
          <a:p>
            <a:pPr algn="ctr"/>
            <a:r>
              <a:rPr lang="en-US" altLang="en-US" sz="1400" b="1" noProof="1">
                <a:solidFill>
                  <a:srgbClr val="002060"/>
                </a:solidFill>
                <a:latin typeface="Cambria" panose="02040503050406030204" pitchFamily="18" charset="0"/>
              </a:rPr>
              <a:t>15 Feb – 20 Mar 2024</a:t>
            </a:r>
          </a:p>
        </p:txBody>
      </p:sp>
    </p:spTree>
    <p:extLst>
      <p:ext uri="{BB962C8B-B14F-4D97-AF65-F5344CB8AC3E}">
        <p14:creationId xmlns:p14="http://schemas.microsoft.com/office/powerpoint/2010/main" val="19261205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1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7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53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69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7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7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8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8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9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9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9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0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0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03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1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1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1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1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1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1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1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1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19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2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2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3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3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3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3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3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4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4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5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5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53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6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6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6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6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69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7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7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8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8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8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9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9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9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9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1" fill="hold">
                      <p:stCondLst>
                        <p:cond delay="indefinite"/>
                      </p:stCondLst>
                      <p:childTnLst>
                        <p:par>
                          <p:cTn id="202" fill="hold">
                            <p:stCondLst>
                              <p:cond delay="0"/>
                            </p:stCondLst>
                            <p:childTnLst>
                              <p:par>
                                <p:cTn id="20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1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1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1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1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1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19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2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2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2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3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3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3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35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4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4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4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4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5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1" fill="hold">
                      <p:stCondLst>
                        <p:cond delay="indefinite"/>
                      </p:stCondLst>
                      <p:childTnLst>
                        <p:par>
                          <p:cTn id="252" fill="hold">
                            <p:stCondLst>
                              <p:cond delay="0"/>
                            </p:stCondLst>
                            <p:childTnLst>
                              <p:par>
                                <p:cTn id="25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6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6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6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6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6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69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7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7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7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8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8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8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8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9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9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9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9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9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9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9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0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01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0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1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1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1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1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7" fill="hold">
                      <p:stCondLst>
                        <p:cond delay="indefinite"/>
                      </p:stCondLst>
                      <p:childTnLst>
                        <p:par>
                          <p:cTn id="318" fill="hold">
                            <p:stCondLst>
                              <p:cond delay="0"/>
                            </p:stCondLst>
                            <p:childTnLst>
                              <p:par>
                                <p:cTn id="319" presetID="3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1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2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4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5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7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9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0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8" grpId="0" animBg="1"/>
      <p:bldP spid="20" grpId="0" animBg="1"/>
      <p:bldP spid="21" grpId="0" animBg="1"/>
      <p:bldP spid="22" grpId="0" animBg="1"/>
      <p:bldP spid="26" grpId="0"/>
      <p:bldP spid="27" grpId="0"/>
      <p:bldP spid="47" grpId="0" animBg="1"/>
      <p:bldP spid="49" grpId="0"/>
      <p:bldP spid="16" grpId="0" animBg="1"/>
      <p:bldP spid="17" grpId="0"/>
      <p:bldP spid="18" grpId="0" animBg="1"/>
      <p:bldP spid="19" grpId="0"/>
      <p:bldP spid="30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2013</TotalTime>
  <Words>79</Words>
  <Application>Microsoft Office PowerPoint</Application>
  <PresentationFormat>Widescreen</PresentationFormat>
  <Paragraphs>21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Bookman Old Style</vt:lpstr>
      <vt:lpstr>Calibri</vt:lpstr>
      <vt:lpstr>Calibri Light</vt:lpstr>
      <vt:lpstr>Cambria</vt:lpstr>
      <vt:lpstr>Office Theme</vt:lpstr>
      <vt:lpstr>PENGAJUAN PERMOHONAN PEMOHON (TENGGANG WAKTU 3 X 24 JAM SEJAK PENGUMUMAN OLEH KPU)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58</cp:revision>
  <dcterms:created xsi:type="dcterms:W3CDTF">2023-01-10T09:53:07Z</dcterms:created>
  <dcterms:modified xsi:type="dcterms:W3CDTF">2023-03-13T14:42:07Z</dcterms:modified>
</cp:coreProperties>
</file>

<file path=docProps/thumbnail.jpeg>
</file>