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0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4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8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5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1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1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2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41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8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2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9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BCC1C-57A5-4E6F-BF26-B0452BA38B07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A0FAD-A9C6-4D72-9238-66220350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5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5984" y="1713722"/>
            <a:ext cx="60685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CATATAN PENTING</a:t>
            </a:r>
            <a:endParaRPr lang="en-US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0" y="296733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PERATURAN MAHKAMAH KONSTITUSI </a:t>
            </a:r>
          </a:p>
          <a:p>
            <a:pPr algn="ctr"/>
            <a:r>
              <a:rPr lang="en-US" sz="2400" dirty="0" smtClean="0"/>
              <a:t>NOMOR 4 TAHUN 2023 </a:t>
            </a:r>
          </a:p>
          <a:p>
            <a:pPr algn="ctr"/>
            <a:r>
              <a:rPr lang="en-US" sz="2400" dirty="0" smtClean="0"/>
              <a:t>TENTANG </a:t>
            </a:r>
          </a:p>
          <a:p>
            <a:pPr algn="ctr"/>
            <a:r>
              <a:rPr lang="en-US" sz="2400" dirty="0" smtClean="0"/>
              <a:t>TATA BERACARA DALAM PERKARA PERSELISIHAN HASIL PEMILIHAN UMUM PRESIDEN DAN WAKIL PRESIDEN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889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7923" y="781665"/>
            <a:ext cx="10677832" cy="6076335"/>
          </a:xfrm>
        </p:spPr>
        <p:txBody>
          <a:bodyPr>
            <a:normAutofit/>
          </a:bodyPr>
          <a:lstStyle/>
          <a:p>
            <a:r>
              <a:rPr lang="en-US" dirty="0" err="1" smtClean="0"/>
              <a:t>Pasal</a:t>
            </a:r>
            <a:r>
              <a:rPr lang="en-US" dirty="0" smtClean="0"/>
              <a:t> 4 </a:t>
            </a:r>
          </a:p>
          <a:p>
            <a:pPr marL="514350" indent="-514350" algn="just">
              <a:buAutoNum type="arabicParenBoth"/>
            </a:pPr>
            <a:r>
              <a:rPr lang="en-US" dirty="0" err="1" smtClean="0"/>
              <a:t>Pemohon</a:t>
            </a:r>
            <a:r>
              <a:rPr lang="en-US" dirty="0" smtClean="0"/>
              <a:t>, </a:t>
            </a:r>
            <a:r>
              <a:rPr lang="en-US" dirty="0" err="1" smtClean="0"/>
              <a:t>Termohon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Bawaslu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diwakili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/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didampingi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pendamping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keterangan</a:t>
            </a:r>
            <a:r>
              <a:rPr lang="en-US" dirty="0" smtClean="0"/>
              <a:t>. </a:t>
            </a:r>
          </a:p>
          <a:p>
            <a:pPr marL="514350" indent="-514350" algn="just">
              <a:buAutoNum type="arabicParenBoth"/>
            </a:pPr>
            <a:r>
              <a:rPr lang="en-US" dirty="0" smtClean="0"/>
              <a:t>(2) Surat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sebagaimana</a:t>
            </a:r>
            <a:r>
              <a:rPr lang="en-US" dirty="0" smtClean="0"/>
              <a:t> </a:t>
            </a:r>
            <a:r>
              <a:rPr lang="en-US" dirty="0" err="1" smtClean="0"/>
              <a:t>dimaksud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ayat</a:t>
            </a:r>
            <a:r>
              <a:rPr lang="en-US" dirty="0" smtClean="0"/>
              <a:t> (1) </a:t>
            </a:r>
            <a:r>
              <a:rPr lang="en-US" dirty="0" err="1" smtClean="0"/>
              <a:t>dibubuhi</a:t>
            </a:r>
            <a:r>
              <a:rPr lang="en-US" dirty="0" smtClean="0"/>
              <a:t> </a:t>
            </a:r>
            <a:r>
              <a:rPr lang="en-US" dirty="0" err="1" smtClean="0"/>
              <a:t>meterai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ditandatangani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pemberi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penerima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. </a:t>
            </a:r>
          </a:p>
          <a:p>
            <a:pPr marL="514350" indent="-514350" algn="just">
              <a:buAutoNum type="arabicParenBoth"/>
            </a:pPr>
            <a:r>
              <a:rPr lang="en-US" dirty="0" smtClean="0"/>
              <a:t>(3) </a:t>
            </a:r>
            <a:r>
              <a:rPr lang="en-US" dirty="0" err="1" smtClean="0"/>
              <a:t>Penerima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substitusi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1 (</a:t>
            </a:r>
            <a:r>
              <a:rPr lang="en-US" dirty="0" err="1" smtClean="0"/>
              <a:t>satu</a:t>
            </a:r>
            <a:r>
              <a:rPr lang="en-US" dirty="0" smtClean="0"/>
              <a:t>) kali </a:t>
            </a:r>
            <a:r>
              <a:rPr lang="en-US" dirty="0" err="1" smtClean="0"/>
              <a:t>keperluan</a:t>
            </a:r>
            <a:r>
              <a:rPr lang="en-US" dirty="0" smtClean="0"/>
              <a:t> agenda </a:t>
            </a:r>
            <a:r>
              <a:rPr lang="en-US" dirty="0" err="1" smtClean="0"/>
              <a:t>persidangan</a:t>
            </a:r>
            <a:r>
              <a:rPr lang="en-US" dirty="0" smtClean="0"/>
              <a:t>. </a:t>
            </a:r>
          </a:p>
          <a:p>
            <a:pPr marL="514350" indent="-514350" algn="just">
              <a:buAutoNum type="arabicParenBoth"/>
            </a:pPr>
            <a:r>
              <a:rPr lang="en-US" dirty="0" smtClean="0"/>
              <a:t>(4) Surat </a:t>
            </a:r>
            <a:r>
              <a:rPr lang="en-US" dirty="0" err="1" smtClean="0"/>
              <a:t>keterangan</a:t>
            </a:r>
            <a:r>
              <a:rPr lang="en-US" dirty="0" smtClean="0"/>
              <a:t> </a:t>
            </a:r>
            <a:r>
              <a:rPr lang="en-US" dirty="0" err="1" smtClean="0"/>
              <a:t>sebagaimana</a:t>
            </a:r>
            <a:r>
              <a:rPr lang="en-US" dirty="0" smtClean="0"/>
              <a:t> </a:t>
            </a:r>
            <a:r>
              <a:rPr lang="en-US" dirty="0" err="1" smtClean="0"/>
              <a:t>dimaksud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ayat</a:t>
            </a:r>
            <a:r>
              <a:rPr lang="en-US" dirty="0" smtClean="0"/>
              <a:t> (1) </a:t>
            </a:r>
            <a:r>
              <a:rPr lang="en-US" dirty="0" err="1" smtClean="0"/>
              <a:t>ditandatangani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Pemohon</a:t>
            </a:r>
            <a:r>
              <a:rPr lang="en-US" dirty="0" smtClean="0"/>
              <a:t>, </a:t>
            </a:r>
            <a:r>
              <a:rPr lang="en-US" dirty="0" err="1" smtClean="0"/>
              <a:t>Termohon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, </a:t>
            </a:r>
            <a:r>
              <a:rPr lang="en-US" dirty="0" err="1" smtClean="0"/>
              <a:t>Bawaslu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pendamping</a:t>
            </a:r>
            <a:r>
              <a:rPr lang="en-US" dirty="0" smtClean="0"/>
              <a:t>. </a:t>
            </a:r>
          </a:p>
          <a:p>
            <a:pPr marL="514350" indent="-514350" algn="just">
              <a:buAutoNum type="arabicParenBoth"/>
            </a:pPr>
            <a:r>
              <a:rPr lang="en-US" dirty="0" smtClean="0"/>
              <a:t>(5)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Bawaslu</a:t>
            </a:r>
            <a:r>
              <a:rPr lang="en-US" dirty="0" smtClean="0"/>
              <a:t> </a:t>
            </a:r>
            <a:r>
              <a:rPr lang="en-US" dirty="0" err="1" smtClean="0"/>
              <a:t>hadir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persidangan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diwakili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,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Bawaslu</a:t>
            </a:r>
            <a:r>
              <a:rPr lang="en-US" dirty="0" smtClean="0"/>
              <a:t> </a:t>
            </a:r>
            <a:r>
              <a:rPr lang="en-US" dirty="0" err="1" smtClean="0"/>
              <a:t>wajib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751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8865" y="363313"/>
            <a:ext cx="103238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/>
              <a:t>Pasal</a:t>
            </a:r>
            <a:r>
              <a:rPr lang="en-US" sz="2400" dirty="0" smtClean="0"/>
              <a:t> 30 </a:t>
            </a:r>
          </a:p>
          <a:p>
            <a:pPr marL="342900" indent="-342900" algn="just">
              <a:buAutoNum type="arabicParenBoth"/>
            </a:pPr>
            <a:r>
              <a:rPr lang="en-US" sz="2400" dirty="0" err="1" smtClean="0"/>
              <a:t>Keterangan</a:t>
            </a:r>
            <a:r>
              <a:rPr lang="en-US" sz="2400" dirty="0" smtClean="0"/>
              <a:t> </a:t>
            </a:r>
            <a:r>
              <a:rPr lang="en-US" sz="2400" dirty="0" err="1" smtClean="0"/>
              <a:t>Bawaslu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dimaksud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Pasal</a:t>
            </a:r>
            <a:r>
              <a:rPr lang="en-US" sz="2400" dirty="0" smtClean="0"/>
              <a:t> 29 </a:t>
            </a:r>
            <a:r>
              <a:rPr lang="en-US" sz="2400" dirty="0" err="1" smtClean="0"/>
              <a:t>memuat</a:t>
            </a:r>
            <a:r>
              <a:rPr lang="en-US" sz="2400" dirty="0" smtClean="0"/>
              <a:t>: a.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alamat</a:t>
            </a:r>
            <a:r>
              <a:rPr lang="en-US" sz="2400" dirty="0" smtClean="0"/>
              <a:t> </a:t>
            </a:r>
            <a:r>
              <a:rPr lang="en-US" sz="2400" dirty="0" err="1" smtClean="0"/>
              <a:t>Bawaslu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/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, </a:t>
            </a:r>
            <a:r>
              <a:rPr lang="en-US" sz="2400" dirty="0" err="1" smtClean="0"/>
              <a:t>alamat</a:t>
            </a:r>
            <a:r>
              <a:rPr lang="en-US" sz="2400" dirty="0" smtClean="0"/>
              <a:t> </a:t>
            </a:r>
            <a:r>
              <a:rPr lang="en-US" sz="2400" dirty="0" err="1" smtClean="0"/>
              <a:t>surat</a:t>
            </a:r>
            <a:r>
              <a:rPr lang="en-US" sz="2400" dirty="0" smtClean="0"/>
              <a:t> </a:t>
            </a:r>
            <a:r>
              <a:rPr lang="en-US" sz="2400" dirty="0" err="1" smtClean="0"/>
              <a:t>elektronik</a:t>
            </a:r>
            <a:r>
              <a:rPr lang="en-US" sz="2400" dirty="0" smtClean="0"/>
              <a:t> (e-mail), </a:t>
            </a:r>
            <a:r>
              <a:rPr lang="en-US" sz="2400" dirty="0" err="1" smtClean="0"/>
              <a:t>nomor</a:t>
            </a:r>
            <a:r>
              <a:rPr lang="en-US" sz="2400" dirty="0" smtClean="0"/>
              <a:t> </a:t>
            </a:r>
            <a:r>
              <a:rPr lang="en-US" sz="2400" dirty="0" err="1" smtClean="0"/>
              <a:t>telepon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seluler</a:t>
            </a:r>
            <a:r>
              <a:rPr lang="en-US" sz="2400" dirty="0" smtClean="0"/>
              <a:t>,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kartu</a:t>
            </a:r>
            <a:r>
              <a:rPr lang="en-US" sz="2400" dirty="0" smtClean="0"/>
              <a:t> </a:t>
            </a:r>
            <a:r>
              <a:rPr lang="en-US" sz="2400" dirty="0" err="1" smtClean="0"/>
              <a:t>tanda</a:t>
            </a:r>
            <a:r>
              <a:rPr lang="en-US" sz="2400" dirty="0" smtClean="0"/>
              <a:t> </a:t>
            </a:r>
            <a:r>
              <a:rPr lang="en-US" sz="2400" dirty="0" err="1" smtClean="0"/>
              <a:t>anggota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advokat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; b. </a:t>
            </a:r>
            <a:r>
              <a:rPr lang="en-US" sz="2400" dirty="0" err="1" smtClean="0"/>
              <a:t>uraian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jelas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pelaksanaan</a:t>
            </a:r>
            <a:r>
              <a:rPr lang="en-US" sz="2400" dirty="0" smtClean="0"/>
              <a:t> </a:t>
            </a:r>
            <a:r>
              <a:rPr lang="en-US" sz="2400" dirty="0" err="1" smtClean="0"/>
              <a:t>pengawasan</a:t>
            </a:r>
            <a:r>
              <a:rPr lang="en-US" sz="2400" dirty="0" smtClean="0"/>
              <a:t> </a:t>
            </a:r>
            <a:r>
              <a:rPr lang="en-US" sz="2400" dirty="0" err="1" smtClean="0"/>
              <a:t>meliputi</a:t>
            </a:r>
            <a:r>
              <a:rPr lang="en-US" sz="2400" dirty="0" smtClean="0"/>
              <a:t>: </a:t>
            </a:r>
          </a:p>
          <a:p>
            <a:pPr marL="608013" indent="-342900" algn="just">
              <a:buAutoNum type="alphaLcPeriod"/>
            </a:pPr>
            <a:r>
              <a:rPr lang="en-US" sz="2400" dirty="0" err="1" smtClean="0"/>
              <a:t>Tindak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/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temuan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berkenaan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pokok</a:t>
            </a:r>
            <a:r>
              <a:rPr lang="en-US" sz="2400" dirty="0" smtClean="0"/>
              <a:t> </a:t>
            </a:r>
            <a:r>
              <a:rPr lang="en-US" sz="2400" dirty="0" err="1" smtClean="0"/>
              <a:t>Permohonan</a:t>
            </a:r>
            <a:r>
              <a:rPr lang="en-US" sz="2400" dirty="0" smtClean="0"/>
              <a:t>;</a:t>
            </a:r>
          </a:p>
          <a:p>
            <a:pPr marL="608013" indent="-342900" algn="just">
              <a:buAutoNum type="alphaLcPeriod"/>
            </a:pPr>
            <a:r>
              <a:rPr lang="en-US" sz="2400" dirty="0" err="1" smtClean="0"/>
              <a:t>Keterangan</a:t>
            </a:r>
            <a:r>
              <a:rPr lang="en-US" sz="2400" dirty="0" smtClean="0"/>
              <a:t> </a:t>
            </a:r>
            <a:r>
              <a:rPr lang="en-US" sz="2400" dirty="0" err="1" smtClean="0"/>
              <a:t>Bawaslu</a:t>
            </a:r>
            <a:r>
              <a:rPr lang="en-US" sz="2400" dirty="0" smtClean="0"/>
              <a:t> </a:t>
            </a:r>
            <a:r>
              <a:rPr lang="en-US" sz="2400" dirty="0" err="1" smtClean="0"/>
              <a:t>berkaitan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pokok</a:t>
            </a:r>
            <a:r>
              <a:rPr lang="en-US" sz="2400" dirty="0" smtClean="0"/>
              <a:t> </a:t>
            </a:r>
            <a:r>
              <a:rPr lang="en-US" sz="2400" dirty="0" err="1" smtClean="0"/>
              <a:t>permasalahan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dimohonkan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Pemohon</a:t>
            </a:r>
            <a:r>
              <a:rPr lang="en-US" sz="2400" dirty="0" smtClean="0"/>
              <a:t>. </a:t>
            </a:r>
          </a:p>
          <a:p>
            <a:pPr marL="442913" indent="-442913" algn="just"/>
            <a:r>
              <a:rPr lang="en-US" sz="2400" dirty="0" smtClean="0"/>
              <a:t>(2) </a:t>
            </a:r>
            <a:r>
              <a:rPr lang="en-US" sz="2400" dirty="0" err="1" smtClean="0"/>
              <a:t>Keterangan</a:t>
            </a:r>
            <a:r>
              <a:rPr lang="en-US" sz="2400" dirty="0" smtClean="0"/>
              <a:t> </a:t>
            </a:r>
            <a:r>
              <a:rPr lang="en-US" sz="2400" dirty="0" err="1" smtClean="0"/>
              <a:t>Bawaslu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dilengkapi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alat</a:t>
            </a:r>
            <a:r>
              <a:rPr lang="en-US" sz="2400" dirty="0" smtClean="0"/>
              <a:t> </a:t>
            </a:r>
            <a:r>
              <a:rPr lang="en-US" sz="2400" dirty="0" err="1" smtClean="0"/>
              <a:t>bukti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mendukung</a:t>
            </a:r>
            <a:r>
              <a:rPr lang="en-US" sz="2400" dirty="0" smtClean="0"/>
              <a:t> </a:t>
            </a:r>
            <a:r>
              <a:rPr lang="en-US" sz="2400" dirty="0" err="1" smtClean="0"/>
              <a:t>Keterangan</a:t>
            </a:r>
            <a:r>
              <a:rPr lang="en-US" sz="2400" dirty="0" smtClean="0"/>
              <a:t> </a:t>
            </a:r>
            <a:r>
              <a:rPr lang="en-US" sz="2400" dirty="0" err="1" smtClean="0"/>
              <a:t>Bawaslu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daftar</a:t>
            </a:r>
            <a:r>
              <a:rPr lang="en-US" sz="2400" dirty="0" smtClean="0"/>
              <a:t> </a:t>
            </a:r>
            <a:r>
              <a:rPr lang="en-US" sz="2400" dirty="0" err="1" smtClean="0"/>
              <a:t>alat</a:t>
            </a:r>
            <a:r>
              <a:rPr lang="en-US" sz="2400" dirty="0" smtClean="0"/>
              <a:t> </a:t>
            </a:r>
            <a:r>
              <a:rPr lang="en-US" sz="2400" dirty="0" err="1" smtClean="0"/>
              <a:t>bukti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termuat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lampiran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terpisahkan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.</a:t>
            </a:r>
          </a:p>
          <a:p>
            <a:pPr marL="442913" indent="-442913" algn="just"/>
            <a:r>
              <a:rPr lang="en-US" sz="2400" dirty="0" smtClean="0"/>
              <a:t>(3) </a:t>
            </a:r>
            <a:r>
              <a:rPr lang="en-US" sz="2400" dirty="0" err="1" smtClean="0"/>
              <a:t>dst</a:t>
            </a:r>
            <a:r>
              <a:rPr lang="en-US" sz="2400" dirty="0" smtClean="0"/>
              <a:t>……..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8731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258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Wiryanto</dc:creator>
  <cp:lastModifiedBy>Dr. Wiryanto</cp:lastModifiedBy>
  <cp:revision>3</cp:revision>
  <dcterms:created xsi:type="dcterms:W3CDTF">2023-09-19T02:49:16Z</dcterms:created>
  <dcterms:modified xsi:type="dcterms:W3CDTF">2023-09-19T03:02:41Z</dcterms:modified>
</cp:coreProperties>
</file>