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021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9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113" y="249451"/>
            <a:ext cx="8704072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PENGAJUAN PERBAIKAN PERMOHONAN PEMOHON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3 X 24 JAM SEJAK PENGAJUAN PERMOHONAN)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198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059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212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045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2561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2547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2409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2395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="" xmlns:a16="http://schemas.microsoft.com/office/drawing/2014/main" id="{8D01275D-E2B4-FBB9-BB5E-50E4EC6D77E1}"/>
              </a:ext>
            </a:extLst>
          </p:cNvPr>
          <p:cNvSpPr/>
          <p:nvPr/>
        </p:nvSpPr>
        <p:spPr>
          <a:xfrm>
            <a:off x="693281" y="11634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/>
              <a:t>PEMOHON </a:t>
            </a:r>
          </a:p>
          <a:p>
            <a:pPr algn="ctr">
              <a:lnSpc>
                <a:spcPct val="95000"/>
              </a:lnSpc>
            </a:pPr>
            <a:r>
              <a:rPr lang="en-US" b="1"/>
              <a:t>(Perbaikan Permohonan</a:t>
            </a:r>
            <a:r>
              <a:rPr lang="en-US" b="1" dirty="0"/>
              <a:t>)</a:t>
            </a:r>
          </a:p>
        </p:txBody>
      </p:sp>
      <p:sp>
        <p:nvSpPr>
          <p:cNvPr id="21" name="Freeform 97">
            <a:extLst>
              <a:ext uri="{FF2B5EF4-FFF2-40B4-BE49-F238E27FC236}">
                <a16:creationId xmlns="" xmlns:a16="http://schemas.microsoft.com/office/drawing/2014/main" id="{D4006EE7-C1EB-B77E-5110-9EE584DA8644}"/>
              </a:ext>
            </a:extLst>
          </p:cNvPr>
          <p:cNvSpPr/>
          <p:nvPr/>
        </p:nvSpPr>
        <p:spPr>
          <a:xfrm>
            <a:off x="2769031" y="11633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="" xmlns:a16="http://schemas.microsoft.com/office/drawing/2014/main" id="{6ED5C18D-3C1F-2C9B-04CF-C2FAA01F90CB}"/>
              </a:ext>
            </a:extLst>
          </p:cNvPr>
          <p:cNvSpPr/>
          <p:nvPr/>
        </p:nvSpPr>
        <p:spPr>
          <a:xfrm>
            <a:off x="4920980" y="11633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="" xmlns:a16="http://schemas.microsoft.com/office/drawing/2014/main" id="{692147F0-183E-F6AF-03B7-7AE9A88E546E}"/>
              </a:ext>
            </a:extLst>
          </p:cNvPr>
          <p:cNvSpPr/>
          <p:nvPr/>
        </p:nvSpPr>
        <p:spPr>
          <a:xfrm>
            <a:off x="6951010" y="116199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  <a:endParaRPr lang="en-US" sz="1200" dirty="0"/>
          </a:p>
        </p:txBody>
      </p:sp>
      <p:sp>
        <p:nvSpPr>
          <p:cNvPr id="24" name="Freeform 102">
            <a:extLst>
              <a:ext uri="{FF2B5EF4-FFF2-40B4-BE49-F238E27FC236}">
                <a16:creationId xmlns="" xmlns:a16="http://schemas.microsoft.com/office/drawing/2014/main" id="{17994284-FB61-BA2E-B91A-21E18428AA99}"/>
              </a:ext>
            </a:extLst>
          </p:cNvPr>
          <p:cNvSpPr/>
          <p:nvPr/>
        </p:nvSpPr>
        <p:spPr>
          <a:xfrm>
            <a:off x="9057240" y="116199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REGIS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9CAA21E5-7030-F458-7EC4-127C3A3524A6}"/>
              </a:ext>
            </a:extLst>
          </p:cNvPr>
          <p:cNvSpPr txBox="1"/>
          <p:nvPr/>
        </p:nvSpPr>
        <p:spPr>
          <a:xfrm>
            <a:off x="2184946" y="2238489"/>
            <a:ext cx="106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Perbaikan</a:t>
            </a:r>
            <a:r>
              <a:rPr lang="en-US" sz="1200" b="1" dirty="0"/>
              <a:t> </a:t>
            </a:r>
            <a:r>
              <a:rPr lang="en-US" sz="1200" b="1" dirty="0" err="1"/>
              <a:t>Permohonan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4A8F6C68-BEDE-3412-2DF7-3A4192EAACB2}"/>
              </a:ext>
            </a:extLst>
          </p:cNvPr>
          <p:cNvSpPr txBox="1"/>
          <p:nvPr/>
        </p:nvSpPr>
        <p:spPr>
          <a:xfrm>
            <a:off x="3816343" y="2144816"/>
            <a:ext cx="1819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dan </a:t>
            </a:r>
            <a:r>
              <a:rPr lang="en-US" sz="1400" dirty="0" err="1"/>
              <a:t>Perbaikan</a:t>
            </a:r>
            <a:r>
              <a:rPr lang="en-US" sz="1400" dirty="0"/>
              <a:t> </a:t>
            </a:r>
            <a:r>
              <a:rPr lang="en-US" sz="1400" dirty="0" err="1"/>
              <a:t>Permohonan</a:t>
            </a:r>
            <a:r>
              <a:rPr lang="en-US" sz="1400" dirty="0"/>
              <a:t> dan </a:t>
            </a:r>
            <a:r>
              <a:rPr lang="en-US" sz="1400" dirty="0" err="1"/>
              <a:t>dok</a:t>
            </a:r>
            <a:r>
              <a:rPr lang="en-US" sz="1400" dirty="0"/>
              <a:t>.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F1971BFC-5FB5-0522-581F-D7030BB128B0}"/>
              </a:ext>
            </a:extLst>
          </p:cNvPr>
          <p:cNvSpPr txBox="1"/>
          <p:nvPr/>
        </p:nvSpPr>
        <p:spPr>
          <a:xfrm>
            <a:off x="6056089" y="2199523"/>
            <a:ext cx="1492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permohonan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53857CC3-2A34-C35F-C2C3-F0357C42DB20}"/>
              </a:ext>
            </a:extLst>
          </p:cNvPr>
          <p:cNvSpPr txBox="1"/>
          <p:nvPr/>
        </p:nvSpPr>
        <p:spPr>
          <a:xfrm>
            <a:off x="8086529" y="2130813"/>
            <a:ext cx="1512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Hasil </a:t>
            </a:r>
            <a:r>
              <a:rPr lang="en-US" sz="1400" dirty="0" err="1"/>
              <a:t>Pemeriksaan</a:t>
            </a:r>
            <a:r>
              <a:rPr lang="en-US" sz="1400" dirty="0"/>
              <a:t> </a:t>
            </a:r>
            <a:r>
              <a:rPr lang="en-US" sz="1400" dirty="0" err="1"/>
              <a:t>diserahkan</a:t>
            </a:r>
            <a:r>
              <a:rPr lang="en-US" sz="1400" dirty="0"/>
              <a:t> </a:t>
            </a:r>
            <a:r>
              <a:rPr lang="en-US" sz="1400" dirty="0" err="1"/>
              <a:t>kepada</a:t>
            </a:r>
            <a:r>
              <a:rPr lang="en-US" sz="1400" dirty="0"/>
              <a:t> </a:t>
            </a:r>
            <a:r>
              <a:rPr lang="en-US" sz="1400" dirty="0" err="1"/>
              <a:t>Panitera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="" xmlns:a16="http://schemas.microsoft.com/office/drawing/2014/main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155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="" xmlns:a16="http://schemas.microsoft.com/office/drawing/2014/main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="" xmlns:a16="http://schemas.microsoft.com/office/drawing/2014/main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0280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="" xmlns:a16="http://schemas.microsoft.com/office/drawing/2014/main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002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="" xmlns:a16="http://schemas.microsoft.com/office/drawing/2014/main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="" xmlns:a16="http://schemas.microsoft.com/office/drawing/2014/main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6610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="" xmlns:a16="http://schemas.microsoft.com/office/drawing/2014/main" id="{8BC90896-D46A-A413-CC8A-08EA7312A7D4}"/>
              </a:ext>
            </a:extLst>
          </p:cNvPr>
          <p:cNvSpPr/>
          <p:nvPr/>
        </p:nvSpPr>
        <p:spPr>
          <a:xfrm>
            <a:off x="693281" y="39386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7A34C89E-DA67-3A90-0C8F-46CDC15D1CEC}"/>
              </a:ext>
            </a:extLst>
          </p:cNvPr>
          <p:cNvSpPr/>
          <p:nvPr/>
        </p:nvSpPr>
        <p:spPr>
          <a:xfrm>
            <a:off x="693281" y="3962975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Permohonan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="" xmlns:a16="http://schemas.microsoft.com/office/drawing/2014/main" id="{94D36C67-AE8A-EB50-5577-B671BC9C1594}"/>
              </a:ext>
            </a:extLst>
          </p:cNvPr>
          <p:cNvSpPr/>
          <p:nvPr/>
        </p:nvSpPr>
        <p:spPr>
          <a:xfrm>
            <a:off x="2768984" y="39484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E8C7A51-74D3-8E31-3432-8865A45EE0A9}"/>
              </a:ext>
            </a:extLst>
          </p:cNvPr>
          <p:cNvSpPr/>
          <p:nvPr/>
        </p:nvSpPr>
        <p:spPr>
          <a:xfrm>
            <a:off x="2768980" y="39673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Perbaikan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="" xmlns:a16="http://schemas.microsoft.com/office/drawing/2014/main" id="{AFDB5CB8-9C79-2688-9C26-3D145A7F9999}"/>
              </a:ext>
            </a:extLst>
          </p:cNvPr>
          <p:cNvSpPr/>
          <p:nvPr/>
        </p:nvSpPr>
        <p:spPr>
          <a:xfrm>
            <a:off x="4872705" y="3962975"/>
            <a:ext cx="1829188" cy="259022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AFB15EDA-E574-7B74-1490-5DBE0C37205B}"/>
              </a:ext>
            </a:extLst>
          </p:cNvPr>
          <p:cNvSpPr/>
          <p:nvPr/>
        </p:nvSpPr>
        <p:spPr>
          <a:xfrm>
            <a:off x="4872705" y="3978061"/>
            <a:ext cx="1829189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e-BP3;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Mencetak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tanda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terima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perbaikan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permohonan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="" xmlns:a16="http://schemas.microsoft.com/office/drawing/2014/main" id="{D8862A18-563C-BBEF-E4FD-0399020AACBA}"/>
              </a:ext>
            </a:extLst>
          </p:cNvPr>
          <p:cNvSpPr/>
          <p:nvPr/>
        </p:nvSpPr>
        <p:spPr>
          <a:xfrm>
            <a:off x="7014814" y="3917176"/>
            <a:ext cx="1765281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B5CE2105-1344-F2BB-7920-02CFC26C1441}"/>
              </a:ext>
            </a:extLst>
          </p:cNvPr>
          <p:cNvSpPr/>
          <p:nvPr/>
        </p:nvSpPr>
        <p:spPr>
          <a:xfrm>
            <a:off x="7014814" y="4002292"/>
            <a:ext cx="1765281" cy="1525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permohon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(HPKP3);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="" xmlns:a16="http://schemas.microsoft.com/office/drawing/2014/main" id="{4049ED2D-3082-61B7-4102-3CF75A191DE8}"/>
              </a:ext>
            </a:extLst>
          </p:cNvPr>
          <p:cNvSpPr/>
          <p:nvPr/>
        </p:nvSpPr>
        <p:spPr>
          <a:xfrm>
            <a:off x="9057240" y="38770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A436E86B-48E5-2AD1-892B-072BC25E051A}"/>
              </a:ext>
            </a:extLst>
          </p:cNvPr>
          <p:cNvSpPr/>
          <p:nvPr/>
        </p:nvSpPr>
        <p:spPr>
          <a:xfrm>
            <a:off x="9057240" y="3942091"/>
            <a:ext cx="1829080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Mencatat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e-BPRK;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Menerbitkan</a:t>
            </a:r>
            <a:r>
              <a:rPr lang="en-US" sz="1600" dirty="0"/>
              <a:t> ARPK;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Megirimkan</a:t>
            </a:r>
            <a:r>
              <a:rPr lang="en-US" sz="1600" dirty="0"/>
              <a:t> ARPK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Pemohon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="" xmlns:a16="http://schemas.microsoft.com/office/drawing/2014/main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2395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4D5D72F2-CF18-D66E-A86C-20AF5103B2B0}"/>
              </a:ext>
            </a:extLst>
          </p:cNvPr>
          <p:cNvSpPr txBox="1"/>
          <p:nvPr/>
        </p:nvSpPr>
        <p:spPr>
          <a:xfrm>
            <a:off x="10398185" y="234844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="" xmlns:a16="http://schemas.microsoft.com/office/drawing/2014/main" id="{196B9649-F2BF-E81D-C057-E1B26E488AEE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337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97</Words>
  <Application>Microsoft Office PowerPoint</Application>
  <PresentationFormat>Widescreen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Batang</vt:lpstr>
      <vt:lpstr>Bookman Old Style</vt:lpstr>
      <vt:lpstr>Calibri</vt:lpstr>
      <vt:lpstr>Calibri Light</vt:lpstr>
      <vt:lpstr>Times New Roman</vt:lpstr>
      <vt:lpstr>Office Theme</vt:lpstr>
      <vt:lpstr>PENGAJUAN PERBAIKAN PERMOHONAN PEMOHON (TENGGANG WAKTU 3 X 24 JAM SEJAK PENGAJUAN PERMOHONAN)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58</cp:revision>
  <dcterms:created xsi:type="dcterms:W3CDTF">2023-01-10T09:53:07Z</dcterms:created>
  <dcterms:modified xsi:type="dcterms:W3CDTF">2023-09-19T03:17:14Z</dcterms:modified>
</cp:coreProperties>
</file>