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621" r:id="rId2"/>
    <p:sldId id="294" r:id="rId3"/>
    <p:sldId id="293" r:id="rId4"/>
    <p:sldId id="295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5" d="100"/>
          <a:sy n="65" d="100"/>
        </p:scale>
        <p:origin x="77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2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6036958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3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5228894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4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319563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xmlns="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xmlns="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xmlns="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401274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xmlns="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xmlns="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xmlns="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xmlns="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xmlns="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xmlns="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xmlns="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xmlns="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xmlns="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xmlns="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xmlns="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xmlns="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xmlns="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xmlns="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xmlns="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xmlns="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xmlns="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xmlns="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xmlns="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xmlns="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19/09/2023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xmlns="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xmlns="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catatan%20penting.pptx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15055" y="214461"/>
            <a:ext cx="7856349" cy="751387"/>
          </a:xfrm>
          <a:solidFill>
            <a:srgbClr val="FF0000"/>
          </a:solidFill>
          <a:ln w="28575">
            <a:solidFill>
              <a:schemeClr val="accent3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000" dirty="0">
                <a:solidFill>
                  <a:schemeClr val="bg1"/>
                </a:solidFill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PENYERAHAN JAWABAN DAN KETERANGAN</a:t>
            </a:r>
            <a:endParaRPr lang="en-US" sz="1600" dirty="0">
              <a:solidFill>
                <a:schemeClr val="bg1"/>
              </a:solidFill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xmlns="" id="{7BA626E8-4DAC-22B0-183E-3AF06B00E6DB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xmlns="" id="{39757B8B-E0F7-986C-6A13-392692718E6A}"/>
              </a:ext>
            </a:extLst>
          </p:cNvPr>
          <p:cNvSpPr txBox="1"/>
          <p:nvPr/>
        </p:nvSpPr>
        <p:spPr>
          <a:xfrm>
            <a:off x="4412495" y="2397054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Jawaban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Termohon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AB790396-506D-E53E-0125-CE7A560E3FDE}"/>
              </a:ext>
            </a:extLst>
          </p:cNvPr>
          <p:cNvSpPr txBox="1"/>
          <p:nvPr/>
        </p:nvSpPr>
        <p:spPr>
          <a:xfrm>
            <a:off x="4444512" y="3369374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 </a:t>
            </a:r>
            <a:r>
              <a:rPr lang="en-US" sz="1400" b="1" dirty="0" err="1">
                <a:solidFill>
                  <a:srgbClr val="FF0000"/>
                </a:solidFill>
              </a:rPr>
              <a:t>Keterangan</a:t>
            </a:r>
            <a:r>
              <a:rPr lang="en-US" sz="1400" b="1" dirty="0">
                <a:solidFill>
                  <a:srgbClr val="FF0000"/>
                </a:solidFill>
              </a:rPr>
              <a:t> PT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xmlns="" id="{8B323832-8660-0529-9DE4-54283B6038C0}"/>
              </a:ext>
            </a:extLst>
          </p:cNvPr>
          <p:cNvSpPr txBox="1"/>
          <p:nvPr/>
        </p:nvSpPr>
        <p:spPr>
          <a:xfrm>
            <a:off x="4511812" y="4097451"/>
            <a:ext cx="168350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 err="1">
                <a:solidFill>
                  <a:srgbClr val="FF0000"/>
                </a:solidFill>
              </a:rPr>
              <a:t>Penyerahan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Keterangan</a:t>
            </a:r>
            <a:r>
              <a:rPr lang="en-US" sz="1400" b="1" dirty="0">
                <a:solidFill>
                  <a:srgbClr val="FF0000"/>
                </a:solidFill>
              </a:rPr>
              <a:t> </a:t>
            </a:r>
            <a:r>
              <a:rPr lang="en-US" sz="1400" b="1" dirty="0" err="1">
                <a:solidFill>
                  <a:srgbClr val="FF0000"/>
                </a:solidFill>
              </a:rPr>
              <a:t>Bawaslu</a:t>
            </a:r>
            <a:endParaRPr lang="en-US" sz="1400" b="1" dirty="0">
              <a:solidFill>
                <a:srgbClr val="FF0000"/>
              </a:solidFill>
            </a:endParaRPr>
          </a:p>
        </p:txBody>
      </p:sp>
      <p:sp>
        <p:nvSpPr>
          <p:cNvPr id="39" name="Arrow: Curved Down 38">
            <a:extLst>
              <a:ext uri="{FF2B5EF4-FFF2-40B4-BE49-F238E27FC236}">
                <a16:creationId xmlns:a16="http://schemas.microsoft.com/office/drawing/2014/main" xmlns="" id="{28704484-AB36-62C0-EB3D-3572DA922F33}"/>
              </a:ext>
            </a:extLst>
          </p:cNvPr>
          <p:cNvSpPr/>
          <p:nvPr/>
        </p:nvSpPr>
        <p:spPr>
          <a:xfrm rot="20009370">
            <a:off x="3244706" y="2312741"/>
            <a:ext cx="1522252" cy="588340"/>
          </a:xfrm>
          <a:prstGeom prst="curvedDownArrow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40" name="Arrow: Curved Right 39">
            <a:extLst>
              <a:ext uri="{FF2B5EF4-FFF2-40B4-BE49-F238E27FC236}">
                <a16:creationId xmlns:a16="http://schemas.microsoft.com/office/drawing/2014/main" xmlns="" id="{7ED5FDCA-89CF-40EC-C3D4-506BE83EDFFF}"/>
              </a:ext>
            </a:extLst>
          </p:cNvPr>
          <p:cNvSpPr/>
          <p:nvPr/>
        </p:nvSpPr>
        <p:spPr>
          <a:xfrm rot="17906158">
            <a:off x="3665314" y="3731998"/>
            <a:ext cx="641754" cy="1690485"/>
          </a:xfrm>
          <a:prstGeom prst="curvedRightArrow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41" name="Arrow: Notched Right 40">
            <a:extLst>
              <a:ext uri="{FF2B5EF4-FFF2-40B4-BE49-F238E27FC236}">
                <a16:creationId xmlns:a16="http://schemas.microsoft.com/office/drawing/2014/main" xmlns="" id="{13780190-C9F4-5153-D91C-DCDF0B368137}"/>
              </a:ext>
            </a:extLst>
          </p:cNvPr>
          <p:cNvSpPr/>
          <p:nvPr/>
        </p:nvSpPr>
        <p:spPr>
          <a:xfrm>
            <a:off x="3461899" y="3413259"/>
            <a:ext cx="918380" cy="412396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3" name="Right Brace 42">
            <a:extLst>
              <a:ext uri="{FF2B5EF4-FFF2-40B4-BE49-F238E27FC236}">
                <a16:creationId xmlns:a16="http://schemas.microsoft.com/office/drawing/2014/main" xmlns="" id="{67483244-2F86-901B-4B23-9566A3AC29E4}"/>
              </a:ext>
            </a:extLst>
          </p:cNvPr>
          <p:cNvSpPr/>
          <p:nvPr/>
        </p:nvSpPr>
        <p:spPr>
          <a:xfrm>
            <a:off x="5745480" y="2295423"/>
            <a:ext cx="884297" cy="2431583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xmlns="" id="{0F08A2A9-44E7-1AB2-72BD-67909F638674}"/>
              </a:ext>
            </a:extLst>
          </p:cNvPr>
          <p:cNvSpPr txBox="1"/>
          <p:nvPr/>
        </p:nvSpPr>
        <p:spPr>
          <a:xfrm>
            <a:off x="3276666" y="1233764"/>
            <a:ext cx="323682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/>
              <a:t>Paling lama 1 (</a:t>
            </a:r>
            <a:r>
              <a:rPr lang="en-US" sz="1200" b="1" dirty="0" err="1"/>
              <a:t>satu</a:t>
            </a:r>
            <a:r>
              <a:rPr lang="en-US" sz="1200" b="1" dirty="0"/>
              <a:t>) </a:t>
            </a:r>
            <a:r>
              <a:rPr lang="en-US" sz="1200" b="1" dirty="0" err="1"/>
              <a:t>hari</a:t>
            </a:r>
            <a:r>
              <a:rPr lang="en-US" sz="1200" b="1" dirty="0"/>
              <a:t> </a:t>
            </a:r>
            <a:r>
              <a:rPr lang="en-US" sz="1200" b="1" dirty="0" err="1"/>
              <a:t>sebelum</a:t>
            </a:r>
            <a:r>
              <a:rPr lang="en-US" sz="1200" b="1" dirty="0"/>
              <a:t> </a:t>
            </a:r>
            <a:r>
              <a:rPr lang="en-US" sz="1200" b="1" dirty="0" err="1"/>
              <a:t>sidang</a:t>
            </a:r>
            <a:r>
              <a:rPr lang="en-US" sz="1200" b="1" dirty="0"/>
              <a:t> </a:t>
            </a:r>
            <a:r>
              <a:rPr lang="en-US" sz="1200" b="1" dirty="0" err="1"/>
              <a:t>Pemeriksaan</a:t>
            </a:r>
            <a:r>
              <a:rPr lang="en-US" sz="1200" b="1" dirty="0"/>
              <a:t> </a:t>
            </a:r>
            <a:r>
              <a:rPr lang="en-US" sz="1200" b="1" dirty="0" err="1"/>
              <a:t>Persidangan</a:t>
            </a:r>
            <a:endParaRPr lang="en-US" sz="1200" b="1" dirty="0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xmlns="" id="{0A464ED6-3276-01B1-AFD7-5FE56E106579}"/>
              </a:ext>
            </a:extLst>
          </p:cNvPr>
          <p:cNvSpPr/>
          <p:nvPr/>
        </p:nvSpPr>
        <p:spPr>
          <a:xfrm>
            <a:off x="704035" y="1695429"/>
            <a:ext cx="1526526" cy="5689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>
                <a:solidFill>
                  <a:schemeClr val="tx1"/>
                </a:solidFill>
              </a:rPr>
              <a:t>PEMOHON</a:t>
            </a:r>
            <a:endParaRPr lang="en-ID" b="1" dirty="0">
              <a:solidFill>
                <a:schemeClr val="tx1"/>
              </a:solidFill>
            </a:endParaRP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xmlns="" id="{F04B21FD-AD77-0B12-2731-AF1444A52A4C}"/>
              </a:ext>
            </a:extLst>
          </p:cNvPr>
          <p:cNvSpPr/>
          <p:nvPr/>
        </p:nvSpPr>
        <p:spPr>
          <a:xfrm>
            <a:off x="719275" y="2451483"/>
            <a:ext cx="1526526" cy="568952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TERMOHON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xmlns="" id="{883ED7CE-B088-1555-2227-61742380073A}"/>
              </a:ext>
            </a:extLst>
          </p:cNvPr>
          <p:cNvSpPr/>
          <p:nvPr/>
        </p:nvSpPr>
        <p:spPr>
          <a:xfrm>
            <a:off x="739655" y="3355944"/>
            <a:ext cx="1526526" cy="568952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PIHAK TERKAIT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xmlns="" id="{AF7600A5-F295-DF03-7EA3-F62C1A505592}"/>
              </a:ext>
            </a:extLst>
          </p:cNvPr>
          <p:cNvSpPr/>
          <p:nvPr/>
        </p:nvSpPr>
        <p:spPr>
          <a:xfrm>
            <a:off x="775791" y="4219445"/>
            <a:ext cx="1526526" cy="568952"/>
          </a:xfrm>
          <a:prstGeom prst="round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BAWASLU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xmlns="" id="{E49D48AE-1857-4566-FD7F-F4262D50765B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01380" y="297890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 err="1">
                <a:solidFill>
                  <a:srgbClr val="FFFFFF"/>
                </a:solidFill>
              </a:rPr>
              <a:t>Petugas</a:t>
            </a:r>
            <a:endParaRPr lang="en-US" sz="2000" dirty="0">
              <a:solidFill>
                <a:srgbClr val="FFFFFF"/>
              </a:solidFill>
            </a:endParaRPr>
          </a:p>
        </p:txBody>
      </p:sp>
      <p:sp>
        <p:nvSpPr>
          <p:cNvPr id="25" name="Freeform 102">
            <a:extLst>
              <a:ext uri="{FF2B5EF4-FFF2-40B4-BE49-F238E27FC236}">
                <a16:creationId xmlns:a16="http://schemas.microsoft.com/office/drawing/2014/main" xmlns="" id="{5AD68F34-913E-F4CF-8410-C5339A0937A5}"/>
              </a:ext>
            </a:extLst>
          </p:cNvPr>
          <p:cNvSpPr/>
          <p:nvPr/>
        </p:nvSpPr>
        <p:spPr>
          <a:xfrm>
            <a:off x="7121760" y="1436318"/>
            <a:ext cx="1829088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ADMIN REGIS</a:t>
            </a:r>
          </a:p>
        </p:txBody>
      </p: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xmlns="" id="{D58527C8-E123-E496-545E-5AA6D7BCEF8B}"/>
              </a:ext>
            </a:extLst>
          </p:cNvPr>
          <p:cNvCxnSpPr>
            <a:cxnSpLocks/>
          </p:cNvCxnSpPr>
          <p:nvPr/>
        </p:nvCxnSpPr>
        <p:spPr>
          <a:xfrm>
            <a:off x="8153968" y="393541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Flowchart: Document 28">
            <a:extLst>
              <a:ext uri="{FF2B5EF4-FFF2-40B4-BE49-F238E27FC236}">
                <a16:creationId xmlns:a16="http://schemas.microsoft.com/office/drawing/2014/main" xmlns="" id="{EA8FD7ED-A543-9CE4-B099-C8CC7D07C781}"/>
              </a:ext>
            </a:extLst>
          </p:cNvPr>
          <p:cNvSpPr/>
          <p:nvPr/>
        </p:nvSpPr>
        <p:spPr>
          <a:xfrm>
            <a:off x="7121760" y="4151381"/>
            <a:ext cx="1829081" cy="243143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xmlns="" id="{D3B8A1B0-837D-87FD-6AB8-4870645F5545}"/>
              </a:ext>
            </a:extLst>
          </p:cNvPr>
          <p:cNvSpPr/>
          <p:nvPr/>
        </p:nvSpPr>
        <p:spPr>
          <a:xfrm>
            <a:off x="7121760" y="4216411"/>
            <a:ext cx="1829080" cy="24314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95000"/>
              </a:lnSpc>
            </a:pPr>
            <a:r>
              <a:rPr lang="en-US" sz="1600" dirty="0" err="1"/>
              <a:t>Menerima</a:t>
            </a:r>
            <a:r>
              <a:rPr lang="en-US" sz="1600" dirty="0"/>
              <a:t>: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Jawaban</a:t>
            </a:r>
            <a:r>
              <a:rPr lang="en-US" sz="1600" dirty="0"/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Keterangan</a:t>
            </a:r>
            <a:r>
              <a:rPr lang="en-US" sz="1600" dirty="0"/>
              <a:t> PT;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Bawaslu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r>
              <a:rPr lang="en-US" sz="1600" dirty="0"/>
              <a:t> Para </a:t>
            </a:r>
            <a:r>
              <a:rPr lang="en-US" sz="1600" dirty="0" err="1"/>
              <a:t>Pihak</a:t>
            </a:r>
            <a:r>
              <a:rPr lang="en-US" sz="1600" dirty="0"/>
              <a:t> dan </a:t>
            </a:r>
            <a:r>
              <a:rPr lang="en-US" sz="1600" dirty="0" err="1"/>
              <a:t>Bawaslu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xmlns="" id="{9EDB7888-2D2E-9F0B-E430-C898871F5E23}"/>
              </a:ext>
            </a:extLst>
          </p:cNvPr>
          <p:cNvCxnSpPr>
            <a:stCxn id="7" idx="3"/>
          </p:cNvCxnSpPr>
          <p:nvPr/>
        </p:nvCxnSpPr>
        <p:spPr>
          <a:xfrm>
            <a:off x="2230561" y="1979905"/>
            <a:ext cx="4891199" cy="240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ight Brace 33">
            <a:extLst>
              <a:ext uri="{FF2B5EF4-FFF2-40B4-BE49-F238E27FC236}">
                <a16:creationId xmlns:a16="http://schemas.microsoft.com/office/drawing/2014/main" xmlns="" id="{28E07D5A-4858-BFF6-2C77-C97EE5AE35BB}"/>
              </a:ext>
            </a:extLst>
          </p:cNvPr>
          <p:cNvSpPr/>
          <p:nvPr/>
        </p:nvSpPr>
        <p:spPr>
          <a:xfrm>
            <a:off x="2266182" y="2619608"/>
            <a:ext cx="979692" cy="1987083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707259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90886" y="309019"/>
            <a:ext cx="10006579" cy="751387"/>
          </a:xfrm>
          <a:solidFill>
            <a:srgbClr val="00B0F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latin typeface="+mn-lt"/>
                <a:ea typeface="+mn-ea"/>
                <a:cs typeface="+mn-cs"/>
              </a:rPr>
              <a:t>PENGAJUAN JAWABAN TERMOHON</a:t>
            </a:r>
            <a:br>
              <a:rPr lang="en-US" sz="2400" dirty="0">
                <a:latin typeface="+mn-lt"/>
                <a:ea typeface="+mn-ea"/>
                <a:cs typeface="+mn-cs"/>
              </a:rPr>
            </a:br>
            <a:r>
              <a:rPr lang="en-US" sz="2000" i="1" dirty="0">
                <a:solidFill>
                  <a:srgbClr val="FF0000"/>
                </a:solidFill>
                <a:latin typeface="+mn-lt"/>
                <a:ea typeface="+mn-ea"/>
                <a:cs typeface="+mn-cs"/>
              </a:rPr>
              <a:t>(TENGGANG WAKTU 1 (SATU) HARI KERJA SEBELUM SIDANG PEMERIKSAAN PERSIDANGAN)</a:t>
            </a:r>
            <a:endParaRPr lang="en-US" sz="2400" i="1" dirty="0">
              <a:solidFill>
                <a:srgbClr val="FF0000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xmlns="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xmlns="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xmlns="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xmlns="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xmlns="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6860" y="279602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xmlns="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34759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xmlns="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34619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xmlns="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33235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xmlns="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330950"/>
            <a:ext cx="103638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xmlns="" id="{8D01275D-E2B4-FBB9-BB5E-50E4EC6D77E1}"/>
              </a:ext>
            </a:extLst>
          </p:cNvPr>
          <p:cNvSpPr/>
          <p:nvPr/>
        </p:nvSpPr>
        <p:spPr>
          <a:xfrm>
            <a:off x="693281" y="125484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TERMOHON </a:t>
            </a:r>
          </a:p>
          <a:p>
            <a:pPr algn="ctr">
              <a:lnSpc>
                <a:spcPct val="95000"/>
              </a:lnSpc>
            </a:pPr>
            <a:endParaRPr lang="en-US" dirty="0"/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xmlns="" id="{D4006EE7-C1EB-B77E-5110-9EE584DA8644}"/>
              </a:ext>
            </a:extLst>
          </p:cNvPr>
          <p:cNvSpPr/>
          <p:nvPr/>
        </p:nvSpPr>
        <p:spPr>
          <a:xfrm>
            <a:off x="2769031" y="125483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xmlns="" id="{6ED5C18D-3C1F-2C9B-04CF-C2FAA01F90CB}"/>
              </a:ext>
            </a:extLst>
          </p:cNvPr>
          <p:cNvSpPr/>
          <p:nvPr/>
        </p:nvSpPr>
        <p:spPr>
          <a:xfrm>
            <a:off x="4920980" y="125483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ADMIN REGIS </a:t>
            </a:r>
          </a:p>
        </p:txBody>
      </p:sp>
      <p:sp>
        <p:nvSpPr>
          <p:cNvPr id="23" name="Freeform 100">
            <a:extLst>
              <a:ext uri="{FF2B5EF4-FFF2-40B4-BE49-F238E27FC236}">
                <a16:creationId xmlns:a16="http://schemas.microsoft.com/office/drawing/2014/main" xmlns="" id="{692147F0-183E-F6AF-03B7-7AE9A88E546E}"/>
              </a:ext>
            </a:extLst>
          </p:cNvPr>
          <p:cNvSpPr/>
          <p:nvPr/>
        </p:nvSpPr>
        <p:spPr>
          <a:xfrm>
            <a:off x="6951010" y="125343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5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4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KAS &amp; PP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PAN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JURU PANGGIL</a:t>
            </a:r>
            <a:endParaRPr lang="en-US" sz="1100" dirty="0"/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xmlns="" id="{17994284-FB61-BA2E-B91A-21E18428AA99}"/>
              </a:ext>
            </a:extLst>
          </p:cNvPr>
          <p:cNvSpPr/>
          <p:nvPr/>
        </p:nvSpPr>
        <p:spPr>
          <a:xfrm>
            <a:off x="9057240" y="125343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MAJELIS HAKIM 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PANITERA PENGGANTI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9CAA21E5-7030-F458-7EC4-127C3A3524A6}"/>
              </a:ext>
            </a:extLst>
          </p:cNvPr>
          <p:cNvSpPr txBox="1"/>
          <p:nvPr/>
        </p:nvSpPr>
        <p:spPr>
          <a:xfrm>
            <a:off x="1700487" y="2315197"/>
            <a:ext cx="153679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/>
              <a:t>Menunjukkan</a:t>
            </a:r>
            <a:r>
              <a:rPr lang="en-US" sz="1200" b="1" dirty="0"/>
              <a:t> </a:t>
            </a:r>
            <a:r>
              <a:rPr lang="en-US" sz="1200" b="1" dirty="0" err="1"/>
              <a:t>Identitas</a:t>
            </a:r>
            <a:r>
              <a:rPr lang="en-US" sz="1200" b="1" dirty="0"/>
              <a:t> dan </a:t>
            </a:r>
            <a:r>
              <a:rPr lang="en-US" sz="1200" b="1" dirty="0" err="1"/>
              <a:t>Jawaban</a:t>
            </a:r>
            <a:r>
              <a:rPr lang="en-US" sz="1200" b="1" dirty="0"/>
              <a:t> </a:t>
            </a:r>
            <a:r>
              <a:rPr lang="en-US" sz="1200" b="1" dirty="0" err="1"/>
              <a:t>Termohon</a:t>
            </a:r>
            <a:endParaRPr lang="en-US" sz="12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4A8F6C68-BEDE-3412-2DF7-3A4192EAACB2}"/>
              </a:ext>
            </a:extLst>
          </p:cNvPr>
          <p:cNvSpPr txBox="1"/>
          <p:nvPr/>
        </p:nvSpPr>
        <p:spPr>
          <a:xfrm>
            <a:off x="3816343" y="2236256"/>
            <a:ext cx="1819537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 </a:t>
            </a:r>
            <a:r>
              <a:rPr lang="en-US" sz="1400" dirty="0" err="1"/>
              <a:t>Jawaban</a:t>
            </a:r>
            <a:r>
              <a:rPr lang="en-US" sz="1400" dirty="0"/>
              <a:t> </a:t>
            </a:r>
            <a:r>
              <a:rPr lang="en-US" sz="1400" dirty="0" err="1"/>
              <a:t>Termohon</a:t>
            </a:r>
            <a:r>
              <a:rPr lang="en-US" sz="1400" dirty="0"/>
              <a:t> dan </a:t>
            </a:r>
            <a:r>
              <a:rPr lang="en-US" sz="1400" dirty="0" err="1"/>
              <a:t>Dokumen</a:t>
            </a:r>
            <a:r>
              <a:rPr lang="en-US" sz="1400" dirty="0"/>
              <a:t>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xmlns="" id="{F1971BFC-5FB5-0522-581F-D7030BB128B0}"/>
              </a:ext>
            </a:extLst>
          </p:cNvPr>
          <p:cNvSpPr txBox="1"/>
          <p:nvPr/>
        </p:nvSpPr>
        <p:spPr>
          <a:xfrm>
            <a:off x="6056089" y="2290963"/>
            <a:ext cx="149225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Penyerahan</a:t>
            </a:r>
            <a:r>
              <a:rPr lang="en-US" sz="1400" dirty="0"/>
              <a:t>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Jawaban</a:t>
            </a:r>
            <a:r>
              <a:rPr lang="en-US" sz="1400" dirty="0"/>
              <a:t> </a:t>
            </a:r>
            <a:r>
              <a:rPr lang="en-US" sz="1400" dirty="0" err="1"/>
              <a:t>Termohon</a:t>
            </a:r>
            <a:endParaRPr lang="en-US" sz="14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xmlns="" id="{53857CC3-2A34-C35F-C2C3-F0357C42DB20}"/>
              </a:ext>
            </a:extLst>
          </p:cNvPr>
          <p:cNvSpPr txBox="1"/>
          <p:nvPr/>
        </p:nvSpPr>
        <p:spPr>
          <a:xfrm>
            <a:off x="8086528" y="2222253"/>
            <a:ext cx="17128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Distribusi</a:t>
            </a:r>
            <a:r>
              <a:rPr lang="en-US" sz="1400" dirty="0"/>
              <a:t> </a:t>
            </a:r>
            <a:r>
              <a:rPr lang="en-US" sz="1400" dirty="0" err="1"/>
              <a:t>jawaban</a:t>
            </a:r>
            <a:r>
              <a:rPr lang="en-US" sz="1400" dirty="0"/>
              <a:t> </a:t>
            </a:r>
            <a:r>
              <a:rPr lang="en-US" sz="1400" dirty="0" err="1"/>
              <a:t>termohon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xmlns="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12619" y="310697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xmlns="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11946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xmlns="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11946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xmlns="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42858" y="309173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xmlns="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xmlns="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089448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xmlns="" id="{8BC90896-D46A-A413-CC8A-08EA7312A7D4}"/>
              </a:ext>
            </a:extLst>
          </p:cNvPr>
          <p:cNvSpPr/>
          <p:nvPr/>
        </p:nvSpPr>
        <p:spPr>
          <a:xfrm>
            <a:off x="693281" y="4030128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xmlns="" id="{7A34C89E-DA67-3A90-0C8F-46CDC15D1CEC}"/>
              </a:ext>
            </a:extLst>
          </p:cNvPr>
          <p:cNvSpPr/>
          <p:nvPr/>
        </p:nvSpPr>
        <p:spPr>
          <a:xfrm>
            <a:off x="693281" y="4054415"/>
            <a:ext cx="1829088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Jawaban</a:t>
            </a:r>
            <a:r>
              <a:rPr lang="en-US" sz="1600" dirty="0"/>
              <a:t> </a:t>
            </a:r>
            <a:r>
              <a:rPr lang="en-US" sz="1600" dirty="0" err="1"/>
              <a:t>Termohon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xmlns="" id="{94D36C67-AE8A-EB50-5577-B671BC9C1594}"/>
              </a:ext>
            </a:extLst>
          </p:cNvPr>
          <p:cNvSpPr/>
          <p:nvPr/>
        </p:nvSpPr>
        <p:spPr>
          <a:xfrm>
            <a:off x="2768984" y="403987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EE8C7A51-74D3-8E31-3432-8865A45EE0A9}"/>
              </a:ext>
            </a:extLst>
          </p:cNvPr>
          <p:cNvSpPr/>
          <p:nvPr/>
        </p:nvSpPr>
        <p:spPr>
          <a:xfrm>
            <a:off x="2768980" y="4058794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 </a:t>
            </a:r>
            <a:r>
              <a:rPr lang="en-US" sz="1600" dirty="0" err="1"/>
              <a:t>Jawaban</a:t>
            </a:r>
            <a:r>
              <a:rPr lang="en-US" sz="1600" dirty="0"/>
              <a:t> </a:t>
            </a:r>
            <a:r>
              <a:rPr lang="en-US" sz="1600" dirty="0" err="1"/>
              <a:t>Termohon</a:t>
            </a:r>
            <a:endParaRPr lang="en-US" sz="1600" dirty="0"/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xmlns="" id="{AFDB5CB8-9C79-2688-9C26-3D145A7F9999}"/>
              </a:ext>
            </a:extLst>
          </p:cNvPr>
          <p:cNvSpPr/>
          <p:nvPr/>
        </p:nvSpPr>
        <p:spPr>
          <a:xfrm>
            <a:off x="4872705" y="4054415"/>
            <a:ext cx="1829188" cy="2497192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xmlns="" id="{AFB15EDA-E574-7B74-1490-5DBE0C37205B}"/>
              </a:ext>
            </a:extLst>
          </p:cNvPr>
          <p:cNvSpPr/>
          <p:nvPr/>
        </p:nvSpPr>
        <p:spPr>
          <a:xfrm>
            <a:off x="4872705" y="4069501"/>
            <a:ext cx="1829189" cy="1729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Jawaban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Termohon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dalam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e-BRPK</a:t>
            </a:r>
            <a:endParaRPr lang="en-US" sz="1200" dirty="0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xmlns="" id="{D8862A18-563C-BBEF-E4FD-0399020AACBA}"/>
              </a:ext>
            </a:extLst>
          </p:cNvPr>
          <p:cNvSpPr/>
          <p:nvPr/>
        </p:nvSpPr>
        <p:spPr>
          <a:xfrm>
            <a:off x="7014814" y="4008617"/>
            <a:ext cx="1765281" cy="254299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xmlns="" id="{B5CE2105-1344-F2BB-7920-02CFC26C1441}"/>
              </a:ext>
            </a:extLst>
          </p:cNvPr>
          <p:cNvSpPr/>
          <p:nvPr/>
        </p:nvSpPr>
        <p:spPr>
          <a:xfrm>
            <a:off x="7014814" y="4093732"/>
            <a:ext cx="1765281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Jawaban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Termohon</a:t>
            </a:r>
            <a:endParaRPr lang="en-US" sz="1600" dirty="0"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Digandakan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Distribusi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kepada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Majelis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Hakim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endParaRPr lang="en-US" sz="1800" dirty="0">
              <a:effectLst/>
              <a:latin typeface="Bookman Old Style" panose="02050604050505020204" pitchFamily="18" charset="0"/>
              <a:ea typeface="Batang" panose="02030600000101010101" pitchFamily="18" charset="-127"/>
              <a:cs typeface="Times New Roman" panose="02020603050405020304" pitchFamily="18" charset="0"/>
            </a:endParaRPr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xmlns="" id="{4049ED2D-3082-61B7-4102-3CF75A191DE8}"/>
              </a:ext>
            </a:extLst>
          </p:cNvPr>
          <p:cNvSpPr/>
          <p:nvPr/>
        </p:nvSpPr>
        <p:spPr>
          <a:xfrm>
            <a:off x="9057240" y="3968501"/>
            <a:ext cx="1829081" cy="212820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xmlns="" id="{A436E86B-48E5-2AD1-892B-072BC25E051A}"/>
              </a:ext>
            </a:extLst>
          </p:cNvPr>
          <p:cNvSpPr/>
          <p:nvPr/>
        </p:nvSpPr>
        <p:spPr>
          <a:xfrm>
            <a:off x="9057240" y="4033531"/>
            <a:ext cx="182908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Digabungkan</a:t>
            </a:r>
            <a:r>
              <a:rPr lang="en-US" sz="1600" dirty="0"/>
              <a:t> </a:t>
            </a:r>
            <a:r>
              <a:rPr lang="en-US" sz="1600" dirty="0" err="1"/>
              <a:t>dalam</a:t>
            </a:r>
            <a:r>
              <a:rPr lang="en-US" sz="1600" dirty="0"/>
              <a:t> </a:t>
            </a:r>
            <a:r>
              <a:rPr lang="en-US" sz="1600" dirty="0" err="1"/>
              <a:t>Berkas</a:t>
            </a:r>
            <a:r>
              <a:rPr lang="en-US" sz="1600" dirty="0"/>
              <a:t> </a:t>
            </a:r>
            <a:r>
              <a:rPr lang="en-US" sz="1600" dirty="0" err="1"/>
              <a:t>Permohonan</a:t>
            </a:r>
            <a:r>
              <a:rPr lang="en-US" sz="1600" dirty="0"/>
              <a:t> yang </a:t>
            </a:r>
            <a:r>
              <a:rPr lang="en-US" sz="1600" dirty="0" err="1"/>
              <a:t>terkait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xmlns="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506708" y="333095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xmlns="" id="{4D5D72F2-CF18-D66E-A86C-20AF5103B2B0}"/>
              </a:ext>
            </a:extLst>
          </p:cNvPr>
          <p:cNvSpPr txBox="1"/>
          <p:nvPr/>
        </p:nvSpPr>
        <p:spPr>
          <a:xfrm>
            <a:off x="10398185" y="2607526"/>
            <a:ext cx="15128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xmlns="" id="{B09819B0-42A3-3EAD-4EE7-67E1E3680F41}"/>
              </a:ext>
            </a:extLst>
          </p:cNvPr>
          <p:cNvSpPr/>
          <p:nvPr/>
        </p:nvSpPr>
        <p:spPr>
          <a:xfrm>
            <a:off x="152400" y="7620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1507929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39499"/>
            <a:ext cx="10515600" cy="751387"/>
          </a:xfrm>
          <a:solidFill>
            <a:srgbClr val="FF000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PENYAMPAIAN KETERANGAN PIHAK TERKAIT</a:t>
            </a:r>
            <a:b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</a:br>
            <a:r>
              <a:rPr lang="en-US" sz="2000" i="1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(TENGGANG WAKTU 1 (SATU) HARI KERJA SEBELUM SIDANG PEMERIKSAAN PERSIDANGAN)</a:t>
            </a:r>
            <a:endParaRPr lang="en-US" sz="2400" i="1" dirty="0">
              <a:solidFill>
                <a:schemeClr val="bg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xmlns="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79602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xmlns="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xmlns="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8218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xmlns="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xmlns="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6860" y="278078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xmlns="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33235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xmlns="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33095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xmlns="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31711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xmlns="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315710"/>
            <a:ext cx="103638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xmlns="" id="{8D01275D-E2B4-FBB9-BB5E-50E4EC6D77E1}"/>
              </a:ext>
            </a:extLst>
          </p:cNvPr>
          <p:cNvSpPr/>
          <p:nvPr/>
        </p:nvSpPr>
        <p:spPr>
          <a:xfrm>
            <a:off x="693281" y="123960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PIHAK TERKAIT </a:t>
            </a:r>
          </a:p>
          <a:p>
            <a:pPr algn="ctr">
              <a:lnSpc>
                <a:spcPct val="95000"/>
              </a:lnSpc>
            </a:pPr>
            <a:endParaRPr lang="en-US" dirty="0"/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xmlns="" id="{D4006EE7-C1EB-B77E-5110-9EE584DA8644}"/>
              </a:ext>
            </a:extLst>
          </p:cNvPr>
          <p:cNvSpPr/>
          <p:nvPr/>
        </p:nvSpPr>
        <p:spPr>
          <a:xfrm>
            <a:off x="2769031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xmlns="" id="{6ED5C18D-3C1F-2C9B-04CF-C2FAA01F90CB}"/>
              </a:ext>
            </a:extLst>
          </p:cNvPr>
          <p:cNvSpPr/>
          <p:nvPr/>
        </p:nvSpPr>
        <p:spPr>
          <a:xfrm>
            <a:off x="4920980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ADMIN REGIS </a:t>
            </a:r>
          </a:p>
        </p:txBody>
      </p:sp>
      <p:sp>
        <p:nvSpPr>
          <p:cNvPr id="23" name="Freeform 100">
            <a:extLst>
              <a:ext uri="{FF2B5EF4-FFF2-40B4-BE49-F238E27FC236}">
                <a16:creationId xmlns:a16="http://schemas.microsoft.com/office/drawing/2014/main" xmlns="" id="{692147F0-183E-F6AF-03B7-7AE9A88E546E}"/>
              </a:ext>
            </a:extLst>
          </p:cNvPr>
          <p:cNvSpPr/>
          <p:nvPr/>
        </p:nvSpPr>
        <p:spPr>
          <a:xfrm>
            <a:off x="695101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5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4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KAS &amp; PP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PAN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JURU PANGGIL</a:t>
            </a:r>
            <a:endParaRPr lang="en-US" sz="1100" dirty="0"/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xmlns="" id="{17994284-FB61-BA2E-B91A-21E18428AA99}"/>
              </a:ext>
            </a:extLst>
          </p:cNvPr>
          <p:cNvSpPr/>
          <p:nvPr/>
        </p:nvSpPr>
        <p:spPr>
          <a:xfrm>
            <a:off x="905724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MAJELIS HAKIM 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PANITERA PENGGANTI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9CAA21E5-7030-F458-7EC4-127C3A3524A6}"/>
              </a:ext>
            </a:extLst>
          </p:cNvPr>
          <p:cNvSpPr txBox="1"/>
          <p:nvPr/>
        </p:nvSpPr>
        <p:spPr>
          <a:xfrm>
            <a:off x="1700487" y="2299957"/>
            <a:ext cx="153679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/>
              <a:t>Menunjukkan</a:t>
            </a:r>
            <a:r>
              <a:rPr lang="en-US" sz="1200" b="1" dirty="0"/>
              <a:t> </a:t>
            </a:r>
            <a:r>
              <a:rPr lang="en-US" sz="1200" b="1" dirty="0" err="1"/>
              <a:t>Identitas</a:t>
            </a:r>
            <a:r>
              <a:rPr lang="en-US" sz="1200" b="1" dirty="0"/>
              <a:t> dan </a:t>
            </a:r>
            <a:r>
              <a:rPr lang="en-US" sz="1200" b="1" dirty="0" err="1"/>
              <a:t>Keterangan</a:t>
            </a:r>
            <a:r>
              <a:rPr lang="en-US" sz="1200" b="1" dirty="0"/>
              <a:t> </a:t>
            </a:r>
            <a:r>
              <a:rPr lang="en-US" sz="1200" b="1" dirty="0" err="1"/>
              <a:t>Pihak</a:t>
            </a:r>
            <a:r>
              <a:rPr lang="en-US" sz="1200" b="1" dirty="0"/>
              <a:t> </a:t>
            </a:r>
            <a:r>
              <a:rPr lang="en-US" sz="1200" b="1" dirty="0" err="1"/>
              <a:t>Terkait</a:t>
            </a:r>
            <a:endParaRPr lang="en-US" sz="12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4A8F6C68-BEDE-3412-2DF7-3A4192EAACB2}"/>
              </a:ext>
            </a:extLst>
          </p:cNvPr>
          <p:cNvSpPr txBox="1"/>
          <p:nvPr/>
        </p:nvSpPr>
        <p:spPr>
          <a:xfrm>
            <a:off x="3816343" y="2221016"/>
            <a:ext cx="181953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Pihak</a:t>
            </a:r>
            <a:r>
              <a:rPr lang="en-US" sz="1400" dirty="0"/>
              <a:t> </a:t>
            </a:r>
            <a:r>
              <a:rPr lang="en-US" sz="1400" dirty="0" err="1"/>
              <a:t>Terkait</a:t>
            </a:r>
            <a:r>
              <a:rPr lang="en-US" sz="1400" dirty="0"/>
              <a:t> dan </a:t>
            </a:r>
            <a:r>
              <a:rPr lang="en-US" sz="1400" dirty="0" err="1"/>
              <a:t>Dokumen</a:t>
            </a:r>
            <a:r>
              <a:rPr lang="en-US" sz="1400" dirty="0"/>
              <a:t>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xmlns="" id="{F1971BFC-5FB5-0522-581F-D7030BB128B0}"/>
              </a:ext>
            </a:extLst>
          </p:cNvPr>
          <p:cNvSpPr txBox="1"/>
          <p:nvPr/>
        </p:nvSpPr>
        <p:spPr>
          <a:xfrm>
            <a:off x="6115726" y="2079446"/>
            <a:ext cx="149225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Penyerahan</a:t>
            </a:r>
            <a:r>
              <a:rPr lang="en-US" sz="1400" dirty="0"/>
              <a:t>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Pihak</a:t>
            </a:r>
            <a:r>
              <a:rPr lang="en-US" sz="1400" dirty="0"/>
              <a:t> </a:t>
            </a:r>
            <a:r>
              <a:rPr lang="en-US" sz="1400" dirty="0" err="1"/>
              <a:t>Terkait</a:t>
            </a:r>
            <a:endParaRPr lang="en-US" sz="14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xmlns="" id="{53857CC3-2A34-C35F-C2C3-F0357C42DB20}"/>
              </a:ext>
            </a:extLst>
          </p:cNvPr>
          <p:cNvSpPr txBox="1"/>
          <p:nvPr/>
        </p:nvSpPr>
        <p:spPr>
          <a:xfrm>
            <a:off x="8086528" y="2207013"/>
            <a:ext cx="171285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Distribusi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Pihak</a:t>
            </a:r>
            <a:r>
              <a:rPr lang="en-US" sz="1400" dirty="0"/>
              <a:t> </a:t>
            </a:r>
            <a:r>
              <a:rPr lang="en-US" sz="1400" dirty="0" err="1"/>
              <a:t>Terkait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xmlns="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12619" y="309173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xmlns="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xmlns="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xmlns="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42858" y="307649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xmlns="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xmlns="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089448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xmlns="" id="{8BC90896-D46A-A413-CC8A-08EA7312A7D4}"/>
              </a:ext>
            </a:extLst>
          </p:cNvPr>
          <p:cNvSpPr/>
          <p:nvPr/>
        </p:nvSpPr>
        <p:spPr>
          <a:xfrm>
            <a:off x="693281" y="4014888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xmlns="" id="{7A34C89E-DA67-3A90-0C8F-46CDC15D1CEC}"/>
              </a:ext>
            </a:extLst>
          </p:cNvPr>
          <p:cNvSpPr/>
          <p:nvPr/>
        </p:nvSpPr>
        <p:spPr>
          <a:xfrm>
            <a:off x="693281" y="4039175"/>
            <a:ext cx="1829088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Pihak</a:t>
            </a:r>
            <a:r>
              <a:rPr lang="en-US" sz="1600" dirty="0"/>
              <a:t> </a:t>
            </a:r>
            <a:r>
              <a:rPr lang="en-US" sz="1600" dirty="0" err="1"/>
              <a:t>Terkait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xmlns="" id="{94D36C67-AE8A-EB50-5577-B671BC9C1594}"/>
              </a:ext>
            </a:extLst>
          </p:cNvPr>
          <p:cNvSpPr/>
          <p:nvPr/>
        </p:nvSpPr>
        <p:spPr>
          <a:xfrm>
            <a:off x="2768984" y="402463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EE8C7A51-74D3-8E31-3432-8865A45EE0A9}"/>
              </a:ext>
            </a:extLst>
          </p:cNvPr>
          <p:cNvSpPr/>
          <p:nvPr/>
        </p:nvSpPr>
        <p:spPr>
          <a:xfrm>
            <a:off x="2768980" y="4043554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 </a:t>
            </a: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Pihak</a:t>
            </a:r>
            <a:r>
              <a:rPr lang="en-US" sz="1600" dirty="0"/>
              <a:t> </a:t>
            </a:r>
            <a:r>
              <a:rPr lang="en-US" sz="1600" dirty="0" err="1"/>
              <a:t>Terkait</a:t>
            </a:r>
            <a:endParaRPr lang="en-US" sz="1600" dirty="0"/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xmlns="" id="{AFDB5CB8-9C79-2688-9C26-3D145A7F9999}"/>
              </a:ext>
            </a:extLst>
          </p:cNvPr>
          <p:cNvSpPr/>
          <p:nvPr/>
        </p:nvSpPr>
        <p:spPr>
          <a:xfrm>
            <a:off x="4872705" y="4039175"/>
            <a:ext cx="1829188" cy="2497192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xmlns="" id="{AFB15EDA-E574-7B74-1490-5DBE0C37205B}"/>
              </a:ext>
            </a:extLst>
          </p:cNvPr>
          <p:cNvSpPr/>
          <p:nvPr/>
        </p:nvSpPr>
        <p:spPr>
          <a:xfrm>
            <a:off x="4872705" y="4054261"/>
            <a:ext cx="1829189" cy="1729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Pihak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Terkait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dalam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e-BRPK</a:t>
            </a:r>
            <a:endParaRPr lang="en-US" sz="1200" dirty="0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xmlns="" id="{D8862A18-563C-BBEF-E4FD-0399020AACBA}"/>
              </a:ext>
            </a:extLst>
          </p:cNvPr>
          <p:cNvSpPr/>
          <p:nvPr/>
        </p:nvSpPr>
        <p:spPr>
          <a:xfrm>
            <a:off x="7014814" y="3993377"/>
            <a:ext cx="1765281" cy="254299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xmlns="" id="{B5CE2105-1344-F2BB-7920-02CFC26C1441}"/>
              </a:ext>
            </a:extLst>
          </p:cNvPr>
          <p:cNvSpPr/>
          <p:nvPr/>
        </p:nvSpPr>
        <p:spPr>
          <a:xfrm>
            <a:off x="7014814" y="4078492"/>
            <a:ext cx="1765281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2563" indent="-182563" defTabSz="898525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substansi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Pihak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Terkait</a:t>
            </a:r>
            <a:endParaRPr lang="en-US" sz="1600" dirty="0"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Digandakan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Distribusi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kepada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Majelis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Hakim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endParaRPr lang="en-US" sz="1800" dirty="0">
              <a:effectLst/>
              <a:latin typeface="Bookman Old Style" panose="02050604050505020204" pitchFamily="18" charset="0"/>
              <a:ea typeface="Batang" panose="02030600000101010101" pitchFamily="18" charset="-127"/>
              <a:cs typeface="Times New Roman" panose="02020603050405020304" pitchFamily="18" charset="0"/>
            </a:endParaRPr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xmlns="" id="{4049ED2D-3082-61B7-4102-3CF75A191DE8}"/>
              </a:ext>
            </a:extLst>
          </p:cNvPr>
          <p:cNvSpPr/>
          <p:nvPr/>
        </p:nvSpPr>
        <p:spPr>
          <a:xfrm>
            <a:off x="9057240" y="3953261"/>
            <a:ext cx="1829081" cy="212820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xmlns="" id="{A436E86B-48E5-2AD1-892B-072BC25E051A}"/>
              </a:ext>
            </a:extLst>
          </p:cNvPr>
          <p:cNvSpPr/>
          <p:nvPr/>
        </p:nvSpPr>
        <p:spPr>
          <a:xfrm>
            <a:off x="9057240" y="4018291"/>
            <a:ext cx="182908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Digabungkan</a:t>
            </a:r>
            <a:r>
              <a:rPr lang="en-US" sz="1600" dirty="0"/>
              <a:t> </a:t>
            </a:r>
            <a:r>
              <a:rPr lang="en-US" sz="1600" dirty="0" err="1"/>
              <a:t>dalam</a:t>
            </a:r>
            <a:r>
              <a:rPr lang="en-US" sz="1600" dirty="0"/>
              <a:t> </a:t>
            </a:r>
            <a:r>
              <a:rPr lang="en-US" sz="1600" dirty="0" err="1"/>
              <a:t>Berkas</a:t>
            </a:r>
            <a:r>
              <a:rPr lang="en-US" sz="1600" dirty="0"/>
              <a:t> </a:t>
            </a:r>
            <a:r>
              <a:rPr lang="en-US" sz="1600" dirty="0" err="1"/>
              <a:t>Permohonan</a:t>
            </a:r>
            <a:r>
              <a:rPr lang="en-US" sz="1600" dirty="0"/>
              <a:t> yang </a:t>
            </a:r>
            <a:r>
              <a:rPr lang="en-US" sz="1600" dirty="0" err="1"/>
              <a:t>terkait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xmlns="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506708" y="331571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xmlns="" id="{4D5D72F2-CF18-D66E-A86C-20AF5103B2B0}"/>
              </a:ext>
            </a:extLst>
          </p:cNvPr>
          <p:cNvSpPr txBox="1"/>
          <p:nvPr/>
        </p:nvSpPr>
        <p:spPr>
          <a:xfrm>
            <a:off x="10398185" y="2592286"/>
            <a:ext cx="15128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xmlns="" id="{0E49364F-0856-56FF-2A24-352C6D58D92B}"/>
              </a:ext>
            </a:extLst>
          </p:cNvPr>
          <p:cNvSpPr/>
          <p:nvPr/>
        </p:nvSpPr>
        <p:spPr>
          <a:xfrm>
            <a:off x="152400" y="7620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097804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79327"/>
            <a:ext cx="10515600" cy="751387"/>
          </a:xfrm>
          <a:solidFill>
            <a:srgbClr val="7030A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  <a:hlinkClick r:id="rId3" action="ppaction://hlinkpres?slideindex=1&amp;slidetitle="/>
              </a:rPr>
              <a:t>PENYAMPAIAN KETERANGAN BAWASLU</a:t>
            </a:r>
            <a:b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  <a:hlinkClick r:id="rId3" action="ppaction://hlinkpres?slideindex=1&amp;slidetitle="/>
              </a:rPr>
            </a:br>
            <a:r>
              <a:rPr lang="en-US" sz="2000" i="1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(TENGGANG WAKTU 1 (SATU) HARI KERJA SEBELUM SIDANG PEMERIKSAAN PERSIDANGAN)</a:t>
            </a:r>
            <a:endParaRPr lang="en-US" sz="2400" i="1" dirty="0">
              <a:solidFill>
                <a:schemeClr val="bg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xmlns="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79602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xmlns="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xmlns="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8218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xmlns="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xmlns="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6860" y="278078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xmlns="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33235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xmlns="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33095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xmlns="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31711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xmlns="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315710"/>
            <a:ext cx="103638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xmlns="" id="{8D01275D-E2B4-FBB9-BB5E-50E4EC6D77E1}"/>
              </a:ext>
            </a:extLst>
          </p:cNvPr>
          <p:cNvSpPr/>
          <p:nvPr/>
        </p:nvSpPr>
        <p:spPr>
          <a:xfrm>
            <a:off x="693281" y="123960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BAWASLU </a:t>
            </a:r>
          </a:p>
          <a:p>
            <a:pPr algn="ctr">
              <a:lnSpc>
                <a:spcPct val="95000"/>
              </a:lnSpc>
            </a:pPr>
            <a:endParaRPr lang="en-US" dirty="0"/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xmlns="" id="{D4006EE7-C1EB-B77E-5110-9EE584DA8644}"/>
              </a:ext>
            </a:extLst>
          </p:cNvPr>
          <p:cNvSpPr/>
          <p:nvPr/>
        </p:nvSpPr>
        <p:spPr>
          <a:xfrm>
            <a:off x="2769031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xmlns="" id="{6ED5C18D-3C1F-2C9B-04CF-C2FAA01F90CB}"/>
              </a:ext>
            </a:extLst>
          </p:cNvPr>
          <p:cNvSpPr/>
          <p:nvPr/>
        </p:nvSpPr>
        <p:spPr>
          <a:xfrm>
            <a:off x="4920980" y="12395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ADMIN REGIS </a:t>
            </a:r>
          </a:p>
        </p:txBody>
      </p:sp>
      <p:sp>
        <p:nvSpPr>
          <p:cNvPr id="23" name="Freeform 100">
            <a:extLst>
              <a:ext uri="{FF2B5EF4-FFF2-40B4-BE49-F238E27FC236}">
                <a16:creationId xmlns:a16="http://schemas.microsoft.com/office/drawing/2014/main" xmlns="" id="{692147F0-183E-F6AF-03B7-7AE9A88E546E}"/>
              </a:ext>
            </a:extLst>
          </p:cNvPr>
          <p:cNvSpPr/>
          <p:nvPr/>
        </p:nvSpPr>
        <p:spPr>
          <a:xfrm>
            <a:off x="695101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5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4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KAS &amp; PP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PAN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JURU PANGGIL</a:t>
            </a:r>
            <a:endParaRPr lang="en-US" sz="1100" dirty="0"/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xmlns="" id="{17994284-FB61-BA2E-B91A-21E18428AA99}"/>
              </a:ext>
            </a:extLst>
          </p:cNvPr>
          <p:cNvSpPr/>
          <p:nvPr/>
        </p:nvSpPr>
        <p:spPr>
          <a:xfrm>
            <a:off x="9057240" y="123819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MAJELIS HAKIM 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PANITERA PENGGANTI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9CAA21E5-7030-F458-7EC4-127C3A3524A6}"/>
              </a:ext>
            </a:extLst>
          </p:cNvPr>
          <p:cNvSpPr txBox="1"/>
          <p:nvPr/>
        </p:nvSpPr>
        <p:spPr>
          <a:xfrm>
            <a:off x="1700487" y="2299957"/>
            <a:ext cx="153679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/>
              <a:t>Menunjukkan</a:t>
            </a:r>
            <a:r>
              <a:rPr lang="en-US" sz="1200" b="1" dirty="0"/>
              <a:t> </a:t>
            </a:r>
            <a:r>
              <a:rPr lang="en-US" sz="1200" b="1" dirty="0" err="1"/>
              <a:t>Identitas</a:t>
            </a:r>
            <a:r>
              <a:rPr lang="en-US" sz="1200" b="1" dirty="0"/>
              <a:t> dan  </a:t>
            </a:r>
            <a:r>
              <a:rPr lang="en-US" sz="1200" b="1" dirty="0" err="1"/>
              <a:t>Keterangan</a:t>
            </a:r>
            <a:r>
              <a:rPr lang="en-US" sz="1200" b="1" dirty="0"/>
              <a:t> </a:t>
            </a:r>
            <a:r>
              <a:rPr lang="en-US" sz="1200" b="1" dirty="0" err="1"/>
              <a:t>Bawaslu</a:t>
            </a:r>
            <a:endParaRPr lang="en-US" sz="12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xmlns="" id="{4A8F6C68-BEDE-3412-2DF7-3A4192EAACB2}"/>
              </a:ext>
            </a:extLst>
          </p:cNvPr>
          <p:cNvSpPr txBox="1"/>
          <p:nvPr/>
        </p:nvSpPr>
        <p:spPr>
          <a:xfrm>
            <a:off x="3816343" y="2221016"/>
            <a:ext cx="1819537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Bawaslu</a:t>
            </a:r>
            <a:r>
              <a:rPr lang="en-US" sz="1400" dirty="0"/>
              <a:t> dan </a:t>
            </a:r>
            <a:r>
              <a:rPr lang="en-US" sz="1400" dirty="0" err="1"/>
              <a:t>Dokumen</a:t>
            </a:r>
            <a:r>
              <a:rPr lang="en-US" sz="1400" dirty="0"/>
              <a:t>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xmlns="" id="{F1971BFC-5FB5-0522-581F-D7030BB128B0}"/>
              </a:ext>
            </a:extLst>
          </p:cNvPr>
          <p:cNvSpPr txBox="1"/>
          <p:nvPr/>
        </p:nvSpPr>
        <p:spPr>
          <a:xfrm>
            <a:off x="6115726" y="2079446"/>
            <a:ext cx="149225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Penyerahan</a:t>
            </a:r>
            <a:r>
              <a:rPr lang="en-US" sz="1400" dirty="0"/>
              <a:t>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Bawaslu</a:t>
            </a:r>
            <a:endParaRPr lang="en-US" sz="14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xmlns="" id="{53857CC3-2A34-C35F-C2C3-F0357C42DB20}"/>
              </a:ext>
            </a:extLst>
          </p:cNvPr>
          <p:cNvSpPr txBox="1"/>
          <p:nvPr/>
        </p:nvSpPr>
        <p:spPr>
          <a:xfrm>
            <a:off x="8086528" y="2207013"/>
            <a:ext cx="171285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Distribusi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Keterangan</a:t>
            </a:r>
            <a:r>
              <a:rPr lang="en-US" sz="1400" dirty="0"/>
              <a:t> </a:t>
            </a:r>
            <a:r>
              <a:rPr lang="en-US" sz="1400" dirty="0" err="1"/>
              <a:t>Bawaslu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xmlns="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12619" y="309173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xmlns="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xmlns="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1042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xmlns="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42858" y="307649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xmlns="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xmlns="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089448" y="37372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xmlns="" id="{8BC90896-D46A-A413-CC8A-08EA7312A7D4}"/>
              </a:ext>
            </a:extLst>
          </p:cNvPr>
          <p:cNvSpPr/>
          <p:nvPr/>
        </p:nvSpPr>
        <p:spPr>
          <a:xfrm>
            <a:off x="693281" y="4014888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xmlns="" id="{7A34C89E-DA67-3A90-0C8F-46CDC15D1CEC}"/>
              </a:ext>
            </a:extLst>
          </p:cNvPr>
          <p:cNvSpPr/>
          <p:nvPr/>
        </p:nvSpPr>
        <p:spPr>
          <a:xfrm>
            <a:off x="693281" y="4039175"/>
            <a:ext cx="1829088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Bawaslu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xmlns="" id="{94D36C67-AE8A-EB50-5577-B671BC9C1594}"/>
              </a:ext>
            </a:extLst>
          </p:cNvPr>
          <p:cNvSpPr/>
          <p:nvPr/>
        </p:nvSpPr>
        <p:spPr>
          <a:xfrm>
            <a:off x="2768984" y="402463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xmlns="" id="{EE8C7A51-74D3-8E31-3432-8865A45EE0A9}"/>
              </a:ext>
            </a:extLst>
          </p:cNvPr>
          <p:cNvSpPr/>
          <p:nvPr/>
        </p:nvSpPr>
        <p:spPr>
          <a:xfrm>
            <a:off x="2768980" y="4043554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 </a:t>
            </a:r>
            <a:r>
              <a:rPr lang="en-US" sz="1600" dirty="0" err="1"/>
              <a:t>Keterangan</a:t>
            </a:r>
            <a:r>
              <a:rPr lang="en-US" sz="1600" dirty="0"/>
              <a:t> </a:t>
            </a:r>
            <a:r>
              <a:rPr lang="en-US" sz="1600" dirty="0" err="1"/>
              <a:t>Bawaslu</a:t>
            </a:r>
            <a:endParaRPr lang="en-US" sz="1600" dirty="0"/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xmlns="" id="{AFDB5CB8-9C79-2688-9C26-3D145A7F9999}"/>
              </a:ext>
            </a:extLst>
          </p:cNvPr>
          <p:cNvSpPr/>
          <p:nvPr/>
        </p:nvSpPr>
        <p:spPr>
          <a:xfrm>
            <a:off x="4872705" y="4039175"/>
            <a:ext cx="1829188" cy="2497192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xmlns="" id="{AFB15EDA-E574-7B74-1490-5DBE0C37205B}"/>
              </a:ext>
            </a:extLst>
          </p:cNvPr>
          <p:cNvSpPr/>
          <p:nvPr/>
        </p:nvSpPr>
        <p:spPr>
          <a:xfrm>
            <a:off x="4872705" y="4054261"/>
            <a:ext cx="1829189" cy="1729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Bawaslu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dalam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e-BRPK</a:t>
            </a:r>
            <a:endParaRPr lang="en-US" sz="1200" dirty="0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xmlns="" id="{D8862A18-563C-BBEF-E4FD-0399020AACBA}"/>
              </a:ext>
            </a:extLst>
          </p:cNvPr>
          <p:cNvSpPr/>
          <p:nvPr/>
        </p:nvSpPr>
        <p:spPr>
          <a:xfrm>
            <a:off x="7014814" y="3993377"/>
            <a:ext cx="1765281" cy="254299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xmlns="" id="{B5CE2105-1344-F2BB-7920-02CFC26C1441}"/>
              </a:ext>
            </a:extLst>
          </p:cNvPr>
          <p:cNvSpPr/>
          <p:nvPr/>
        </p:nvSpPr>
        <p:spPr>
          <a:xfrm>
            <a:off x="7014814" y="3834652"/>
            <a:ext cx="1765281" cy="26945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2563" indent="-182563" defTabSz="898525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substansi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Keterangan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Bawaslu</a:t>
            </a:r>
            <a:endParaRPr lang="en-US" sz="1600" dirty="0"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Digandakan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Distribusi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kepada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Majelis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Hakim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endParaRPr lang="en-US" sz="1800" dirty="0">
              <a:effectLst/>
              <a:latin typeface="Bookman Old Style" panose="02050604050505020204" pitchFamily="18" charset="0"/>
              <a:ea typeface="Batang" panose="02030600000101010101" pitchFamily="18" charset="-127"/>
              <a:cs typeface="Times New Roman" panose="02020603050405020304" pitchFamily="18" charset="0"/>
            </a:endParaRPr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xmlns="" id="{4049ED2D-3082-61B7-4102-3CF75A191DE8}"/>
              </a:ext>
            </a:extLst>
          </p:cNvPr>
          <p:cNvSpPr/>
          <p:nvPr/>
        </p:nvSpPr>
        <p:spPr>
          <a:xfrm>
            <a:off x="9057240" y="3953261"/>
            <a:ext cx="1829081" cy="212820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xmlns="" id="{A436E86B-48E5-2AD1-892B-072BC25E051A}"/>
              </a:ext>
            </a:extLst>
          </p:cNvPr>
          <p:cNvSpPr/>
          <p:nvPr/>
        </p:nvSpPr>
        <p:spPr>
          <a:xfrm>
            <a:off x="9057240" y="4018291"/>
            <a:ext cx="182908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Digabungkan</a:t>
            </a:r>
            <a:r>
              <a:rPr lang="en-US" sz="1600" dirty="0"/>
              <a:t> </a:t>
            </a:r>
            <a:r>
              <a:rPr lang="en-US" sz="1600" dirty="0" err="1"/>
              <a:t>dalam</a:t>
            </a:r>
            <a:r>
              <a:rPr lang="en-US" sz="1600" dirty="0"/>
              <a:t> </a:t>
            </a:r>
            <a:r>
              <a:rPr lang="en-US" sz="1600" dirty="0" err="1"/>
              <a:t>Berkas</a:t>
            </a:r>
            <a:r>
              <a:rPr lang="en-US" sz="1600" dirty="0"/>
              <a:t> </a:t>
            </a:r>
            <a:r>
              <a:rPr lang="en-US" sz="1600" dirty="0" err="1"/>
              <a:t>Permohonan</a:t>
            </a:r>
            <a:r>
              <a:rPr lang="en-US" sz="1600" dirty="0"/>
              <a:t> yang </a:t>
            </a:r>
            <a:r>
              <a:rPr lang="en-US" sz="1600" dirty="0" err="1"/>
              <a:t>terkait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xmlns="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506708" y="331571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xmlns="" id="{4D5D72F2-CF18-D66E-A86C-20AF5103B2B0}"/>
              </a:ext>
            </a:extLst>
          </p:cNvPr>
          <p:cNvSpPr txBox="1"/>
          <p:nvPr/>
        </p:nvSpPr>
        <p:spPr>
          <a:xfrm>
            <a:off x="10398185" y="2592286"/>
            <a:ext cx="15128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xmlns="" id="{134E4B0D-D9C7-1FCF-C962-45A36C77B5A2}"/>
              </a:ext>
            </a:extLst>
          </p:cNvPr>
          <p:cNvSpPr/>
          <p:nvPr/>
        </p:nvSpPr>
        <p:spPr>
          <a:xfrm>
            <a:off x="152400" y="7620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344376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2240</TotalTime>
  <Words>320</Words>
  <Application>Microsoft Office PowerPoint</Application>
  <PresentationFormat>Widescreen</PresentationFormat>
  <Paragraphs>112</Paragraphs>
  <Slides>4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1" baseType="lpstr">
      <vt:lpstr>Arial</vt:lpstr>
      <vt:lpstr>Batang</vt:lpstr>
      <vt:lpstr>Bookman Old Style</vt:lpstr>
      <vt:lpstr>Calibri</vt:lpstr>
      <vt:lpstr>Calibri Light</vt:lpstr>
      <vt:lpstr>Times New Roman</vt:lpstr>
      <vt:lpstr>Office Theme</vt:lpstr>
      <vt:lpstr>PENYERAHAN JAWABAN DAN KETERANGAN</vt:lpstr>
      <vt:lpstr>PENGAJUAN JAWABAN TERMOHON (TENGGANG WAKTU 1 (SATU) HARI KERJA SEBELUM SIDANG PEMERIKSAAN PERSIDANGAN)</vt:lpstr>
      <vt:lpstr>PENYAMPAIAN KETERANGAN PIHAK TERKAIT (TENGGANG WAKTU 1 (SATU) HARI KERJA SEBELUM SIDANG PEMERIKSAAN PERSIDANGAN)</vt:lpstr>
      <vt:lpstr>PENYAMPAIAN KETERANGAN BAWASLU (TENGGANG WAKTU 1 (SATU) HARI KERJA SEBELUM SIDANG PEMERIKSAAN PERSIDANGAN)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77</cp:revision>
  <dcterms:created xsi:type="dcterms:W3CDTF">2023-01-10T09:53:07Z</dcterms:created>
  <dcterms:modified xsi:type="dcterms:W3CDTF">2023-09-19T03:04:35Z</dcterms:modified>
</cp:coreProperties>
</file>

<file path=docProps/thumbnail.jpeg>
</file>